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comment1.xml" ContentType="application/vnd.openxmlformats-officedocument.presentationml.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omments/comment2.xml" ContentType="application/vnd.openxmlformats-officedocument.presentationml.comment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omments/comment3.xml" ContentType="application/vnd.openxmlformats-officedocument.presentationml.comment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omments/comment4.xml" ContentType="application/vnd.openxmlformats-officedocument.presentationml.comment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omments/comment5.xml" ContentType="application/vnd.openxmlformats-officedocument.presentationml.comments+xml"/>
  <Override PartName="/ppt/notesSlides/notesSlide48.xml" ContentType="application/vnd.openxmlformats-officedocument.presentationml.notesSlide+xml"/>
  <Override PartName="/ppt/comments/comment6.xml" ContentType="application/vnd.openxmlformats-officedocument.presentationml.comments+xml"/>
  <Override PartName="/ppt/notesSlides/notesSlide49.xml" ContentType="application/vnd.openxmlformats-officedocument.presentationml.notesSlide+xml"/>
  <Override PartName="/ppt/comments/comment7.xml" ContentType="application/vnd.openxmlformats-officedocument.presentationml.comments+xml"/>
  <Override PartName="/ppt/notesSlides/notesSlide50.xml" ContentType="application/vnd.openxmlformats-officedocument.presentationml.notesSlide+xml"/>
  <Override PartName="/ppt/comments/comment8.xml" ContentType="application/vnd.openxmlformats-officedocument.presentationml.comments+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omments/comment9.xml" ContentType="application/vnd.openxmlformats-officedocument.presentationml.comments+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omments/comment10.xml" ContentType="application/vnd.openxmlformats-officedocument.presentationml.comments+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comments/comment11.xml" ContentType="application/vnd.openxmlformats-officedocument.presentationml.comments+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 id="2147483762" r:id="rId2"/>
    <p:sldMasterId id="2147483870" r:id="rId3"/>
    <p:sldMasterId id="2147483984" r:id="rId4"/>
    <p:sldMasterId id="2147484122" r:id="rId5"/>
    <p:sldMasterId id="2147484158" r:id="rId6"/>
    <p:sldMasterId id="2147484170" r:id="rId7"/>
    <p:sldMasterId id="2147484182" r:id="rId8"/>
    <p:sldMasterId id="2147484194" r:id="rId9"/>
    <p:sldMasterId id="2147484206" r:id="rId10"/>
    <p:sldMasterId id="2147484218" r:id="rId11"/>
    <p:sldMasterId id="2147484230" r:id="rId12"/>
  </p:sldMasterIdLst>
  <p:notesMasterIdLst>
    <p:notesMasterId r:id="rId110"/>
  </p:notesMasterIdLst>
  <p:handoutMasterIdLst>
    <p:handoutMasterId r:id="rId111"/>
  </p:handoutMasterIdLst>
  <p:sldIdLst>
    <p:sldId id="1594" r:id="rId13"/>
    <p:sldId id="1329" r:id="rId14"/>
    <p:sldId id="1569" r:id="rId15"/>
    <p:sldId id="1554" r:id="rId16"/>
    <p:sldId id="1474" r:id="rId17"/>
    <p:sldId id="1330" r:id="rId18"/>
    <p:sldId id="1423" r:id="rId19"/>
    <p:sldId id="1532" r:id="rId20"/>
    <p:sldId id="1533" r:id="rId21"/>
    <p:sldId id="1534" r:id="rId22"/>
    <p:sldId id="1537" r:id="rId23"/>
    <p:sldId id="1538" r:id="rId24"/>
    <p:sldId id="1535" r:id="rId25"/>
    <p:sldId id="1591" r:id="rId26"/>
    <p:sldId id="1381" r:id="rId27"/>
    <p:sldId id="1543" r:id="rId28"/>
    <p:sldId id="1419" r:id="rId29"/>
    <p:sldId id="1432" r:id="rId30"/>
    <p:sldId id="1545" r:id="rId31"/>
    <p:sldId id="1228" r:id="rId32"/>
    <p:sldId id="1398" r:id="rId33"/>
    <p:sldId id="964" r:id="rId34"/>
    <p:sldId id="1558" r:id="rId35"/>
    <p:sldId id="966" r:id="rId36"/>
    <p:sldId id="967" r:id="rId37"/>
    <p:sldId id="968" r:id="rId38"/>
    <p:sldId id="969" r:id="rId39"/>
    <p:sldId id="1592" r:id="rId40"/>
    <p:sldId id="1593" r:id="rId41"/>
    <p:sldId id="971" r:id="rId42"/>
    <p:sldId id="973" r:id="rId43"/>
    <p:sldId id="972" r:id="rId44"/>
    <p:sldId id="1167" r:id="rId45"/>
    <p:sldId id="1168" r:id="rId46"/>
    <p:sldId id="1169" r:id="rId47"/>
    <p:sldId id="1170" r:id="rId48"/>
    <p:sldId id="1172" r:id="rId49"/>
    <p:sldId id="1559" r:id="rId50"/>
    <p:sldId id="1173" r:id="rId51"/>
    <p:sldId id="1171" r:id="rId52"/>
    <p:sldId id="1548" r:id="rId53"/>
    <p:sldId id="1174" r:id="rId54"/>
    <p:sldId id="1175" r:id="rId55"/>
    <p:sldId id="974" r:id="rId56"/>
    <p:sldId id="975" r:id="rId57"/>
    <p:sldId id="976" r:id="rId58"/>
    <p:sldId id="977" r:id="rId59"/>
    <p:sldId id="978" r:id="rId60"/>
    <p:sldId id="979" r:id="rId61"/>
    <p:sldId id="1560" r:id="rId62"/>
    <p:sldId id="980" r:id="rId63"/>
    <p:sldId id="1550" r:id="rId64"/>
    <p:sldId id="1570" r:id="rId65"/>
    <p:sldId id="1551" r:id="rId66"/>
    <p:sldId id="989" r:id="rId67"/>
    <p:sldId id="990" r:id="rId68"/>
    <p:sldId id="991" r:id="rId69"/>
    <p:sldId id="992" r:id="rId70"/>
    <p:sldId id="993" r:id="rId71"/>
    <p:sldId id="994" r:id="rId72"/>
    <p:sldId id="995" r:id="rId73"/>
    <p:sldId id="996" r:id="rId74"/>
    <p:sldId id="997" r:id="rId75"/>
    <p:sldId id="998" r:id="rId76"/>
    <p:sldId id="1585" r:id="rId77"/>
    <p:sldId id="999" r:id="rId78"/>
    <p:sldId id="1562" r:id="rId79"/>
    <p:sldId id="1003" r:id="rId80"/>
    <p:sldId id="1004" r:id="rId81"/>
    <p:sldId id="1001" r:id="rId82"/>
    <p:sldId id="1273" r:id="rId83"/>
    <p:sldId id="1271" r:id="rId84"/>
    <p:sldId id="1275" r:id="rId85"/>
    <p:sldId id="1391" r:id="rId86"/>
    <p:sldId id="1563" r:id="rId87"/>
    <p:sldId id="1553" r:id="rId88"/>
    <p:sldId id="1582" r:id="rId89"/>
    <p:sldId id="1584" r:id="rId90"/>
    <p:sldId id="1581" r:id="rId91"/>
    <p:sldId id="1583" r:id="rId92"/>
    <p:sldId id="1544" r:id="rId93"/>
    <p:sldId id="1206" r:id="rId94"/>
    <p:sldId id="1434" r:id="rId95"/>
    <p:sldId id="1274" r:id="rId96"/>
    <p:sldId id="1575" r:id="rId97"/>
    <p:sldId id="1272" r:id="rId98"/>
    <p:sldId id="1396" r:id="rId99"/>
    <p:sldId id="1587" r:id="rId100"/>
    <p:sldId id="1588" r:id="rId101"/>
    <p:sldId id="1392" r:id="rId102"/>
    <p:sldId id="1557" r:id="rId103"/>
    <p:sldId id="1542" r:id="rId104"/>
    <p:sldId id="1005" r:id="rId105"/>
    <p:sldId id="1226" r:id="rId106"/>
    <p:sldId id="1393" r:id="rId107"/>
    <p:sldId id="1565" r:id="rId108"/>
    <p:sldId id="1335" r:id="rId10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ae" initials="R" lastIdx="391" clrIdx="0"/>
  <p:cmAuthor id="1" name="Timothy" initials="T" lastIdx="124" clrIdx="1">
    <p:extLst>
      <p:ext uri="{19B8F6BF-5375-455C-9EA6-DF929625EA0E}">
        <p15:presenceInfo xmlns:p15="http://schemas.microsoft.com/office/powerpoint/2012/main" userId="Timoth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FFFAF"/>
    <a:srgbClr val="C070EC"/>
    <a:srgbClr val="5DD5FF"/>
    <a:srgbClr val="FF9966"/>
    <a:srgbClr val="8B3543"/>
    <a:srgbClr val="006600"/>
    <a:srgbClr val="00EE00"/>
    <a:srgbClr val="B83D68"/>
    <a:srgbClr val="0066FF"/>
    <a:srgbClr val="FDEDC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32" autoAdjust="0"/>
    <p:restoredTop sz="84644" autoAdjust="0"/>
  </p:normalViewPr>
  <p:slideViewPr>
    <p:cSldViewPr>
      <p:cViewPr varScale="1">
        <p:scale>
          <a:sx n="114" d="100"/>
          <a:sy n="114" d="100"/>
        </p:scale>
        <p:origin x="444" y="114"/>
      </p:cViewPr>
      <p:guideLst>
        <p:guide orient="horz" pos="2160"/>
        <p:guide pos="3840"/>
      </p:guideLst>
    </p:cSldViewPr>
  </p:slideViewPr>
  <p:notesTextViewPr>
    <p:cViewPr>
      <p:scale>
        <a:sx n="75" d="100"/>
        <a:sy n="75" d="100"/>
      </p:scale>
      <p:origin x="0" y="0"/>
    </p:cViewPr>
  </p:notesTextViewPr>
  <p:sorterViewPr>
    <p:cViewPr>
      <p:scale>
        <a:sx n="66" d="100"/>
        <a:sy n="66" d="100"/>
      </p:scale>
      <p:origin x="0" y="9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slide" Target="slides/slide72.xml"/><Relationship Id="rId89" Type="http://schemas.openxmlformats.org/officeDocument/2006/relationships/slide" Target="slides/slide77.xml"/><Relationship Id="rId112" Type="http://schemas.openxmlformats.org/officeDocument/2006/relationships/commentAuthors" Target="commentAuthors.xml"/><Relationship Id="rId16" Type="http://schemas.openxmlformats.org/officeDocument/2006/relationships/slide" Target="slides/slide4.xml"/><Relationship Id="rId107" Type="http://schemas.openxmlformats.org/officeDocument/2006/relationships/slide" Target="slides/slide95.xml"/><Relationship Id="rId11" Type="http://schemas.openxmlformats.org/officeDocument/2006/relationships/slideMaster" Target="slideMasters/slideMaster11.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slide" Target="slides/slide67.xml"/><Relationship Id="rId102" Type="http://schemas.openxmlformats.org/officeDocument/2006/relationships/slide" Target="slides/slide90.xml"/><Relationship Id="rId5" Type="http://schemas.openxmlformats.org/officeDocument/2006/relationships/slideMaster" Target="slideMasters/slideMaster5.xml"/><Relationship Id="rId90" Type="http://schemas.openxmlformats.org/officeDocument/2006/relationships/slide" Target="slides/slide78.xml"/><Relationship Id="rId95" Type="http://schemas.openxmlformats.org/officeDocument/2006/relationships/slide" Target="slides/slide83.xml"/><Relationship Id="rId22" Type="http://schemas.openxmlformats.org/officeDocument/2006/relationships/slide" Target="slides/slide10.xml"/><Relationship Id="rId27" Type="http://schemas.openxmlformats.org/officeDocument/2006/relationships/slide" Target="slides/slide15.xml"/><Relationship Id="rId43" Type="http://schemas.openxmlformats.org/officeDocument/2006/relationships/slide" Target="slides/slide31.xml"/><Relationship Id="rId48" Type="http://schemas.openxmlformats.org/officeDocument/2006/relationships/slide" Target="slides/slide36.xml"/><Relationship Id="rId64" Type="http://schemas.openxmlformats.org/officeDocument/2006/relationships/slide" Target="slides/slide52.xml"/><Relationship Id="rId69" Type="http://schemas.openxmlformats.org/officeDocument/2006/relationships/slide" Target="slides/slide57.xml"/><Relationship Id="rId113" Type="http://schemas.openxmlformats.org/officeDocument/2006/relationships/presProps" Target="presProps.xml"/><Relationship Id="rId80" Type="http://schemas.openxmlformats.org/officeDocument/2006/relationships/slide" Target="slides/slide68.xml"/><Relationship Id="rId85" Type="http://schemas.openxmlformats.org/officeDocument/2006/relationships/slide" Target="slides/slide73.xml"/><Relationship Id="rId12" Type="http://schemas.openxmlformats.org/officeDocument/2006/relationships/slideMaster" Target="slideMasters/slideMaster12.xml"/><Relationship Id="rId17" Type="http://schemas.openxmlformats.org/officeDocument/2006/relationships/slide" Target="slides/slide5.xml"/><Relationship Id="rId33" Type="http://schemas.openxmlformats.org/officeDocument/2006/relationships/slide" Target="slides/slide21.xml"/><Relationship Id="rId38" Type="http://schemas.openxmlformats.org/officeDocument/2006/relationships/slide" Target="slides/slide26.xml"/><Relationship Id="rId59" Type="http://schemas.openxmlformats.org/officeDocument/2006/relationships/slide" Target="slides/slide47.xml"/><Relationship Id="rId103" Type="http://schemas.openxmlformats.org/officeDocument/2006/relationships/slide" Target="slides/slide91.xml"/><Relationship Id="rId108" Type="http://schemas.openxmlformats.org/officeDocument/2006/relationships/slide" Target="slides/slide96.xml"/><Relationship Id="rId54" Type="http://schemas.openxmlformats.org/officeDocument/2006/relationships/slide" Target="slides/slide42.xml"/><Relationship Id="rId70" Type="http://schemas.openxmlformats.org/officeDocument/2006/relationships/slide" Target="slides/slide58.xml"/><Relationship Id="rId75" Type="http://schemas.openxmlformats.org/officeDocument/2006/relationships/slide" Target="slides/slide63.xml"/><Relationship Id="rId91" Type="http://schemas.openxmlformats.org/officeDocument/2006/relationships/slide" Target="slides/slide79.xml"/><Relationship Id="rId96" Type="http://schemas.openxmlformats.org/officeDocument/2006/relationships/slide" Target="slides/slide84.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6" Type="http://schemas.openxmlformats.org/officeDocument/2006/relationships/slide" Target="slides/slide94.xml"/><Relationship Id="rId114" Type="http://schemas.openxmlformats.org/officeDocument/2006/relationships/viewProps" Target="viewProps.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slide" Target="slides/slide74.xml"/><Relationship Id="rId94" Type="http://schemas.openxmlformats.org/officeDocument/2006/relationships/slide" Target="slides/slide82.xml"/><Relationship Id="rId99" Type="http://schemas.openxmlformats.org/officeDocument/2006/relationships/slide" Target="slides/slide87.xml"/><Relationship Id="rId101" Type="http://schemas.openxmlformats.org/officeDocument/2006/relationships/slide" Target="slides/slide89.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109" Type="http://schemas.openxmlformats.org/officeDocument/2006/relationships/slide" Target="slides/slide9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slide" Target="slides/slide85.xml"/><Relationship Id="rId104" Type="http://schemas.openxmlformats.org/officeDocument/2006/relationships/slide" Target="slides/slide92.xml"/><Relationship Id="rId7" Type="http://schemas.openxmlformats.org/officeDocument/2006/relationships/slideMaster" Target="slideMasters/slideMaster7.xml"/><Relationship Id="rId71" Type="http://schemas.openxmlformats.org/officeDocument/2006/relationships/slide" Target="slides/slide59.xml"/><Relationship Id="rId92" Type="http://schemas.openxmlformats.org/officeDocument/2006/relationships/slide" Target="slides/slide80.xml"/><Relationship Id="rId2" Type="http://schemas.openxmlformats.org/officeDocument/2006/relationships/slideMaster" Target="slideMasters/slideMaster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110" Type="http://schemas.openxmlformats.org/officeDocument/2006/relationships/notesMaster" Target="notesMasters/notesMaster1.xml"/><Relationship Id="rId115" Type="http://schemas.openxmlformats.org/officeDocument/2006/relationships/theme" Target="theme/theme1.xml"/><Relationship Id="rId61" Type="http://schemas.openxmlformats.org/officeDocument/2006/relationships/slide" Target="slides/slide49.xml"/><Relationship Id="rId82" Type="http://schemas.openxmlformats.org/officeDocument/2006/relationships/slide" Target="slides/slide70.xml"/><Relationship Id="rId19" Type="http://schemas.openxmlformats.org/officeDocument/2006/relationships/slide" Target="slides/slide7.xml"/><Relationship Id="rId14" Type="http://schemas.openxmlformats.org/officeDocument/2006/relationships/slide" Target="slides/slide2.xml"/><Relationship Id="rId30" Type="http://schemas.openxmlformats.org/officeDocument/2006/relationships/slide" Target="slides/slide18.xml"/><Relationship Id="rId35" Type="http://schemas.openxmlformats.org/officeDocument/2006/relationships/slide" Target="slides/slide23.xml"/><Relationship Id="rId56" Type="http://schemas.openxmlformats.org/officeDocument/2006/relationships/slide" Target="slides/slide44.xml"/><Relationship Id="rId77" Type="http://schemas.openxmlformats.org/officeDocument/2006/relationships/slide" Target="slides/slide65.xml"/><Relationship Id="rId100" Type="http://schemas.openxmlformats.org/officeDocument/2006/relationships/slide" Target="slides/slide88.xml"/><Relationship Id="rId105" Type="http://schemas.openxmlformats.org/officeDocument/2006/relationships/slide" Target="slides/slide93.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93" Type="http://schemas.openxmlformats.org/officeDocument/2006/relationships/slide" Target="slides/slide81.xml"/><Relationship Id="rId98" Type="http://schemas.openxmlformats.org/officeDocument/2006/relationships/slide" Target="slides/slide86.xml"/><Relationship Id="rId3" Type="http://schemas.openxmlformats.org/officeDocument/2006/relationships/slideMaster" Target="slideMasters/slideMaster3.xml"/><Relationship Id="rId25" Type="http://schemas.openxmlformats.org/officeDocument/2006/relationships/slide" Target="slides/slide13.xml"/><Relationship Id="rId46" Type="http://schemas.openxmlformats.org/officeDocument/2006/relationships/slide" Target="slides/slide34.xml"/><Relationship Id="rId67" Type="http://schemas.openxmlformats.org/officeDocument/2006/relationships/slide" Target="slides/slide55.xml"/><Relationship Id="rId116" Type="http://schemas.openxmlformats.org/officeDocument/2006/relationships/tableStyles" Target="tableStyles.xml"/><Relationship Id="rId20" Type="http://schemas.openxmlformats.org/officeDocument/2006/relationships/slide" Target="slides/slide8.xml"/><Relationship Id="rId41" Type="http://schemas.openxmlformats.org/officeDocument/2006/relationships/slide" Target="slides/slide29.xml"/><Relationship Id="rId62" Type="http://schemas.openxmlformats.org/officeDocument/2006/relationships/slide" Target="slides/slide50.xml"/><Relationship Id="rId83" Type="http://schemas.openxmlformats.org/officeDocument/2006/relationships/slide" Target="slides/slide71.xml"/><Relationship Id="rId88" Type="http://schemas.openxmlformats.org/officeDocument/2006/relationships/slide" Target="slides/slide76.xml"/><Relationship Id="rId111" Type="http://schemas.openxmlformats.org/officeDocument/2006/relationships/handoutMaster" Target="handoutMasters/handout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8-12-19T17:24:19.342" idx="379">
    <p:pos x="2163" y="1133"/>
    <p:text>As far as I can find from history, the tower of babylon was about 2300 years BC ... there's another 2300 ... may be some hidden meaning there.  Just a side note, is all. </p:text>
  </p:cm>
</p:cmLst>
</file>

<file path=ppt/comments/comment10.xml><?xml version="1.0" encoding="utf-8"?>
<p:cmLst xmlns:a="http://schemas.openxmlformats.org/drawingml/2006/main" xmlns:r="http://schemas.openxmlformats.org/officeDocument/2006/relationships" xmlns:p="http://schemas.openxmlformats.org/presentationml/2006/main">
  <p:cm authorId="0" dt="2018-12-19T19:03:38.571" idx="387">
    <p:pos x="6138" y="1023"/>
    <p:text>added festal</p:text>
  </p:cm>
  <p:cm authorId="0" dt="2018-12-20T17:14:40.563" idx="391">
    <p:pos x="2110" y="425"/>
    <p:text>Added the gold circle around the moon so people can see the sliver.</p:text>
  </p:cm>
</p:cmLst>
</file>

<file path=ppt/comments/comment11.xml><?xml version="1.0" encoding="utf-8"?>
<p:cmLst xmlns:a="http://schemas.openxmlformats.org/drawingml/2006/main" xmlns:r="http://schemas.openxmlformats.org/officeDocument/2006/relationships" xmlns:p="http://schemas.openxmlformats.org/presentationml/2006/main">
  <p:cm authorId="0" dt="2018-12-20T16:28:00.189" idx="389">
    <p:pos x="58" y="442"/>
    <p:text>This slide has a new look.  Check out the animation.</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18-12-20T16:39:40.555" idx="390">
    <p:pos x="10" y="10"/>
    <p:text>If you don't approve of the eyes above "visual observation" let me know and I'll take them out.  I did remove them from the next slide.</p:text>
  </p:cm>
</p:cmLst>
</file>

<file path=ppt/comments/comment3.xml><?xml version="1.0" encoding="utf-8"?>
<p:cmLst xmlns:a="http://schemas.openxmlformats.org/drawingml/2006/main" xmlns:r="http://schemas.openxmlformats.org/officeDocument/2006/relationships" xmlns:p="http://schemas.openxmlformats.org/presentationml/2006/main">
  <p:cm authorId="0" dt="2018-12-19T17:37:25.466" idx="380">
    <p:pos x="6867" y="2637"/>
    <p:text>This is one of the quotes that absolutely astounds ME.  I had to add a face!</p:text>
  </p:cm>
</p:cmLst>
</file>

<file path=ppt/comments/comment4.xml><?xml version="1.0" encoding="utf-8"?>
<p:cmLst xmlns:a="http://schemas.openxmlformats.org/drawingml/2006/main" xmlns:r="http://schemas.openxmlformats.org/officeDocument/2006/relationships" xmlns:p="http://schemas.openxmlformats.org/presentationml/2006/main">
  <p:cm authorId="0" dt="2018-12-19T17:59:32.514" idx="381">
    <p:pos x="10" y="10"/>
    <p:text>I moved this slide 'between' Fausset's commentx, as this slide has the verses that Fausset made comment to on the previous slide.</p:text>
  </p:cm>
</p:cmLst>
</file>

<file path=ppt/comments/comment5.xml><?xml version="1.0" encoding="utf-8"?>
<p:cmLst xmlns:a="http://schemas.openxmlformats.org/drawingml/2006/main" xmlns:r="http://schemas.openxmlformats.org/officeDocument/2006/relationships" xmlns:p="http://schemas.openxmlformats.org/presentationml/2006/main">
  <p:cm authorId="0" dt="2018-12-19T18:09:25.973" idx="382">
    <p:pos x="4442" y="2989"/>
    <p:text>added festal here because the moon does have a month that started on day 4!  I hope I catch all of these. </p:text>
  </p:cm>
</p:cmLst>
</file>

<file path=ppt/comments/comment6.xml><?xml version="1.0" encoding="utf-8"?>
<p:cmLst xmlns:a="http://schemas.openxmlformats.org/drawingml/2006/main" xmlns:r="http://schemas.openxmlformats.org/officeDocument/2006/relationships" xmlns:p="http://schemas.openxmlformats.org/presentationml/2006/main">
  <p:cm authorId="0" dt="2018-12-19T18:11:15.382" idx="385">
    <p:pos x="4550" y="2893"/>
    <p:text>added festal here.</p:text>
  </p:cm>
</p:cmLst>
</file>

<file path=ppt/comments/comment7.xml><?xml version="1.0" encoding="utf-8"?>
<p:cmLst xmlns:a="http://schemas.openxmlformats.org/drawingml/2006/main" xmlns:r="http://schemas.openxmlformats.org/officeDocument/2006/relationships" xmlns:p="http://schemas.openxmlformats.org/presentationml/2006/main">
  <p:cm authorId="0" dt="2018-12-19T18:10:58.635" idx="383">
    <p:pos x="3456" y="3021"/>
    <p:text>added festal here.</p:text>
  </p:cm>
  <p:cm authorId="0" dt="2018-12-19T18:11:05.205" idx="384">
    <p:pos x="4083" y="678"/>
    <p:text>added festal here</p:text>
  </p:cm>
</p:cmLst>
</file>

<file path=ppt/comments/comment8.xml><?xml version="1.0" encoding="utf-8"?>
<p:cmLst xmlns:a="http://schemas.openxmlformats.org/drawingml/2006/main" xmlns:r="http://schemas.openxmlformats.org/officeDocument/2006/relationships" xmlns:p="http://schemas.openxmlformats.org/presentationml/2006/main">
  <p:cm authorId="0" dt="2018-12-19T19:36:16.568" idx="388">
    <p:pos x="10" y="10"/>
    <p:text>I re-formatted this slide for layout ... absolutely did not like the way it was before. 
Not sure this is any better, but so it is.</p:text>
  </p:cm>
</p:cmLst>
</file>

<file path=ppt/comments/comment9.xml><?xml version="1.0" encoding="utf-8"?>
<p:cmLst xmlns:a="http://schemas.openxmlformats.org/drawingml/2006/main" xmlns:r="http://schemas.openxmlformats.org/officeDocument/2006/relationships" xmlns:p="http://schemas.openxmlformats.org/presentationml/2006/main">
  <p:cm authorId="0" dt="2018-12-19T18:52:27.353" idx="386">
    <p:pos x="5165" y="3571"/>
    <p:text>changes in point #5 wording.</p:text>
  </p:cm>
</p:cmLst>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3AB90E7-68D3-4641-9F82-69B9DE1B8678}" type="doc">
      <dgm:prSet loTypeId="urn:microsoft.com/office/officeart/2005/8/layout/vList4" loCatId="list" qsTypeId="urn:microsoft.com/office/officeart/2005/8/quickstyle/3d1" qsCatId="3D" csTypeId="urn:microsoft.com/office/officeart/2005/8/colors/colorful2" csCatId="colorful" phldr="1"/>
      <dgm:spPr/>
      <dgm:t>
        <a:bodyPr/>
        <a:lstStyle/>
        <a:p>
          <a:endParaRPr lang="en-US"/>
        </a:p>
      </dgm:t>
    </dgm:pt>
    <dgm:pt modelId="{DF9F5466-862B-4940-90E4-E28E7DA10901}">
      <dgm:prSet phldrT="[Text]" phldr="1"/>
      <dgm:spPr/>
      <dgm:t>
        <a:bodyPr/>
        <a:lstStyle/>
        <a:p>
          <a:pPr algn="l"/>
          <a:endParaRPr lang="en-US"/>
        </a:p>
      </dgm:t>
    </dgm:pt>
    <dgm:pt modelId="{AD742840-2E35-41F3-ACEA-08D86DDE4C27}" type="parTrans" cxnId="{A500797C-E305-4C51-8D78-CFEC659849F2}">
      <dgm:prSet/>
      <dgm:spPr/>
      <dgm:t>
        <a:bodyPr/>
        <a:lstStyle/>
        <a:p>
          <a:endParaRPr lang="en-US"/>
        </a:p>
      </dgm:t>
    </dgm:pt>
    <dgm:pt modelId="{ABBDEA39-9877-471A-82A8-90F5AE822C27}" type="sibTrans" cxnId="{A500797C-E305-4C51-8D78-CFEC659849F2}">
      <dgm:prSet/>
      <dgm:spPr/>
      <dgm:t>
        <a:bodyPr/>
        <a:lstStyle/>
        <a:p>
          <a:endParaRPr lang="en-US"/>
        </a:p>
      </dgm:t>
    </dgm:pt>
    <dgm:pt modelId="{E40EA1C4-B1BB-4646-B011-CB7FCDC97596}">
      <dgm:prSet phldrT="[Text]" phldr="1"/>
      <dgm:spPr/>
      <dgm:t>
        <a:bodyPr/>
        <a:lstStyle/>
        <a:p>
          <a:pPr algn="l"/>
          <a:endParaRPr lang="en-US" dirty="0"/>
        </a:p>
      </dgm:t>
    </dgm:pt>
    <dgm:pt modelId="{2A3CB316-C2B5-4A36-A3FA-87113FAF5D8B}" type="parTrans" cxnId="{3F7CE18C-3C84-4C04-AC7B-0D531AFC9474}">
      <dgm:prSet/>
      <dgm:spPr/>
      <dgm:t>
        <a:bodyPr/>
        <a:lstStyle/>
        <a:p>
          <a:endParaRPr lang="en-US"/>
        </a:p>
      </dgm:t>
    </dgm:pt>
    <dgm:pt modelId="{0612DA88-3019-48F5-9B3F-F6FD7A3FE571}" type="sibTrans" cxnId="{3F7CE18C-3C84-4C04-AC7B-0D531AFC9474}">
      <dgm:prSet/>
      <dgm:spPr/>
      <dgm:t>
        <a:bodyPr/>
        <a:lstStyle/>
        <a:p>
          <a:endParaRPr lang="en-US"/>
        </a:p>
      </dgm:t>
    </dgm:pt>
    <dgm:pt modelId="{38F2C4CB-9348-477A-9861-9E29165B5291}">
      <dgm:prSet phldrT="[Text]" phldr="1"/>
      <dgm:spPr/>
      <dgm:t>
        <a:bodyPr/>
        <a:lstStyle/>
        <a:p>
          <a:pPr algn="l"/>
          <a:endParaRPr lang="en-US"/>
        </a:p>
      </dgm:t>
    </dgm:pt>
    <dgm:pt modelId="{7D867DAB-31AE-4243-8848-734F7D17DA89}" type="parTrans" cxnId="{6AB41E38-D124-45E2-8EC7-C211F3D079C2}">
      <dgm:prSet/>
      <dgm:spPr/>
      <dgm:t>
        <a:bodyPr/>
        <a:lstStyle/>
        <a:p>
          <a:endParaRPr lang="en-US"/>
        </a:p>
      </dgm:t>
    </dgm:pt>
    <dgm:pt modelId="{FF4AC910-03C2-40DF-B2C3-CF08ED67DB3C}" type="sibTrans" cxnId="{6AB41E38-D124-45E2-8EC7-C211F3D079C2}">
      <dgm:prSet/>
      <dgm:spPr/>
      <dgm:t>
        <a:bodyPr/>
        <a:lstStyle/>
        <a:p>
          <a:endParaRPr lang="en-US"/>
        </a:p>
      </dgm:t>
    </dgm:pt>
    <dgm:pt modelId="{BF0F2530-0CB8-4BED-A20F-52056F6B59F6}">
      <dgm:prSet phldrT="[Text]"/>
      <dgm:spPr/>
      <dgm:t>
        <a:bodyPr/>
        <a:lstStyle/>
        <a:p>
          <a:endParaRPr lang="en-US"/>
        </a:p>
      </dgm:t>
    </dgm:pt>
    <dgm:pt modelId="{1F0D3C94-935A-4A76-AC69-171489FEC928}" type="parTrans" cxnId="{A5BD6195-AEF9-43F4-824A-6A9D03D45686}">
      <dgm:prSet/>
      <dgm:spPr/>
      <dgm:t>
        <a:bodyPr/>
        <a:lstStyle/>
        <a:p>
          <a:endParaRPr lang="en-US"/>
        </a:p>
      </dgm:t>
    </dgm:pt>
    <dgm:pt modelId="{820045EB-AC87-4C54-81F9-F60FA3752521}" type="sibTrans" cxnId="{A5BD6195-AEF9-43F4-824A-6A9D03D45686}">
      <dgm:prSet/>
      <dgm:spPr/>
      <dgm:t>
        <a:bodyPr/>
        <a:lstStyle/>
        <a:p>
          <a:endParaRPr lang="en-US"/>
        </a:p>
      </dgm:t>
    </dgm:pt>
    <dgm:pt modelId="{99EC38EB-9856-4D90-B9C8-BF196CAFE4EC}">
      <dgm:prSet phldrT="[Text]"/>
      <dgm:spPr/>
      <dgm:t>
        <a:bodyPr/>
        <a:lstStyle/>
        <a:p>
          <a:endParaRPr lang="en-US"/>
        </a:p>
      </dgm:t>
    </dgm:pt>
    <dgm:pt modelId="{7E3066C9-71C8-4A4A-B544-65D8CFA0CBE4}" type="parTrans" cxnId="{D4BBB410-40B8-4FC5-B871-E1AA389471CE}">
      <dgm:prSet/>
      <dgm:spPr/>
      <dgm:t>
        <a:bodyPr/>
        <a:lstStyle/>
        <a:p>
          <a:endParaRPr lang="en-US"/>
        </a:p>
      </dgm:t>
    </dgm:pt>
    <dgm:pt modelId="{7369C7D0-2B88-4E2F-AE15-94F1D5FE13E2}" type="sibTrans" cxnId="{D4BBB410-40B8-4FC5-B871-E1AA389471CE}">
      <dgm:prSet/>
      <dgm:spPr/>
      <dgm:t>
        <a:bodyPr/>
        <a:lstStyle/>
        <a:p>
          <a:endParaRPr lang="en-US"/>
        </a:p>
      </dgm:t>
    </dgm:pt>
    <dgm:pt modelId="{0F0E3091-1C00-469C-AEAB-9336F1992BB1}">
      <dgm:prSet phldrT="[Text]"/>
      <dgm:spPr/>
      <dgm:t>
        <a:bodyPr/>
        <a:lstStyle/>
        <a:p>
          <a:endParaRPr lang="en-US"/>
        </a:p>
      </dgm:t>
    </dgm:pt>
    <dgm:pt modelId="{2100EDF2-FEB0-475E-92AA-55F5B6BE6BE7}" type="parTrans" cxnId="{91F14372-EF92-4B02-BF83-C08BBDAE1C5D}">
      <dgm:prSet/>
      <dgm:spPr/>
      <dgm:t>
        <a:bodyPr/>
        <a:lstStyle/>
        <a:p>
          <a:endParaRPr lang="en-US"/>
        </a:p>
      </dgm:t>
    </dgm:pt>
    <dgm:pt modelId="{DB5A778B-7D82-45FB-9CF5-9DD18CD3D5E4}" type="sibTrans" cxnId="{91F14372-EF92-4B02-BF83-C08BBDAE1C5D}">
      <dgm:prSet/>
      <dgm:spPr/>
      <dgm:t>
        <a:bodyPr/>
        <a:lstStyle/>
        <a:p>
          <a:endParaRPr lang="en-US"/>
        </a:p>
      </dgm:t>
    </dgm:pt>
    <dgm:pt modelId="{DA4A7F83-F3A9-4590-B8BC-48AB9784BF57}">
      <dgm:prSet phldrT="[Text]"/>
      <dgm:spPr/>
      <dgm:t>
        <a:bodyPr/>
        <a:lstStyle/>
        <a:p>
          <a:endParaRPr lang="en-US"/>
        </a:p>
      </dgm:t>
    </dgm:pt>
    <dgm:pt modelId="{DE8008C1-41AE-40FD-B691-8D68610BBF91}" type="parTrans" cxnId="{DEFF34BA-F8F8-40B2-B6FC-9505161324FF}">
      <dgm:prSet/>
      <dgm:spPr/>
      <dgm:t>
        <a:bodyPr/>
        <a:lstStyle/>
        <a:p>
          <a:endParaRPr lang="en-US"/>
        </a:p>
      </dgm:t>
    </dgm:pt>
    <dgm:pt modelId="{DBD69752-CF51-4C49-A220-F2BA0BDB2EF5}" type="sibTrans" cxnId="{DEFF34BA-F8F8-40B2-B6FC-9505161324FF}">
      <dgm:prSet/>
      <dgm:spPr/>
      <dgm:t>
        <a:bodyPr/>
        <a:lstStyle/>
        <a:p>
          <a:endParaRPr lang="en-US"/>
        </a:p>
      </dgm:t>
    </dgm:pt>
    <dgm:pt modelId="{8769FFAF-4B4D-4761-A816-FB458A5A9680}">
      <dgm:prSet phldrT="[Text]"/>
      <dgm:spPr/>
      <dgm:t>
        <a:bodyPr/>
        <a:lstStyle/>
        <a:p>
          <a:endParaRPr lang="en-US"/>
        </a:p>
      </dgm:t>
    </dgm:pt>
    <dgm:pt modelId="{E94BE67C-636A-456A-845B-2DCCD57D003D}" type="parTrans" cxnId="{1F877F5D-7B57-4162-92E7-FDC6F40F3119}">
      <dgm:prSet/>
      <dgm:spPr/>
      <dgm:t>
        <a:bodyPr/>
        <a:lstStyle/>
        <a:p>
          <a:endParaRPr lang="en-US"/>
        </a:p>
      </dgm:t>
    </dgm:pt>
    <dgm:pt modelId="{3AD5A619-0985-4B9F-A142-E503EC5E0B40}" type="sibTrans" cxnId="{1F877F5D-7B57-4162-92E7-FDC6F40F3119}">
      <dgm:prSet/>
      <dgm:spPr/>
      <dgm:t>
        <a:bodyPr/>
        <a:lstStyle/>
        <a:p>
          <a:endParaRPr lang="en-US"/>
        </a:p>
      </dgm:t>
    </dgm:pt>
    <dgm:pt modelId="{48A9A73F-9008-4F28-BCD9-83AD1B35E5E7}">
      <dgm:prSet phldrT="[Text]"/>
      <dgm:spPr/>
      <dgm:t>
        <a:bodyPr/>
        <a:lstStyle/>
        <a:p>
          <a:endParaRPr lang="en-US"/>
        </a:p>
      </dgm:t>
    </dgm:pt>
    <dgm:pt modelId="{F173F37F-DED4-481D-AFD4-7E433E4DD387}" type="parTrans" cxnId="{32A1B614-10BA-46D9-8955-489DF8F7428F}">
      <dgm:prSet/>
      <dgm:spPr/>
      <dgm:t>
        <a:bodyPr/>
        <a:lstStyle/>
        <a:p>
          <a:endParaRPr lang="en-US"/>
        </a:p>
      </dgm:t>
    </dgm:pt>
    <dgm:pt modelId="{3FEE5D80-59CF-4714-B1C7-6A0E2CB69C51}" type="sibTrans" cxnId="{32A1B614-10BA-46D9-8955-489DF8F7428F}">
      <dgm:prSet/>
      <dgm:spPr/>
      <dgm:t>
        <a:bodyPr/>
        <a:lstStyle/>
        <a:p>
          <a:endParaRPr lang="en-US"/>
        </a:p>
      </dgm:t>
    </dgm:pt>
    <dgm:pt modelId="{6A8E92A7-A4BD-4A2C-9B95-D5AB0AF39E67}">
      <dgm:prSet/>
      <dgm:spPr/>
      <dgm:t>
        <a:bodyPr/>
        <a:lstStyle/>
        <a:p>
          <a:pPr algn="l"/>
          <a:endParaRPr lang="en-US"/>
        </a:p>
      </dgm:t>
    </dgm:pt>
    <dgm:pt modelId="{57B090BD-85FA-4CED-8EF1-EDF994C30603}" type="parTrans" cxnId="{D0A74BFC-E01E-4749-A9DD-8DF44A9D1CA8}">
      <dgm:prSet/>
      <dgm:spPr/>
      <dgm:t>
        <a:bodyPr/>
        <a:lstStyle/>
        <a:p>
          <a:endParaRPr lang="en-US"/>
        </a:p>
      </dgm:t>
    </dgm:pt>
    <dgm:pt modelId="{BA0E8CAB-981B-4C23-84CD-5F6D6483BE2B}" type="sibTrans" cxnId="{D0A74BFC-E01E-4749-A9DD-8DF44A9D1CA8}">
      <dgm:prSet/>
      <dgm:spPr/>
      <dgm:t>
        <a:bodyPr/>
        <a:lstStyle/>
        <a:p>
          <a:endParaRPr lang="en-US"/>
        </a:p>
      </dgm:t>
    </dgm:pt>
    <dgm:pt modelId="{32484CC9-B2E2-42A4-87A8-CEFB3A82041A}">
      <dgm:prSet/>
      <dgm:spPr/>
      <dgm:t>
        <a:bodyPr/>
        <a:lstStyle/>
        <a:p>
          <a:endParaRPr lang="en-US"/>
        </a:p>
      </dgm:t>
    </dgm:pt>
    <dgm:pt modelId="{79DCDB72-6BD7-444D-BB91-1075123E40F0}" type="parTrans" cxnId="{0A2C1ABD-8FB6-4A88-A9DA-F6CE4DDE3CCC}">
      <dgm:prSet/>
      <dgm:spPr/>
      <dgm:t>
        <a:bodyPr/>
        <a:lstStyle/>
        <a:p>
          <a:endParaRPr lang="en-US"/>
        </a:p>
      </dgm:t>
    </dgm:pt>
    <dgm:pt modelId="{C2D42260-1236-4748-8C77-EB6BA473169F}" type="sibTrans" cxnId="{0A2C1ABD-8FB6-4A88-A9DA-F6CE4DDE3CCC}">
      <dgm:prSet/>
      <dgm:spPr/>
      <dgm:t>
        <a:bodyPr/>
        <a:lstStyle/>
        <a:p>
          <a:endParaRPr lang="en-US"/>
        </a:p>
      </dgm:t>
    </dgm:pt>
    <dgm:pt modelId="{5EEA3D59-5AF9-4FA7-80D8-07CC0D3B399A}">
      <dgm:prSet/>
      <dgm:spPr/>
      <dgm:t>
        <a:bodyPr/>
        <a:lstStyle/>
        <a:p>
          <a:endParaRPr lang="en-US"/>
        </a:p>
      </dgm:t>
    </dgm:pt>
    <dgm:pt modelId="{0BDB4A37-11EE-47EE-B277-F4E00850B872}" type="parTrans" cxnId="{F12EE8D5-5548-498B-8FCE-C899A50900F6}">
      <dgm:prSet/>
      <dgm:spPr/>
      <dgm:t>
        <a:bodyPr/>
        <a:lstStyle/>
        <a:p>
          <a:endParaRPr lang="en-US"/>
        </a:p>
      </dgm:t>
    </dgm:pt>
    <dgm:pt modelId="{877A6990-DE04-4616-BF8D-4D2C4876CC39}" type="sibTrans" cxnId="{F12EE8D5-5548-498B-8FCE-C899A50900F6}">
      <dgm:prSet/>
      <dgm:spPr/>
      <dgm:t>
        <a:bodyPr/>
        <a:lstStyle/>
        <a:p>
          <a:endParaRPr lang="en-US"/>
        </a:p>
      </dgm:t>
    </dgm:pt>
    <dgm:pt modelId="{A7BFF2C1-016A-4049-B83E-8F5D06D24B53}">
      <dgm:prSet/>
      <dgm:spPr/>
      <dgm:t>
        <a:bodyPr/>
        <a:lstStyle/>
        <a:p>
          <a:endParaRPr lang="en-US"/>
        </a:p>
      </dgm:t>
    </dgm:pt>
    <dgm:pt modelId="{DB968C9D-222E-4119-91B9-0A26C3D6CFDF}" type="parTrans" cxnId="{0376FC59-D338-4BAE-A1FA-6D42BD48F736}">
      <dgm:prSet/>
      <dgm:spPr/>
      <dgm:t>
        <a:bodyPr/>
        <a:lstStyle/>
        <a:p>
          <a:endParaRPr lang="en-US"/>
        </a:p>
      </dgm:t>
    </dgm:pt>
    <dgm:pt modelId="{6C8EC32A-655E-4554-90C5-A6B80DAF94C6}" type="sibTrans" cxnId="{0376FC59-D338-4BAE-A1FA-6D42BD48F736}">
      <dgm:prSet/>
      <dgm:spPr/>
      <dgm:t>
        <a:bodyPr/>
        <a:lstStyle/>
        <a:p>
          <a:endParaRPr lang="en-US"/>
        </a:p>
      </dgm:t>
    </dgm:pt>
    <dgm:pt modelId="{1B9F5F0C-5D4B-496D-9ECE-411C55983FED}" type="pres">
      <dgm:prSet presAssocID="{C3AB90E7-68D3-4641-9F82-69B9DE1B8678}" presName="linear" presStyleCnt="0">
        <dgm:presLayoutVars>
          <dgm:dir/>
          <dgm:resizeHandles val="exact"/>
        </dgm:presLayoutVars>
      </dgm:prSet>
      <dgm:spPr/>
    </dgm:pt>
    <dgm:pt modelId="{2CAE1AF3-A972-4576-AB6F-0BE33D71BF49}" type="pres">
      <dgm:prSet presAssocID="{5EEA3D59-5AF9-4FA7-80D8-07CC0D3B399A}" presName="comp" presStyleCnt="0"/>
      <dgm:spPr/>
    </dgm:pt>
    <dgm:pt modelId="{CA0FC287-05EC-454A-BC75-33751600A5A3}" type="pres">
      <dgm:prSet presAssocID="{5EEA3D59-5AF9-4FA7-80D8-07CC0D3B399A}" presName="box" presStyleLbl="node1" presStyleIdx="0" presStyleCnt="4"/>
      <dgm:spPr/>
    </dgm:pt>
    <dgm:pt modelId="{C9FA5B17-520D-4B43-BB9F-AECCBDB01B16}" type="pres">
      <dgm:prSet presAssocID="{5EEA3D59-5AF9-4FA7-80D8-07CC0D3B399A}" presName="img" presStyleLbl="fgImgPlace1" presStyleIdx="0" presStyleCnt="4" custScaleX="21517" custScaleY="7298" custLinFactNeighborX="-27664" custLinFactNeighborY="863"/>
      <dgm:spPr/>
    </dgm:pt>
    <dgm:pt modelId="{FCA758C7-F407-4BAE-974F-AD9A4515CCDD}" type="pres">
      <dgm:prSet presAssocID="{5EEA3D59-5AF9-4FA7-80D8-07CC0D3B399A}" presName="text" presStyleLbl="node1" presStyleIdx="0" presStyleCnt="4">
        <dgm:presLayoutVars>
          <dgm:bulletEnabled val="1"/>
        </dgm:presLayoutVars>
      </dgm:prSet>
      <dgm:spPr/>
    </dgm:pt>
    <dgm:pt modelId="{5F2681B9-1A71-489E-8DAB-336A8086E173}" type="pres">
      <dgm:prSet presAssocID="{877A6990-DE04-4616-BF8D-4D2C4876CC39}" presName="spacer" presStyleCnt="0"/>
      <dgm:spPr/>
    </dgm:pt>
    <dgm:pt modelId="{BF2E5000-5457-44DC-B7F1-1BD38276B12B}" type="pres">
      <dgm:prSet presAssocID="{A7BFF2C1-016A-4049-B83E-8F5D06D24B53}" presName="comp" presStyleCnt="0"/>
      <dgm:spPr/>
    </dgm:pt>
    <dgm:pt modelId="{3CBFEE7E-DE65-4AA0-A95D-0592CF0F6140}" type="pres">
      <dgm:prSet presAssocID="{A7BFF2C1-016A-4049-B83E-8F5D06D24B53}" presName="box" presStyleLbl="node1" presStyleIdx="1" presStyleCnt="4"/>
      <dgm:spPr/>
    </dgm:pt>
    <dgm:pt modelId="{9D8D7AFD-AD1E-40A8-B1CA-71262CEE45E7}" type="pres">
      <dgm:prSet presAssocID="{A7BFF2C1-016A-4049-B83E-8F5D06D24B53}" presName="img" presStyleLbl="fgImgPlace1" presStyleIdx="1" presStyleCnt="4" custScaleX="13822" custScaleY="26779" custLinFactNeighborX="-28003" custLinFactNeighborY="3221"/>
      <dgm:spPr/>
    </dgm:pt>
    <dgm:pt modelId="{2680DB02-CBD4-473D-A916-5C30A1F49D77}" type="pres">
      <dgm:prSet presAssocID="{A7BFF2C1-016A-4049-B83E-8F5D06D24B53}" presName="text" presStyleLbl="node1" presStyleIdx="1" presStyleCnt="4">
        <dgm:presLayoutVars>
          <dgm:bulletEnabled val="1"/>
        </dgm:presLayoutVars>
      </dgm:prSet>
      <dgm:spPr/>
    </dgm:pt>
    <dgm:pt modelId="{A5407E99-2F23-48A1-80F0-071B63E6A3C6}" type="pres">
      <dgm:prSet presAssocID="{6C8EC32A-655E-4554-90C5-A6B80DAF94C6}" presName="spacer" presStyleCnt="0"/>
      <dgm:spPr/>
    </dgm:pt>
    <dgm:pt modelId="{45C986AB-B287-4EA5-B205-D931D9D618DC}" type="pres">
      <dgm:prSet presAssocID="{32484CC9-B2E2-42A4-87A8-CEFB3A82041A}" presName="comp" presStyleCnt="0"/>
      <dgm:spPr/>
    </dgm:pt>
    <dgm:pt modelId="{8AC9CA0E-94D8-4853-84C3-91F2C854645F}" type="pres">
      <dgm:prSet presAssocID="{32484CC9-B2E2-42A4-87A8-CEFB3A82041A}" presName="box" presStyleLbl="node1" presStyleIdx="2" presStyleCnt="4"/>
      <dgm:spPr/>
    </dgm:pt>
    <dgm:pt modelId="{AD5F5FDF-82AE-4E2F-A941-DAE839C5B0A7}" type="pres">
      <dgm:prSet presAssocID="{32484CC9-B2E2-42A4-87A8-CEFB3A82041A}" presName="img" presStyleLbl="fgImgPlace1" presStyleIdx="2" presStyleCnt="4" custScaleX="13493" custScaleY="24710" custLinFactNeighborX="-27299" custLinFactNeighborY="2611"/>
      <dgm:spPr/>
    </dgm:pt>
    <dgm:pt modelId="{661AA78A-CAA6-4A3E-90BA-62271865C45E}" type="pres">
      <dgm:prSet presAssocID="{32484CC9-B2E2-42A4-87A8-CEFB3A82041A}" presName="text" presStyleLbl="node1" presStyleIdx="2" presStyleCnt="4">
        <dgm:presLayoutVars>
          <dgm:bulletEnabled val="1"/>
        </dgm:presLayoutVars>
      </dgm:prSet>
      <dgm:spPr/>
    </dgm:pt>
    <dgm:pt modelId="{6C1CDFEB-7067-4B28-AE68-05F4CB563861}" type="pres">
      <dgm:prSet presAssocID="{C2D42260-1236-4748-8C77-EB6BA473169F}" presName="spacer" presStyleCnt="0"/>
      <dgm:spPr/>
    </dgm:pt>
    <dgm:pt modelId="{79E12E99-1D34-441B-90AB-B71174CE92DE}" type="pres">
      <dgm:prSet presAssocID="{DF9F5466-862B-4940-90E4-E28E7DA10901}" presName="comp" presStyleCnt="0"/>
      <dgm:spPr/>
    </dgm:pt>
    <dgm:pt modelId="{9ABE277A-89B0-4ED3-A255-1003CB4E6B52}" type="pres">
      <dgm:prSet presAssocID="{DF9F5466-862B-4940-90E4-E28E7DA10901}" presName="box" presStyleLbl="node1" presStyleIdx="3" presStyleCnt="4"/>
      <dgm:spPr/>
    </dgm:pt>
    <dgm:pt modelId="{63707556-4ED5-447C-A68F-F220D7A9D405}" type="pres">
      <dgm:prSet presAssocID="{DF9F5466-862B-4940-90E4-E28E7DA10901}" presName="img" presStyleLbl="fgImgPlace1" presStyleIdx="3" presStyleCnt="4" custScaleX="13493" custScaleY="27295" custLinFactNeighborX="-27469"/>
      <dgm:spPr/>
    </dgm:pt>
    <dgm:pt modelId="{804663B3-D167-4878-AB0B-674EB4189C96}" type="pres">
      <dgm:prSet presAssocID="{DF9F5466-862B-4940-90E4-E28E7DA10901}" presName="text" presStyleLbl="node1" presStyleIdx="3" presStyleCnt="4">
        <dgm:presLayoutVars>
          <dgm:bulletEnabled val="1"/>
        </dgm:presLayoutVars>
      </dgm:prSet>
      <dgm:spPr/>
    </dgm:pt>
  </dgm:ptLst>
  <dgm:cxnLst>
    <dgm:cxn modelId="{71179D05-A2FF-4E3E-8FA4-90FC8D48A656}" type="presOf" srcId="{5EEA3D59-5AF9-4FA7-80D8-07CC0D3B399A}" destId="{CA0FC287-05EC-454A-BC75-33751600A5A3}" srcOrd="0" destOrd="0" presId="urn:microsoft.com/office/officeart/2005/8/layout/vList4"/>
    <dgm:cxn modelId="{2AA06A08-7211-4185-991A-46A6C319C0EA}" type="presOf" srcId="{0F0E3091-1C00-469C-AEAB-9336F1992BB1}" destId="{804663B3-D167-4878-AB0B-674EB4189C96}" srcOrd="1" destOrd="6" presId="urn:microsoft.com/office/officeart/2005/8/layout/vList4"/>
    <dgm:cxn modelId="{0CF70F10-D8FC-4C95-80F7-E6364CE8A642}" type="presOf" srcId="{BF0F2530-0CB8-4BED-A20F-52056F6B59F6}" destId="{9ABE277A-89B0-4ED3-A255-1003CB4E6B52}" srcOrd="0" destOrd="4" presId="urn:microsoft.com/office/officeart/2005/8/layout/vList4"/>
    <dgm:cxn modelId="{D4BBB410-40B8-4FC5-B871-E1AA389471CE}" srcId="{BF0F2530-0CB8-4BED-A20F-52056F6B59F6}" destId="{99EC38EB-9856-4D90-B9C8-BF196CAFE4EC}" srcOrd="0" destOrd="0" parTransId="{7E3066C9-71C8-4A4A-B544-65D8CFA0CBE4}" sibTransId="{7369C7D0-2B88-4E2F-AE15-94F1D5FE13E2}"/>
    <dgm:cxn modelId="{32A1B614-10BA-46D9-8955-489DF8F7428F}" srcId="{DA4A7F83-F3A9-4590-B8BC-48AB9784BF57}" destId="{48A9A73F-9008-4F28-BCD9-83AD1B35E5E7}" srcOrd="1" destOrd="0" parTransId="{F173F37F-DED4-481D-AFD4-7E433E4DD387}" sibTransId="{3FEE5D80-59CF-4714-B1C7-6A0E2CB69C51}"/>
    <dgm:cxn modelId="{992B0D18-8D39-4821-8A82-6B710463169B}" type="presOf" srcId="{8769FFAF-4B4D-4761-A816-FB458A5A9680}" destId="{804663B3-D167-4878-AB0B-674EB4189C96}" srcOrd="1" destOrd="8" presId="urn:microsoft.com/office/officeart/2005/8/layout/vList4"/>
    <dgm:cxn modelId="{3D59BB19-7F65-4041-A080-A80D2BF3342C}" type="presOf" srcId="{38F2C4CB-9348-477A-9861-9E29165B5291}" destId="{9ABE277A-89B0-4ED3-A255-1003CB4E6B52}" srcOrd="0" destOrd="2" presId="urn:microsoft.com/office/officeart/2005/8/layout/vList4"/>
    <dgm:cxn modelId="{2F98A527-F4FE-47E3-AD74-42ED5B323042}" type="presOf" srcId="{E40EA1C4-B1BB-4646-B011-CB7FCDC97596}" destId="{9ABE277A-89B0-4ED3-A255-1003CB4E6B52}" srcOrd="0" destOrd="1" presId="urn:microsoft.com/office/officeart/2005/8/layout/vList4"/>
    <dgm:cxn modelId="{98ABB82D-2114-407A-8409-0A942A73603C}" type="presOf" srcId="{BF0F2530-0CB8-4BED-A20F-52056F6B59F6}" destId="{804663B3-D167-4878-AB0B-674EB4189C96}" srcOrd="1" destOrd="4" presId="urn:microsoft.com/office/officeart/2005/8/layout/vList4"/>
    <dgm:cxn modelId="{6AB41E38-D124-45E2-8EC7-C211F3D079C2}" srcId="{DF9F5466-862B-4940-90E4-E28E7DA10901}" destId="{38F2C4CB-9348-477A-9861-9E29165B5291}" srcOrd="1" destOrd="0" parTransId="{7D867DAB-31AE-4243-8848-734F7D17DA89}" sibTransId="{FF4AC910-03C2-40DF-B2C3-CF08ED67DB3C}"/>
    <dgm:cxn modelId="{262BFC3E-1BD4-4A04-8997-3F04AAE749BA}" type="presOf" srcId="{C3AB90E7-68D3-4641-9F82-69B9DE1B8678}" destId="{1B9F5F0C-5D4B-496D-9ECE-411C55983FED}" srcOrd="0" destOrd="0" presId="urn:microsoft.com/office/officeart/2005/8/layout/vList4"/>
    <dgm:cxn modelId="{1F877F5D-7B57-4162-92E7-FDC6F40F3119}" srcId="{DA4A7F83-F3A9-4590-B8BC-48AB9784BF57}" destId="{8769FFAF-4B4D-4761-A816-FB458A5A9680}" srcOrd="0" destOrd="0" parTransId="{E94BE67C-636A-456A-845B-2DCCD57D003D}" sibTransId="{3AD5A619-0985-4B9F-A142-E503EC5E0B40}"/>
    <dgm:cxn modelId="{C6972D64-B439-495A-94C3-0C62BC2F1C82}" type="presOf" srcId="{DF9F5466-862B-4940-90E4-E28E7DA10901}" destId="{804663B3-D167-4878-AB0B-674EB4189C96}" srcOrd="1" destOrd="0" presId="urn:microsoft.com/office/officeart/2005/8/layout/vList4"/>
    <dgm:cxn modelId="{1CC89B65-BBBF-4393-9DD4-108D6FE7B9A3}" type="presOf" srcId="{32484CC9-B2E2-42A4-87A8-CEFB3A82041A}" destId="{661AA78A-CAA6-4A3E-90BA-62271865C45E}" srcOrd="1" destOrd="0" presId="urn:microsoft.com/office/officeart/2005/8/layout/vList4"/>
    <dgm:cxn modelId="{1E911E6C-B94F-45AF-8782-3D24489B2763}" type="presOf" srcId="{DF9F5466-862B-4940-90E4-E28E7DA10901}" destId="{9ABE277A-89B0-4ED3-A255-1003CB4E6B52}" srcOrd="0" destOrd="0" presId="urn:microsoft.com/office/officeart/2005/8/layout/vList4"/>
    <dgm:cxn modelId="{9BE73D6C-DAF6-49F2-9ED8-44BC52CCBAC0}" type="presOf" srcId="{48A9A73F-9008-4F28-BCD9-83AD1B35E5E7}" destId="{9ABE277A-89B0-4ED3-A255-1003CB4E6B52}" srcOrd="0" destOrd="9" presId="urn:microsoft.com/office/officeart/2005/8/layout/vList4"/>
    <dgm:cxn modelId="{91F14372-EF92-4B02-BF83-C08BBDAE1C5D}" srcId="{BF0F2530-0CB8-4BED-A20F-52056F6B59F6}" destId="{0F0E3091-1C00-469C-AEAB-9336F1992BB1}" srcOrd="1" destOrd="0" parTransId="{2100EDF2-FEB0-475E-92AA-55F5B6BE6BE7}" sibTransId="{DB5A778B-7D82-45FB-9CF5-9DD18CD3D5E4}"/>
    <dgm:cxn modelId="{7716A159-3C09-403C-82CE-D6854FF605F4}" type="presOf" srcId="{6A8E92A7-A4BD-4A2C-9B95-D5AB0AF39E67}" destId="{804663B3-D167-4878-AB0B-674EB4189C96}" srcOrd="1" destOrd="3" presId="urn:microsoft.com/office/officeart/2005/8/layout/vList4"/>
    <dgm:cxn modelId="{0376FC59-D338-4BAE-A1FA-6D42BD48F736}" srcId="{C3AB90E7-68D3-4641-9F82-69B9DE1B8678}" destId="{A7BFF2C1-016A-4049-B83E-8F5D06D24B53}" srcOrd="1" destOrd="0" parTransId="{DB968C9D-222E-4119-91B9-0A26C3D6CFDF}" sibTransId="{6C8EC32A-655E-4554-90C5-A6B80DAF94C6}"/>
    <dgm:cxn modelId="{A500797C-E305-4C51-8D78-CFEC659849F2}" srcId="{C3AB90E7-68D3-4641-9F82-69B9DE1B8678}" destId="{DF9F5466-862B-4940-90E4-E28E7DA10901}" srcOrd="3" destOrd="0" parTransId="{AD742840-2E35-41F3-ACEA-08D86DDE4C27}" sibTransId="{ABBDEA39-9877-471A-82A8-90F5AE822C27}"/>
    <dgm:cxn modelId="{EDD7A683-B42D-4B2A-BD29-E422F553089E}" type="presOf" srcId="{DA4A7F83-F3A9-4590-B8BC-48AB9784BF57}" destId="{804663B3-D167-4878-AB0B-674EB4189C96}" srcOrd="1" destOrd="7" presId="urn:microsoft.com/office/officeart/2005/8/layout/vList4"/>
    <dgm:cxn modelId="{A7EFBD85-D0F7-4E4B-AC7B-D6C7B0017C99}" type="presOf" srcId="{32484CC9-B2E2-42A4-87A8-CEFB3A82041A}" destId="{8AC9CA0E-94D8-4853-84C3-91F2C854645F}" srcOrd="0" destOrd="0" presId="urn:microsoft.com/office/officeart/2005/8/layout/vList4"/>
    <dgm:cxn modelId="{FB3CF185-5BD6-415C-BE8C-D294C8F6869D}" type="presOf" srcId="{99EC38EB-9856-4D90-B9C8-BF196CAFE4EC}" destId="{9ABE277A-89B0-4ED3-A255-1003CB4E6B52}" srcOrd="0" destOrd="5" presId="urn:microsoft.com/office/officeart/2005/8/layout/vList4"/>
    <dgm:cxn modelId="{3F7CE18C-3C84-4C04-AC7B-0D531AFC9474}" srcId="{DF9F5466-862B-4940-90E4-E28E7DA10901}" destId="{E40EA1C4-B1BB-4646-B011-CB7FCDC97596}" srcOrd="0" destOrd="0" parTransId="{2A3CB316-C2B5-4A36-A3FA-87113FAF5D8B}" sibTransId="{0612DA88-3019-48F5-9B3F-F6FD7A3FE571}"/>
    <dgm:cxn modelId="{A5BD6195-AEF9-43F4-824A-6A9D03D45686}" srcId="{DF9F5466-862B-4940-90E4-E28E7DA10901}" destId="{BF0F2530-0CB8-4BED-A20F-52056F6B59F6}" srcOrd="3" destOrd="0" parTransId="{1F0D3C94-935A-4A76-AC69-171489FEC928}" sibTransId="{820045EB-AC87-4C54-81F9-F60FA3752521}"/>
    <dgm:cxn modelId="{AC6E5B9F-6BDC-4CDB-AE7D-BA94A976583F}" type="presOf" srcId="{A7BFF2C1-016A-4049-B83E-8F5D06D24B53}" destId="{2680DB02-CBD4-473D-A916-5C30A1F49D77}" srcOrd="1" destOrd="0" presId="urn:microsoft.com/office/officeart/2005/8/layout/vList4"/>
    <dgm:cxn modelId="{519461A2-C981-43EE-8FA5-8B55722A6CAD}" type="presOf" srcId="{DA4A7F83-F3A9-4590-B8BC-48AB9784BF57}" destId="{9ABE277A-89B0-4ED3-A255-1003CB4E6B52}" srcOrd="0" destOrd="7" presId="urn:microsoft.com/office/officeart/2005/8/layout/vList4"/>
    <dgm:cxn modelId="{3A296BA4-6DBB-48D8-AD9E-6A8CDF77845B}" type="presOf" srcId="{6A8E92A7-A4BD-4A2C-9B95-D5AB0AF39E67}" destId="{9ABE277A-89B0-4ED3-A255-1003CB4E6B52}" srcOrd="0" destOrd="3" presId="urn:microsoft.com/office/officeart/2005/8/layout/vList4"/>
    <dgm:cxn modelId="{2937ECAE-82DD-4D27-805D-480A0932AEC9}" type="presOf" srcId="{E40EA1C4-B1BB-4646-B011-CB7FCDC97596}" destId="{804663B3-D167-4878-AB0B-674EB4189C96}" srcOrd="1" destOrd="1" presId="urn:microsoft.com/office/officeart/2005/8/layout/vList4"/>
    <dgm:cxn modelId="{B34574AF-4337-4CB9-AA85-455658FBB1C5}" type="presOf" srcId="{A7BFF2C1-016A-4049-B83E-8F5D06D24B53}" destId="{3CBFEE7E-DE65-4AA0-A95D-0592CF0F6140}" srcOrd="0" destOrd="0" presId="urn:microsoft.com/office/officeart/2005/8/layout/vList4"/>
    <dgm:cxn modelId="{292EE0B9-A93F-4837-A910-A988694D40EE}" type="presOf" srcId="{38F2C4CB-9348-477A-9861-9E29165B5291}" destId="{804663B3-D167-4878-AB0B-674EB4189C96}" srcOrd="1" destOrd="2" presId="urn:microsoft.com/office/officeart/2005/8/layout/vList4"/>
    <dgm:cxn modelId="{DEFF34BA-F8F8-40B2-B6FC-9505161324FF}" srcId="{DF9F5466-862B-4940-90E4-E28E7DA10901}" destId="{DA4A7F83-F3A9-4590-B8BC-48AB9784BF57}" srcOrd="4" destOrd="0" parTransId="{DE8008C1-41AE-40FD-B691-8D68610BBF91}" sibTransId="{DBD69752-CF51-4C49-A220-F2BA0BDB2EF5}"/>
    <dgm:cxn modelId="{0A2C1ABD-8FB6-4A88-A9DA-F6CE4DDE3CCC}" srcId="{C3AB90E7-68D3-4641-9F82-69B9DE1B8678}" destId="{32484CC9-B2E2-42A4-87A8-CEFB3A82041A}" srcOrd="2" destOrd="0" parTransId="{79DCDB72-6BD7-444D-BB91-1075123E40F0}" sibTransId="{C2D42260-1236-4748-8C77-EB6BA473169F}"/>
    <dgm:cxn modelId="{2B008FC2-D9AE-4103-97AF-DBEC3C2E58AA}" type="presOf" srcId="{48A9A73F-9008-4F28-BCD9-83AD1B35E5E7}" destId="{804663B3-D167-4878-AB0B-674EB4189C96}" srcOrd="1" destOrd="9" presId="urn:microsoft.com/office/officeart/2005/8/layout/vList4"/>
    <dgm:cxn modelId="{B83984C8-2623-49CE-BEFD-F92C0463453B}" type="presOf" srcId="{8769FFAF-4B4D-4761-A816-FB458A5A9680}" destId="{9ABE277A-89B0-4ED3-A255-1003CB4E6B52}" srcOrd="0" destOrd="8" presId="urn:microsoft.com/office/officeart/2005/8/layout/vList4"/>
    <dgm:cxn modelId="{F12EE8D5-5548-498B-8FCE-C899A50900F6}" srcId="{C3AB90E7-68D3-4641-9F82-69B9DE1B8678}" destId="{5EEA3D59-5AF9-4FA7-80D8-07CC0D3B399A}" srcOrd="0" destOrd="0" parTransId="{0BDB4A37-11EE-47EE-B277-F4E00850B872}" sibTransId="{877A6990-DE04-4616-BF8D-4D2C4876CC39}"/>
    <dgm:cxn modelId="{BBB528ED-10D8-405B-995B-DFFEB3E109EA}" type="presOf" srcId="{0F0E3091-1C00-469C-AEAB-9336F1992BB1}" destId="{9ABE277A-89B0-4ED3-A255-1003CB4E6B52}" srcOrd="0" destOrd="6" presId="urn:microsoft.com/office/officeart/2005/8/layout/vList4"/>
    <dgm:cxn modelId="{F0736DF7-59AE-4B70-B338-E40F89FA657C}" type="presOf" srcId="{5EEA3D59-5AF9-4FA7-80D8-07CC0D3B399A}" destId="{FCA758C7-F407-4BAE-974F-AD9A4515CCDD}" srcOrd="1" destOrd="0" presId="urn:microsoft.com/office/officeart/2005/8/layout/vList4"/>
    <dgm:cxn modelId="{019083FA-2BA0-4200-ABFB-2994567691DD}" type="presOf" srcId="{99EC38EB-9856-4D90-B9C8-BF196CAFE4EC}" destId="{804663B3-D167-4878-AB0B-674EB4189C96}" srcOrd="1" destOrd="5" presId="urn:microsoft.com/office/officeart/2005/8/layout/vList4"/>
    <dgm:cxn modelId="{D0A74BFC-E01E-4749-A9DD-8DF44A9D1CA8}" srcId="{DF9F5466-862B-4940-90E4-E28E7DA10901}" destId="{6A8E92A7-A4BD-4A2C-9B95-D5AB0AF39E67}" srcOrd="2" destOrd="0" parTransId="{57B090BD-85FA-4CED-8EF1-EDF994C30603}" sibTransId="{BA0E8CAB-981B-4C23-84CD-5F6D6483BE2B}"/>
    <dgm:cxn modelId="{36BB90F3-38BE-4C0B-B73C-045203BB62A0}" type="presParOf" srcId="{1B9F5F0C-5D4B-496D-9ECE-411C55983FED}" destId="{2CAE1AF3-A972-4576-AB6F-0BE33D71BF49}" srcOrd="0" destOrd="0" presId="urn:microsoft.com/office/officeart/2005/8/layout/vList4"/>
    <dgm:cxn modelId="{C88AE5BF-E0ED-483B-9458-1B792983630C}" type="presParOf" srcId="{2CAE1AF3-A972-4576-AB6F-0BE33D71BF49}" destId="{CA0FC287-05EC-454A-BC75-33751600A5A3}" srcOrd="0" destOrd="0" presId="urn:microsoft.com/office/officeart/2005/8/layout/vList4"/>
    <dgm:cxn modelId="{E2313D07-3CA6-4BAC-BD72-C5D4A1640264}" type="presParOf" srcId="{2CAE1AF3-A972-4576-AB6F-0BE33D71BF49}" destId="{C9FA5B17-520D-4B43-BB9F-AECCBDB01B16}" srcOrd="1" destOrd="0" presId="urn:microsoft.com/office/officeart/2005/8/layout/vList4"/>
    <dgm:cxn modelId="{65B76640-B77E-4ED6-A50F-358B5366BC5C}" type="presParOf" srcId="{2CAE1AF3-A972-4576-AB6F-0BE33D71BF49}" destId="{FCA758C7-F407-4BAE-974F-AD9A4515CCDD}" srcOrd="2" destOrd="0" presId="urn:microsoft.com/office/officeart/2005/8/layout/vList4"/>
    <dgm:cxn modelId="{FA842A84-A5D8-4BDA-A531-49C330B5312D}" type="presParOf" srcId="{1B9F5F0C-5D4B-496D-9ECE-411C55983FED}" destId="{5F2681B9-1A71-489E-8DAB-336A8086E173}" srcOrd="1" destOrd="0" presId="urn:microsoft.com/office/officeart/2005/8/layout/vList4"/>
    <dgm:cxn modelId="{60D86098-1284-4EB9-A846-CC8497EC2B98}" type="presParOf" srcId="{1B9F5F0C-5D4B-496D-9ECE-411C55983FED}" destId="{BF2E5000-5457-44DC-B7F1-1BD38276B12B}" srcOrd="2" destOrd="0" presId="urn:microsoft.com/office/officeart/2005/8/layout/vList4"/>
    <dgm:cxn modelId="{FB9815E2-76CB-4C95-B7F6-CF3101A888BA}" type="presParOf" srcId="{BF2E5000-5457-44DC-B7F1-1BD38276B12B}" destId="{3CBFEE7E-DE65-4AA0-A95D-0592CF0F6140}" srcOrd="0" destOrd="0" presId="urn:microsoft.com/office/officeart/2005/8/layout/vList4"/>
    <dgm:cxn modelId="{738249FD-FB2D-46AA-AA1D-B15E7F7FB117}" type="presParOf" srcId="{BF2E5000-5457-44DC-B7F1-1BD38276B12B}" destId="{9D8D7AFD-AD1E-40A8-B1CA-71262CEE45E7}" srcOrd="1" destOrd="0" presId="urn:microsoft.com/office/officeart/2005/8/layout/vList4"/>
    <dgm:cxn modelId="{0C41D221-4FD6-4C0F-985E-078BEE08B5FB}" type="presParOf" srcId="{BF2E5000-5457-44DC-B7F1-1BD38276B12B}" destId="{2680DB02-CBD4-473D-A916-5C30A1F49D77}" srcOrd="2" destOrd="0" presId="urn:microsoft.com/office/officeart/2005/8/layout/vList4"/>
    <dgm:cxn modelId="{7106DF7A-B2EA-4B7C-8597-73418CC67CFA}" type="presParOf" srcId="{1B9F5F0C-5D4B-496D-9ECE-411C55983FED}" destId="{A5407E99-2F23-48A1-80F0-071B63E6A3C6}" srcOrd="3" destOrd="0" presId="urn:microsoft.com/office/officeart/2005/8/layout/vList4"/>
    <dgm:cxn modelId="{1C999397-8932-4436-8ED6-69C1B2E9E417}" type="presParOf" srcId="{1B9F5F0C-5D4B-496D-9ECE-411C55983FED}" destId="{45C986AB-B287-4EA5-B205-D931D9D618DC}" srcOrd="4" destOrd="0" presId="urn:microsoft.com/office/officeart/2005/8/layout/vList4"/>
    <dgm:cxn modelId="{A1A7D3AC-0B53-417D-8918-3FB750E42475}" type="presParOf" srcId="{45C986AB-B287-4EA5-B205-D931D9D618DC}" destId="{8AC9CA0E-94D8-4853-84C3-91F2C854645F}" srcOrd="0" destOrd="0" presId="urn:microsoft.com/office/officeart/2005/8/layout/vList4"/>
    <dgm:cxn modelId="{E27F9E75-03B1-4BBD-A582-EB1651703A2D}" type="presParOf" srcId="{45C986AB-B287-4EA5-B205-D931D9D618DC}" destId="{AD5F5FDF-82AE-4E2F-A941-DAE839C5B0A7}" srcOrd="1" destOrd="0" presId="urn:microsoft.com/office/officeart/2005/8/layout/vList4"/>
    <dgm:cxn modelId="{C22CE3CC-B12F-4BC9-86B1-7C62571B83BB}" type="presParOf" srcId="{45C986AB-B287-4EA5-B205-D931D9D618DC}" destId="{661AA78A-CAA6-4A3E-90BA-62271865C45E}" srcOrd="2" destOrd="0" presId="urn:microsoft.com/office/officeart/2005/8/layout/vList4"/>
    <dgm:cxn modelId="{63C19CAF-20BE-411C-BC98-9D7BA0E77F1E}" type="presParOf" srcId="{1B9F5F0C-5D4B-496D-9ECE-411C55983FED}" destId="{6C1CDFEB-7067-4B28-AE68-05F4CB563861}" srcOrd="5" destOrd="0" presId="urn:microsoft.com/office/officeart/2005/8/layout/vList4"/>
    <dgm:cxn modelId="{1C8697E6-CF2C-483F-8444-DC9E163E8BCA}" type="presParOf" srcId="{1B9F5F0C-5D4B-496D-9ECE-411C55983FED}" destId="{79E12E99-1D34-441B-90AB-B71174CE92DE}" srcOrd="6" destOrd="0" presId="urn:microsoft.com/office/officeart/2005/8/layout/vList4"/>
    <dgm:cxn modelId="{11E518F9-AE39-44AE-89DF-3454D733FDCD}" type="presParOf" srcId="{79E12E99-1D34-441B-90AB-B71174CE92DE}" destId="{9ABE277A-89B0-4ED3-A255-1003CB4E6B52}" srcOrd="0" destOrd="0" presId="urn:microsoft.com/office/officeart/2005/8/layout/vList4"/>
    <dgm:cxn modelId="{96E5B2D3-AA4C-4148-8B98-DE8162E81866}" type="presParOf" srcId="{79E12E99-1D34-441B-90AB-B71174CE92DE}" destId="{63707556-4ED5-447C-A68F-F220D7A9D405}" srcOrd="1" destOrd="0" presId="urn:microsoft.com/office/officeart/2005/8/layout/vList4"/>
    <dgm:cxn modelId="{B0C5F4FC-AF42-40FA-A8CA-10E907EDD828}" type="presParOf" srcId="{79E12E99-1D34-441B-90AB-B71174CE92DE}" destId="{804663B3-D167-4878-AB0B-674EB4189C96}"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3AB90E7-68D3-4641-9F82-69B9DE1B8678}" type="doc">
      <dgm:prSet loTypeId="urn:microsoft.com/office/officeart/2005/8/layout/vList4" loCatId="list" qsTypeId="urn:microsoft.com/office/officeart/2005/8/quickstyle/3d1" qsCatId="3D" csTypeId="urn:microsoft.com/office/officeart/2005/8/colors/colorful2" csCatId="colorful" phldr="1"/>
      <dgm:spPr/>
      <dgm:t>
        <a:bodyPr/>
        <a:lstStyle/>
        <a:p>
          <a:endParaRPr lang="en-US"/>
        </a:p>
      </dgm:t>
    </dgm:pt>
    <dgm:pt modelId="{DF9F5466-862B-4940-90E4-E28E7DA10901}">
      <dgm:prSet phldrT="[Text]"/>
      <dgm:spPr/>
      <dgm:t>
        <a:bodyPr/>
        <a:lstStyle/>
        <a:p>
          <a:pPr algn="l"/>
          <a:endParaRPr lang="en-US" dirty="0"/>
        </a:p>
        <a:p>
          <a:pPr algn="l"/>
          <a:endParaRPr lang="en-US" dirty="0"/>
        </a:p>
        <a:p>
          <a:pPr algn="l"/>
          <a:endParaRPr lang="en-US" dirty="0"/>
        </a:p>
      </dgm:t>
    </dgm:pt>
    <dgm:pt modelId="{AD742840-2E35-41F3-ACEA-08D86DDE4C27}" type="parTrans" cxnId="{A500797C-E305-4C51-8D78-CFEC659849F2}">
      <dgm:prSet/>
      <dgm:spPr/>
      <dgm:t>
        <a:bodyPr/>
        <a:lstStyle/>
        <a:p>
          <a:endParaRPr lang="en-US"/>
        </a:p>
      </dgm:t>
    </dgm:pt>
    <dgm:pt modelId="{ABBDEA39-9877-471A-82A8-90F5AE822C27}" type="sibTrans" cxnId="{A500797C-E305-4C51-8D78-CFEC659849F2}">
      <dgm:prSet/>
      <dgm:spPr/>
      <dgm:t>
        <a:bodyPr/>
        <a:lstStyle/>
        <a:p>
          <a:endParaRPr lang="en-US"/>
        </a:p>
      </dgm:t>
    </dgm:pt>
    <dgm:pt modelId="{99EC38EB-9856-4D90-B9C8-BF196CAFE4EC}">
      <dgm:prSet phldrT="[Text]"/>
      <dgm:spPr/>
      <dgm:t>
        <a:bodyPr/>
        <a:lstStyle/>
        <a:p>
          <a:endParaRPr lang="en-US"/>
        </a:p>
      </dgm:t>
    </dgm:pt>
    <dgm:pt modelId="{7E3066C9-71C8-4A4A-B544-65D8CFA0CBE4}" type="parTrans" cxnId="{D4BBB410-40B8-4FC5-B871-E1AA389471CE}">
      <dgm:prSet/>
      <dgm:spPr/>
      <dgm:t>
        <a:bodyPr/>
        <a:lstStyle/>
        <a:p>
          <a:endParaRPr lang="en-US"/>
        </a:p>
      </dgm:t>
    </dgm:pt>
    <dgm:pt modelId="{7369C7D0-2B88-4E2F-AE15-94F1D5FE13E2}" type="sibTrans" cxnId="{D4BBB410-40B8-4FC5-B871-E1AA389471CE}">
      <dgm:prSet/>
      <dgm:spPr/>
      <dgm:t>
        <a:bodyPr/>
        <a:lstStyle/>
        <a:p>
          <a:endParaRPr lang="en-US"/>
        </a:p>
      </dgm:t>
    </dgm:pt>
    <dgm:pt modelId="{0F0E3091-1C00-469C-AEAB-9336F1992BB1}">
      <dgm:prSet phldrT="[Text]"/>
      <dgm:spPr/>
      <dgm:t>
        <a:bodyPr/>
        <a:lstStyle/>
        <a:p>
          <a:endParaRPr lang="en-US"/>
        </a:p>
      </dgm:t>
    </dgm:pt>
    <dgm:pt modelId="{2100EDF2-FEB0-475E-92AA-55F5B6BE6BE7}" type="parTrans" cxnId="{91F14372-EF92-4B02-BF83-C08BBDAE1C5D}">
      <dgm:prSet/>
      <dgm:spPr/>
      <dgm:t>
        <a:bodyPr/>
        <a:lstStyle/>
        <a:p>
          <a:endParaRPr lang="en-US"/>
        </a:p>
      </dgm:t>
    </dgm:pt>
    <dgm:pt modelId="{DB5A778B-7D82-45FB-9CF5-9DD18CD3D5E4}" type="sibTrans" cxnId="{91F14372-EF92-4B02-BF83-C08BBDAE1C5D}">
      <dgm:prSet/>
      <dgm:spPr/>
      <dgm:t>
        <a:bodyPr/>
        <a:lstStyle/>
        <a:p>
          <a:endParaRPr lang="en-US"/>
        </a:p>
      </dgm:t>
    </dgm:pt>
    <dgm:pt modelId="{DA4A7F83-F3A9-4590-B8BC-48AB9784BF57}">
      <dgm:prSet phldrT="[Text]"/>
      <dgm:spPr/>
      <dgm:t>
        <a:bodyPr/>
        <a:lstStyle/>
        <a:p>
          <a:endParaRPr lang="en-US"/>
        </a:p>
      </dgm:t>
    </dgm:pt>
    <dgm:pt modelId="{DE8008C1-41AE-40FD-B691-8D68610BBF91}" type="parTrans" cxnId="{DEFF34BA-F8F8-40B2-B6FC-9505161324FF}">
      <dgm:prSet/>
      <dgm:spPr/>
      <dgm:t>
        <a:bodyPr/>
        <a:lstStyle/>
        <a:p>
          <a:endParaRPr lang="en-US"/>
        </a:p>
      </dgm:t>
    </dgm:pt>
    <dgm:pt modelId="{DBD69752-CF51-4C49-A220-F2BA0BDB2EF5}" type="sibTrans" cxnId="{DEFF34BA-F8F8-40B2-B6FC-9505161324FF}">
      <dgm:prSet/>
      <dgm:spPr/>
      <dgm:t>
        <a:bodyPr/>
        <a:lstStyle/>
        <a:p>
          <a:endParaRPr lang="en-US"/>
        </a:p>
      </dgm:t>
    </dgm:pt>
    <dgm:pt modelId="{8769FFAF-4B4D-4761-A816-FB458A5A9680}">
      <dgm:prSet phldrT="[Text]"/>
      <dgm:spPr/>
      <dgm:t>
        <a:bodyPr/>
        <a:lstStyle/>
        <a:p>
          <a:endParaRPr lang="en-US"/>
        </a:p>
      </dgm:t>
    </dgm:pt>
    <dgm:pt modelId="{E94BE67C-636A-456A-845B-2DCCD57D003D}" type="parTrans" cxnId="{1F877F5D-7B57-4162-92E7-FDC6F40F3119}">
      <dgm:prSet/>
      <dgm:spPr/>
      <dgm:t>
        <a:bodyPr/>
        <a:lstStyle/>
        <a:p>
          <a:endParaRPr lang="en-US"/>
        </a:p>
      </dgm:t>
    </dgm:pt>
    <dgm:pt modelId="{3AD5A619-0985-4B9F-A142-E503EC5E0B40}" type="sibTrans" cxnId="{1F877F5D-7B57-4162-92E7-FDC6F40F3119}">
      <dgm:prSet/>
      <dgm:spPr/>
      <dgm:t>
        <a:bodyPr/>
        <a:lstStyle/>
        <a:p>
          <a:endParaRPr lang="en-US"/>
        </a:p>
      </dgm:t>
    </dgm:pt>
    <dgm:pt modelId="{48A9A73F-9008-4F28-BCD9-83AD1B35E5E7}">
      <dgm:prSet phldrT="[Text]"/>
      <dgm:spPr/>
      <dgm:t>
        <a:bodyPr/>
        <a:lstStyle/>
        <a:p>
          <a:endParaRPr lang="en-US"/>
        </a:p>
      </dgm:t>
    </dgm:pt>
    <dgm:pt modelId="{F173F37F-DED4-481D-AFD4-7E433E4DD387}" type="parTrans" cxnId="{32A1B614-10BA-46D9-8955-489DF8F7428F}">
      <dgm:prSet/>
      <dgm:spPr/>
      <dgm:t>
        <a:bodyPr/>
        <a:lstStyle/>
        <a:p>
          <a:endParaRPr lang="en-US"/>
        </a:p>
      </dgm:t>
    </dgm:pt>
    <dgm:pt modelId="{3FEE5D80-59CF-4714-B1C7-6A0E2CB69C51}" type="sibTrans" cxnId="{32A1B614-10BA-46D9-8955-489DF8F7428F}">
      <dgm:prSet/>
      <dgm:spPr/>
      <dgm:t>
        <a:bodyPr/>
        <a:lstStyle/>
        <a:p>
          <a:endParaRPr lang="en-US"/>
        </a:p>
      </dgm:t>
    </dgm:pt>
    <dgm:pt modelId="{32484CC9-B2E2-42A4-87A8-CEFB3A82041A}">
      <dgm:prSet/>
      <dgm:spPr/>
      <dgm:t>
        <a:bodyPr/>
        <a:lstStyle/>
        <a:p>
          <a:endParaRPr lang="en-US"/>
        </a:p>
      </dgm:t>
    </dgm:pt>
    <dgm:pt modelId="{79DCDB72-6BD7-444D-BB91-1075123E40F0}" type="parTrans" cxnId="{0A2C1ABD-8FB6-4A88-A9DA-F6CE4DDE3CCC}">
      <dgm:prSet/>
      <dgm:spPr/>
      <dgm:t>
        <a:bodyPr/>
        <a:lstStyle/>
        <a:p>
          <a:endParaRPr lang="en-US"/>
        </a:p>
      </dgm:t>
    </dgm:pt>
    <dgm:pt modelId="{C2D42260-1236-4748-8C77-EB6BA473169F}" type="sibTrans" cxnId="{0A2C1ABD-8FB6-4A88-A9DA-F6CE4DDE3CCC}">
      <dgm:prSet/>
      <dgm:spPr/>
      <dgm:t>
        <a:bodyPr/>
        <a:lstStyle/>
        <a:p>
          <a:endParaRPr lang="en-US"/>
        </a:p>
      </dgm:t>
    </dgm:pt>
    <dgm:pt modelId="{5EEA3D59-5AF9-4FA7-80D8-07CC0D3B399A}">
      <dgm:prSet/>
      <dgm:spPr/>
      <dgm:t>
        <a:bodyPr/>
        <a:lstStyle/>
        <a:p>
          <a:endParaRPr lang="en-US"/>
        </a:p>
      </dgm:t>
    </dgm:pt>
    <dgm:pt modelId="{0BDB4A37-11EE-47EE-B277-F4E00850B872}" type="parTrans" cxnId="{F12EE8D5-5548-498B-8FCE-C899A50900F6}">
      <dgm:prSet/>
      <dgm:spPr/>
      <dgm:t>
        <a:bodyPr/>
        <a:lstStyle/>
        <a:p>
          <a:endParaRPr lang="en-US"/>
        </a:p>
      </dgm:t>
    </dgm:pt>
    <dgm:pt modelId="{877A6990-DE04-4616-BF8D-4D2C4876CC39}" type="sibTrans" cxnId="{F12EE8D5-5548-498B-8FCE-C899A50900F6}">
      <dgm:prSet/>
      <dgm:spPr/>
      <dgm:t>
        <a:bodyPr/>
        <a:lstStyle/>
        <a:p>
          <a:endParaRPr lang="en-US"/>
        </a:p>
      </dgm:t>
    </dgm:pt>
    <dgm:pt modelId="{A7BFF2C1-016A-4049-B83E-8F5D06D24B53}">
      <dgm:prSet/>
      <dgm:spPr/>
      <dgm:t>
        <a:bodyPr/>
        <a:lstStyle/>
        <a:p>
          <a:endParaRPr lang="en-US"/>
        </a:p>
      </dgm:t>
    </dgm:pt>
    <dgm:pt modelId="{DB968C9D-222E-4119-91B9-0A26C3D6CFDF}" type="parTrans" cxnId="{0376FC59-D338-4BAE-A1FA-6D42BD48F736}">
      <dgm:prSet/>
      <dgm:spPr/>
      <dgm:t>
        <a:bodyPr/>
        <a:lstStyle/>
        <a:p>
          <a:endParaRPr lang="en-US"/>
        </a:p>
      </dgm:t>
    </dgm:pt>
    <dgm:pt modelId="{6C8EC32A-655E-4554-90C5-A6B80DAF94C6}" type="sibTrans" cxnId="{0376FC59-D338-4BAE-A1FA-6D42BD48F736}">
      <dgm:prSet/>
      <dgm:spPr/>
      <dgm:t>
        <a:bodyPr/>
        <a:lstStyle/>
        <a:p>
          <a:endParaRPr lang="en-US"/>
        </a:p>
      </dgm:t>
    </dgm:pt>
    <dgm:pt modelId="{1B9F5F0C-5D4B-496D-9ECE-411C55983FED}" type="pres">
      <dgm:prSet presAssocID="{C3AB90E7-68D3-4641-9F82-69B9DE1B8678}" presName="linear" presStyleCnt="0">
        <dgm:presLayoutVars>
          <dgm:dir/>
          <dgm:resizeHandles val="exact"/>
        </dgm:presLayoutVars>
      </dgm:prSet>
      <dgm:spPr/>
    </dgm:pt>
    <dgm:pt modelId="{2CAE1AF3-A972-4576-AB6F-0BE33D71BF49}" type="pres">
      <dgm:prSet presAssocID="{5EEA3D59-5AF9-4FA7-80D8-07CC0D3B399A}" presName="comp" presStyleCnt="0"/>
      <dgm:spPr/>
    </dgm:pt>
    <dgm:pt modelId="{CA0FC287-05EC-454A-BC75-33751600A5A3}" type="pres">
      <dgm:prSet presAssocID="{5EEA3D59-5AF9-4FA7-80D8-07CC0D3B399A}" presName="box" presStyleLbl="node1" presStyleIdx="0" presStyleCnt="4"/>
      <dgm:spPr/>
    </dgm:pt>
    <dgm:pt modelId="{C9FA5B17-520D-4B43-BB9F-AECCBDB01B16}" type="pres">
      <dgm:prSet presAssocID="{5EEA3D59-5AF9-4FA7-80D8-07CC0D3B399A}" presName="img" presStyleLbl="fgImgPlace1" presStyleIdx="0" presStyleCnt="4" custScaleX="21517" custScaleY="17046" custLinFactNeighborX="-27664" custLinFactNeighborY="863"/>
      <dgm:spPr/>
    </dgm:pt>
    <dgm:pt modelId="{FCA758C7-F407-4BAE-974F-AD9A4515CCDD}" type="pres">
      <dgm:prSet presAssocID="{5EEA3D59-5AF9-4FA7-80D8-07CC0D3B399A}" presName="text" presStyleLbl="node1" presStyleIdx="0" presStyleCnt="4">
        <dgm:presLayoutVars>
          <dgm:bulletEnabled val="1"/>
        </dgm:presLayoutVars>
      </dgm:prSet>
      <dgm:spPr/>
    </dgm:pt>
    <dgm:pt modelId="{5F2681B9-1A71-489E-8DAB-336A8086E173}" type="pres">
      <dgm:prSet presAssocID="{877A6990-DE04-4616-BF8D-4D2C4876CC39}" presName="spacer" presStyleCnt="0"/>
      <dgm:spPr/>
    </dgm:pt>
    <dgm:pt modelId="{BF2E5000-5457-44DC-B7F1-1BD38276B12B}" type="pres">
      <dgm:prSet presAssocID="{A7BFF2C1-016A-4049-B83E-8F5D06D24B53}" presName="comp" presStyleCnt="0"/>
      <dgm:spPr/>
    </dgm:pt>
    <dgm:pt modelId="{3CBFEE7E-DE65-4AA0-A95D-0592CF0F6140}" type="pres">
      <dgm:prSet presAssocID="{A7BFF2C1-016A-4049-B83E-8F5D06D24B53}" presName="box" presStyleLbl="node1" presStyleIdx="1" presStyleCnt="4"/>
      <dgm:spPr/>
    </dgm:pt>
    <dgm:pt modelId="{9D8D7AFD-AD1E-40A8-B1CA-71262CEE45E7}" type="pres">
      <dgm:prSet presAssocID="{A7BFF2C1-016A-4049-B83E-8F5D06D24B53}" presName="img" presStyleLbl="fgImgPlace1" presStyleIdx="1" presStyleCnt="4" custScaleX="13822" custScaleY="26779" custLinFactNeighborX="-28003" custLinFactNeighborY="3221"/>
      <dgm:spPr/>
    </dgm:pt>
    <dgm:pt modelId="{2680DB02-CBD4-473D-A916-5C30A1F49D77}" type="pres">
      <dgm:prSet presAssocID="{A7BFF2C1-016A-4049-B83E-8F5D06D24B53}" presName="text" presStyleLbl="node1" presStyleIdx="1" presStyleCnt="4">
        <dgm:presLayoutVars>
          <dgm:bulletEnabled val="1"/>
        </dgm:presLayoutVars>
      </dgm:prSet>
      <dgm:spPr/>
    </dgm:pt>
    <dgm:pt modelId="{A5407E99-2F23-48A1-80F0-071B63E6A3C6}" type="pres">
      <dgm:prSet presAssocID="{6C8EC32A-655E-4554-90C5-A6B80DAF94C6}" presName="spacer" presStyleCnt="0"/>
      <dgm:spPr/>
    </dgm:pt>
    <dgm:pt modelId="{45C986AB-B287-4EA5-B205-D931D9D618DC}" type="pres">
      <dgm:prSet presAssocID="{32484CC9-B2E2-42A4-87A8-CEFB3A82041A}" presName="comp" presStyleCnt="0"/>
      <dgm:spPr/>
    </dgm:pt>
    <dgm:pt modelId="{8AC9CA0E-94D8-4853-84C3-91F2C854645F}" type="pres">
      <dgm:prSet presAssocID="{32484CC9-B2E2-42A4-87A8-CEFB3A82041A}" presName="box" presStyleLbl="node1" presStyleIdx="2" presStyleCnt="4"/>
      <dgm:spPr/>
    </dgm:pt>
    <dgm:pt modelId="{AD5F5FDF-82AE-4E2F-A941-DAE839C5B0A7}" type="pres">
      <dgm:prSet presAssocID="{32484CC9-B2E2-42A4-87A8-CEFB3A82041A}" presName="img" presStyleLbl="fgImgPlace1" presStyleIdx="2" presStyleCnt="4" custScaleX="13493" custScaleY="24710" custLinFactNeighborX="-27299" custLinFactNeighborY="2611"/>
      <dgm:spPr/>
    </dgm:pt>
    <dgm:pt modelId="{661AA78A-CAA6-4A3E-90BA-62271865C45E}" type="pres">
      <dgm:prSet presAssocID="{32484CC9-B2E2-42A4-87A8-CEFB3A82041A}" presName="text" presStyleLbl="node1" presStyleIdx="2" presStyleCnt="4">
        <dgm:presLayoutVars>
          <dgm:bulletEnabled val="1"/>
        </dgm:presLayoutVars>
      </dgm:prSet>
      <dgm:spPr/>
    </dgm:pt>
    <dgm:pt modelId="{6C1CDFEB-7067-4B28-AE68-05F4CB563861}" type="pres">
      <dgm:prSet presAssocID="{C2D42260-1236-4748-8C77-EB6BA473169F}" presName="spacer" presStyleCnt="0"/>
      <dgm:spPr/>
    </dgm:pt>
    <dgm:pt modelId="{79E12E99-1D34-441B-90AB-B71174CE92DE}" type="pres">
      <dgm:prSet presAssocID="{DF9F5466-862B-4940-90E4-E28E7DA10901}" presName="comp" presStyleCnt="0"/>
      <dgm:spPr/>
    </dgm:pt>
    <dgm:pt modelId="{9ABE277A-89B0-4ED3-A255-1003CB4E6B52}" type="pres">
      <dgm:prSet presAssocID="{DF9F5466-862B-4940-90E4-E28E7DA10901}" presName="box" presStyleLbl="node1" presStyleIdx="3" presStyleCnt="4"/>
      <dgm:spPr/>
    </dgm:pt>
    <dgm:pt modelId="{63707556-4ED5-447C-A68F-F220D7A9D405}" type="pres">
      <dgm:prSet presAssocID="{DF9F5466-862B-4940-90E4-E28E7DA10901}" presName="img" presStyleLbl="fgImgPlace1" presStyleIdx="3" presStyleCnt="4" custScaleX="13493" custScaleY="27295" custLinFactNeighborX="-27469"/>
      <dgm:spPr/>
    </dgm:pt>
    <dgm:pt modelId="{804663B3-D167-4878-AB0B-674EB4189C96}" type="pres">
      <dgm:prSet presAssocID="{DF9F5466-862B-4940-90E4-E28E7DA10901}" presName="text" presStyleLbl="node1" presStyleIdx="3" presStyleCnt="4">
        <dgm:presLayoutVars>
          <dgm:bulletEnabled val="1"/>
        </dgm:presLayoutVars>
      </dgm:prSet>
      <dgm:spPr/>
    </dgm:pt>
  </dgm:ptLst>
  <dgm:cxnLst>
    <dgm:cxn modelId="{05437F09-A42C-4774-AE19-E3D2C2B5AF11}" type="presOf" srcId="{DF9F5466-862B-4940-90E4-E28E7DA10901}" destId="{804663B3-D167-4878-AB0B-674EB4189C96}" srcOrd="1" destOrd="0" presId="urn:microsoft.com/office/officeart/2005/8/layout/vList4"/>
    <dgm:cxn modelId="{D4BBB410-40B8-4FC5-B871-E1AA389471CE}" srcId="{DF9F5466-862B-4940-90E4-E28E7DA10901}" destId="{99EC38EB-9856-4D90-B9C8-BF196CAFE4EC}" srcOrd="0" destOrd="0" parTransId="{7E3066C9-71C8-4A4A-B544-65D8CFA0CBE4}" sibTransId="{7369C7D0-2B88-4E2F-AE15-94F1D5FE13E2}"/>
    <dgm:cxn modelId="{32A1B614-10BA-46D9-8955-489DF8F7428F}" srcId="{DA4A7F83-F3A9-4590-B8BC-48AB9784BF57}" destId="{48A9A73F-9008-4F28-BCD9-83AD1B35E5E7}" srcOrd="1" destOrd="0" parTransId="{F173F37F-DED4-481D-AFD4-7E433E4DD387}" sibTransId="{3FEE5D80-59CF-4714-B1C7-6A0E2CB69C51}"/>
    <dgm:cxn modelId="{BBEDF514-841D-4529-BA9D-180C2012404E}" type="presOf" srcId="{8769FFAF-4B4D-4761-A816-FB458A5A9680}" destId="{9ABE277A-89B0-4ED3-A255-1003CB4E6B52}" srcOrd="0" destOrd="4" presId="urn:microsoft.com/office/officeart/2005/8/layout/vList4"/>
    <dgm:cxn modelId="{D7954C2E-E575-4E3B-B2B8-F9DC537ADB22}" type="presOf" srcId="{32484CC9-B2E2-42A4-87A8-CEFB3A82041A}" destId="{8AC9CA0E-94D8-4853-84C3-91F2C854645F}" srcOrd="0" destOrd="0" presId="urn:microsoft.com/office/officeart/2005/8/layout/vList4"/>
    <dgm:cxn modelId="{1F877F5D-7B57-4162-92E7-FDC6F40F3119}" srcId="{DA4A7F83-F3A9-4590-B8BC-48AB9784BF57}" destId="{8769FFAF-4B4D-4761-A816-FB458A5A9680}" srcOrd="0" destOrd="0" parTransId="{E94BE67C-636A-456A-845B-2DCCD57D003D}" sibTransId="{3AD5A619-0985-4B9F-A142-E503EC5E0B40}"/>
    <dgm:cxn modelId="{C57ACF63-87FF-44AE-939E-9B7DEA168F5F}" type="presOf" srcId="{99EC38EB-9856-4D90-B9C8-BF196CAFE4EC}" destId="{804663B3-D167-4878-AB0B-674EB4189C96}" srcOrd="1" destOrd="1" presId="urn:microsoft.com/office/officeart/2005/8/layout/vList4"/>
    <dgm:cxn modelId="{6BF7DB4B-9B6A-4F24-8BB0-1B16CAC6E1BB}" type="presOf" srcId="{48A9A73F-9008-4F28-BCD9-83AD1B35E5E7}" destId="{9ABE277A-89B0-4ED3-A255-1003CB4E6B52}" srcOrd="0" destOrd="5" presId="urn:microsoft.com/office/officeart/2005/8/layout/vList4"/>
    <dgm:cxn modelId="{9327704C-8E20-432D-91C7-A771114872B7}" type="presOf" srcId="{DA4A7F83-F3A9-4590-B8BC-48AB9784BF57}" destId="{9ABE277A-89B0-4ED3-A255-1003CB4E6B52}" srcOrd="0" destOrd="3" presId="urn:microsoft.com/office/officeart/2005/8/layout/vList4"/>
    <dgm:cxn modelId="{EDD62B6D-A093-41DB-9EBF-BD91C0D1BE8B}" type="presOf" srcId="{A7BFF2C1-016A-4049-B83E-8F5D06D24B53}" destId="{2680DB02-CBD4-473D-A916-5C30A1F49D77}" srcOrd="1" destOrd="0" presId="urn:microsoft.com/office/officeart/2005/8/layout/vList4"/>
    <dgm:cxn modelId="{0480C371-A7C9-4E38-AAA9-C9C807ED0A3E}" type="presOf" srcId="{0F0E3091-1C00-469C-AEAB-9336F1992BB1}" destId="{804663B3-D167-4878-AB0B-674EB4189C96}" srcOrd="1" destOrd="2" presId="urn:microsoft.com/office/officeart/2005/8/layout/vList4"/>
    <dgm:cxn modelId="{91F14372-EF92-4B02-BF83-C08BBDAE1C5D}" srcId="{DF9F5466-862B-4940-90E4-E28E7DA10901}" destId="{0F0E3091-1C00-469C-AEAB-9336F1992BB1}" srcOrd="1" destOrd="0" parTransId="{2100EDF2-FEB0-475E-92AA-55F5B6BE6BE7}" sibTransId="{DB5A778B-7D82-45FB-9CF5-9DD18CD3D5E4}"/>
    <dgm:cxn modelId="{B620BA59-2DA8-4F6F-949E-9927EC87ED4F}" type="presOf" srcId="{5EEA3D59-5AF9-4FA7-80D8-07CC0D3B399A}" destId="{CA0FC287-05EC-454A-BC75-33751600A5A3}" srcOrd="0" destOrd="0" presId="urn:microsoft.com/office/officeart/2005/8/layout/vList4"/>
    <dgm:cxn modelId="{0376FC59-D338-4BAE-A1FA-6D42BD48F736}" srcId="{C3AB90E7-68D3-4641-9F82-69B9DE1B8678}" destId="{A7BFF2C1-016A-4049-B83E-8F5D06D24B53}" srcOrd="1" destOrd="0" parTransId="{DB968C9D-222E-4119-91B9-0A26C3D6CFDF}" sibTransId="{6C8EC32A-655E-4554-90C5-A6B80DAF94C6}"/>
    <dgm:cxn modelId="{A500797C-E305-4C51-8D78-CFEC659849F2}" srcId="{C3AB90E7-68D3-4641-9F82-69B9DE1B8678}" destId="{DF9F5466-862B-4940-90E4-E28E7DA10901}" srcOrd="3" destOrd="0" parTransId="{AD742840-2E35-41F3-ACEA-08D86DDE4C27}" sibTransId="{ABBDEA39-9877-471A-82A8-90F5AE822C27}"/>
    <dgm:cxn modelId="{FB1E5B97-944E-47B2-9BE8-5FC9064E7BD1}" type="presOf" srcId="{48A9A73F-9008-4F28-BCD9-83AD1B35E5E7}" destId="{804663B3-D167-4878-AB0B-674EB4189C96}" srcOrd="1" destOrd="5" presId="urn:microsoft.com/office/officeart/2005/8/layout/vList4"/>
    <dgm:cxn modelId="{83984EA0-DE15-48AF-96C0-33CD80001160}" type="presOf" srcId="{DF9F5466-862B-4940-90E4-E28E7DA10901}" destId="{9ABE277A-89B0-4ED3-A255-1003CB4E6B52}" srcOrd="0" destOrd="0" presId="urn:microsoft.com/office/officeart/2005/8/layout/vList4"/>
    <dgm:cxn modelId="{9792F9A0-4761-4405-AA53-0287CBB2B7A1}" type="presOf" srcId="{DA4A7F83-F3A9-4590-B8BC-48AB9784BF57}" destId="{804663B3-D167-4878-AB0B-674EB4189C96}" srcOrd="1" destOrd="3" presId="urn:microsoft.com/office/officeart/2005/8/layout/vList4"/>
    <dgm:cxn modelId="{8ED8C1A9-229A-4809-994B-7FA1A9CC6FEC}" type="presOf" srcId="{32484CC9-B2E2-42A4-87A8-CEFB3A82041A}" destId="{661AA78A-CAA6-4A3E-90BA-62271865C45E}" srcOrd="1" destOrd="0" presId="urn:microsoft.com/office/officeart/2005/8/layout/vList4"/>
    <dgm:cxn modelId="{DEFF34BA-F8F8-40B2-B6FC-9505161324FF}" srcId="{DF9F5466-862B-4940-90E4-E28E7DA10901}" destId="{DA4A7F83-F3A9-4590-B8BC-48AB9784BF57}" srcOrd="2" destOrd="0" parTransId="{DE8008C1-41AE-40FD-B691-8D68610BBF91}" sibTransId="{DBD69752-CF51-4C49-A220-F2BA0BDB2EF5}"/>
    <dgm:cxn modelId="{6007FBBA-D53A-458F-B374-BCDAA2F72DCD}" type="presOf" srcId="{C3AB90E7-68D3-4641-9F82-69B9DE1B8678}" destId="{1B9F5F0C-5D4B-496D-9ECE-411C55983FED}" srcOrd="0" destOrd="0" presId="urn:microsoft.com/office/officeart/2005/8/layout/vList4"/>
    <dgm:cxn modelId="{0A2C1ABD-8FB6-4A88-A9DA-F6CE4DDE3CCC}" srcId="{C3AB90E7-68D3-4641-9F82-69B9DE1B8678}" destId="{32484CC9-B2E2-42A4-87A8-CEFB3A82041A}" srcOrd="2" destOrd="0" parTransId="{79DCDB72-6BD7-444D-BB91-1075123E40F0}" sibTransId="{C2D42260-1236-4748-8C77-EB6BA473169F}"/>
    <dgm:cxn modelId="{90B336C4-017C-4816-8F5F-79CBA63E9A60}" type="presOf" srcId="{A7BFF2C1-016A-4049-B83E-8F5D06D24B53}" destId="{3CBFEE7E-DE65-4AA0-A95D-0592CF0F6140}" srcOrd="0" destOrd="0" presId="urn:microsoft.com/office/officeart/2005/8/layout/vList4"/>
    <dgm:cxn modelId="{DD0775C9-8C9C-4FBE-9CDB-1DA022A66653}" type="presOf" srcId="{5EEA3D59-5AF9-4FA7-80D8-07CC0D3B399A}" destId="{FCA758C7-F407-4BAE-974F-AD9A4515CCDD}" srcOrd="1" destOrd="0" presId="urn:microsoft.com/office/officeart/2005/8/layout/vList4"/>
    <dgm:cxn modelId="{92FF5BD5-5A43-429A-860A-452B90BF749F}" type="presOf" srcId="{0F0E3091-1C00-469C-AEAB-9336F1992BB1}" destId="{9ABE277A-89B0-4ED3-A255-1003CB4E6B52}" srcOrd="0" destOrd="2" presId="urn:microsoft.com/office/officeart/2005/8/layout/vList4"/>
    <dgm:cxn modelId="{F12EE8D5-5548-498B-8FCE-C899A50900F6}" srcId="{C3AB90E7-68D3-4641-9F82-69B9DE1B8678}" destId="{5EEA3D59-5AF9-4FA7-80D8-07CC0D3B399A}" srcOrd="0" destOrd="0" parTransId="{0BDB4A37-11EE-47EE-B277-F4E00850B872}" sibTransId="{877A6990-DE04-4616-BF8D-4D2C4876CC39}"/>
    <dgm:cxn modelId="{7F6F31D6-8D43-4029-8786-C46D58ED9F67}" type="presOf" srcId="{8769FFAF-4B4D-4761-A816-FB458A5A9680}" destId="{804663B3-D167-4878-AB0B-674EB4189C96}" srcOrd="1" destOrd="4" presId="urn:microsoft.com/office/officeart/2005/8/layout/vList4"/>
    <dgm:cxn modelId="{CDC0D1F2-FE00-4C21-917E-CEC2C8D9BC6B}" type="presOf" srcId="{99EC38EB-9856-4D90-B9C8-BF196CAFE4EC}" destId="{9ABE277A-89B0-4ED3-A255-1003CB4E6B52}" srcOrd="0" destOrd="1" presId="urn:microsoft.com/office/officeart/2005/8/layout/vList4"/>
    <dgm:cxn modelId="{068DF203-00D5-4A41-824D-A5D28F7EDF65}" type="presParOf" srcId="{1B9F5F0C-5D4B-496D-9ECE-411C55983FED}" destId="{2CAE1AF3-A972-4576-AB6F-0BE33D71BF49}" srcOrd="0" destOrd="0" presId="urn:microsoft.com/office/officeart/2005/8/layout/vList4"/>
    <dgm:cxn modelId="{E9E6BF57-8698-40F3-B7A6-F9517C04BACE}" type="presParOf" srcId="{2CAE1AF3-A972-4576-AB6F-0BE33D71BF49}" destId="{CA0FC287-05EC-454A-BC75-33751600A5A3}" srcOrd="0" destOrd="0" presId="urn:microsoft.com/office/officeart/2005/8/layout/vList4"/>
    <dgm:cxn modelId="{82E8E1A5-ED04-44FC-9BC8-132CD4F694EA}" type="presParOf" srcId="{2CAE1AF3-A972-4576-AB6F-0BE33D71BF49}" destId="{C9FA5B17-520D-4B43-BB9F-AECCBDB01B16}" srcOrd="1" destOrd="0" presId="urn:microsoft.com/office/officeart/2005/8/layout/vList4"/>
    <dgm:cxn modelId="{73475878-ACAE-4D29-AE06-5F0A64E5DAC9}" type="presParOf" srcId="{2CAE1AF3-A972-4576-AB6F-0BE33D71BF49}" destId="{FCA758C7-F407-4BAE-974F-AD9A4515CCDD}" srcOrd="2" destOrd="0" presId="urn:microsoft.com/office/officeart/2005/8/layout/vList4"/>
    <dgm:cxn modelId="{222B16D5-D27A-435F-86CD-A8342D9DB965}" type="presParOf" srcId="{1B9F5F0C-5D4B-496D-9ECE-411C55983FED}" destId="{5F2681B9-1A71-489E-8DAB-336A8086E173}" srcOrd="1" destOrd="0" presId="urn:microsoft.com/office/officeart/2005/8/layout/vList4"/>
    <dgm:cxn modelId="{2990352B-34A4-4132-B203-043335A06384}" type="presParOf" srcId="{1B9F5F0C-5D4B-496D-9ECE-411C55983FED}" destId="{BF2E5000-5457-44DC-B7F1-1BD38276B12B}" srcOrd="2" destOrd="0" presId="urn:microsoft.com/office/officeart/2005/8/layout/vList4"/>
    <dgm:cxn modelId="{7B27164E-7207-49FC-98BF-BBF009B882FC}" type="presParOf" srcId="{BF2E5000-5457-44DC-B7F1-1BD38276B12B}" destId="{3CBFEE7E-DE65-4AA0-A95D-0592CF0F6140}" srcOrd="0" destOrd="0" presId="urn:microsoft.com/office/officeart/2005/8/layout/vList4"/>
    <dgm:cxn modelId="{5C47910D-5388-44F2-86AB-8EB68E6DA3A2}" type="presParOf" srcId="{BF2E5000-5457-44DC-B7F1-1BD38276B12B}" destId="{9D8D7AFD-AD1E-40A8-B1CA-71262CEE45E7}" srcOrd="1" destOrd="0" presId="urn:microsoft.com/office/officeart/2005/8/layout/vList4"/>
    <dgm:cxn modelId="{44133BFF-2543-4F44-868A-F1448755663F}" type="presParOf" srcId="{BF2E5000-5457-44DC-B7F1-1BD38276B12B}" destId="{2680DB02-CBD4-473D-A916-5C30A1F49D77}" srcOrd="2" destOrd="0" presId="urn:microsoft.com/office/officeart/2005/8/layout/vList4"/>
    <dgm:cxn modelId="{1C167A3A-70F2-4652-AA1E-98D09E93289D}" type="presParOf" srcId="{1B9F5F0C-5D4B-496D-9ECE-411C55983FED}" destId="{A5407E99-2F23-48A1-80F0-071B63E6A3C6}" srcOrd="3" destOrd="0" presId="urn:microsoft.com/office/officeart/2005/8/layout/vList4"/>
    <dgm:cxn modelId="{6AAF18E2-58F7-4827-8041-4B3FC1711A88}" type="presParOf" srcId="{1B9F5F0C-5D4B-496D-9ECE-411C55983FED}" destId="{45C986AB-B287-4EA5-B205-D931D9D618DC}" srcOrd="4" destOrd="0" presId="urn:microsoft.com/office/officeart/2005/8/layout/vList4"/>
    <dgm:cxn modelId="{38DC1E16-4906-4556-9915-2C56CAC3B200}" type="presParOf" srcId="{45C986AB-B287-4EA5-B205-D931D9D618DC}" destId="{8AC9CA0E-94D8-4853-84C3-91F2C854645F}" srcOrd="0" destOrd="0" presId="urn:microsoft.com/office/officeart/2005/8/layout/vList4"/>
    <dgm:cxn modelId="{CE69B0BA-519D-4DF3-89DC-7190BC990C83}" type="presParOf" srcId="{45C986AB-B287-4EA5-B205-D931D9D618DC}" destId="{AD5F5FDF-82AE-4E2F-A941-DAE839C5B0A7}" srcOrd="1" destOrd="0" presId="urn:microsoft.com/office/officeart/2005/8/layout/vList4"/>
    <dgm:cxn modelId="{7DCD4C1F-48C7-449F-9E95-F4277A602182}" type="presParOf" srcId="{45C986AB-B287-4EA5-B205-D931D9D618DC}" destId="{661AA78A-CAA6-4A3E-90BA-62271865C45E}" srcOrd="2" destOrd="0" presId="urn:microsoft.com/office/officeart/2005/8/layout/vList4"/>
    <dgm:cxn modelId="{4A2AC263-F34C-49D4-877A-3749E6DDF0C0}" type="presParOf" srcId="{1B9F5F0C-5D4B-496D-9ECE-411C55983FED}" destId="{6C1CDFEB-7067-4B28-AE68-05F4CB563861}" srcOrd="5" destOrd="0" presId="urn:microsoft.com/office/officeart/2005/8/layout/vList4"/>
    <dgm:cxn modelId="{864AB9A7-6E2D-46DE-8015-FC4FF5AA461C}" type="presParOf" srcId="{1B9F5F0C-5D4B-496D-9ECE-411C55983FED}" destId="{79E12E99-1D34-441B-90AB-B71174CE92DE}" srcOrd="6" destOrd="0" presId="urn:microsoft.com/office/officeart/2005/8/layout/vList4"/>
    <dgm:cxn modelId="{437E832E-8D84-4AEA-B8C6-51D3CFBE1315}" type="presParOf" srcId="{79E12E99-1D34-441B-90AB-B71174CE92DE}" destId="{9ABE277A-89B0-4ED3-A255-1003CB4E6B52}" srcOrd="0" destOrd="0" presId="urn:microsoft.com/office/officeart/2005/8/layout/vList4"/>
    <dgm:cxn modelId="{EF828D47-468C-43C9-9597-1F0DE0A328CC}" type="presParOf" srcId="{79E12E99-1D34-441B-90AB-B71174CE92DE}" destId="{63707556-4ED5-447C-A68F-F220D7A9D405}" srcOrd="1" destOrd="0" presId="urn:microsoft.com/office/officeart/2005/8/layout/vList4"/>
    <dgm:cxn modelId="{3CD440F7-4BB3-4C9D-87DE-CCEAD54357CD}" type="presParOf" srcId="{79E12E99-1D34-441B-90AB-B71174CE92DE}" destId="{804663B3-D167-4878-AB0B-674EB4189C96}" srcOrd="2" destOrd="0" presId="urn:microsoft.com/office/officeart/2005/8/layout/vList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3AB90E7-68D3-4641-9F82-69B9DE1B8678}" type="doc">
      <dgm:prSet loTypeId="urn:microsoft.com/office/officeart/2005/8/layout/vList4" loCatId="list" qsTypeId="urn:microsoft.com/office/officeart/2005/8/quickstyle/3d1" qsCatId="3D" csTypeId="urn:microsoft.com/office/officeart/2005/8/colors/colorful2" csCatId="colorful" phldr="1"/>
      <dgm:spPr/>
      <dgm:t>
        <a:bodyPr/>
        <a:lstStyle/>
        <a:p>
          <a:endParaRPr lang="en-US"/>
        </a:p>
      </dgm:t>
    </dgm:pt>
    <dgm:pt modelId="{DF9F5466-862B-4940-90E4-E28E7DA10901}">
      <dgm:prSet phldrT="[Text]" phldr="1"/>
      <dgm:spPr/>
      <dgm:t>
        <a:bodyPr/>
        <a:lstStyle/>
        <a:p>
          <a:pPr algn="l"/>
          <a:endParaRPr lang="en-US"/>
        </a:p>
      </dgm:t>
    </dgm:pt>
    <dgm:pt modelId="{AD742840-2E35-41F3-ACEA-08D86DDE4C27}" type="parTrans" cxnId="{A500797C-E305-4C51-8D78-CFEC659849F2}">
      <dgm:prSet/>
      <dgm:spPr/>
      <dgm:t>
        <a:bodyPr/>
        <a:lstStyle/>
        <a:p>
          <a:endParaRPr lang="en-US"/>
        </a:p>
      </dgm:t>
    </dgm:pt>
    <dgm:pt modelId="{ABBDEA39-9877-471A-82A8-90F5AE822C27}" type="sibTrans" cxnId="{A500797C-E305-4C51-8D78-CFEC659849F2}">
      <dgm:prSet/>
      <dgm:spPr/>
      <dgm:t>
        <a:bodyPr/>
        <a:lstStyle/>
        <a:p>
          <a:endParaRPr lang="en-US"/>
        </a:p>
      </dgm:t>
    </dgm:pt>
    <dgm:pt modelId="{E40EA1C4-B1BB-4646-B011-CB7FCDC97596}">
      <dgm:prSet phldrT="[Text]" phldr="1"/>
      <dgm:spPr/>
      <dgm:t>
        <a:bodyPr/>
        <a:lstStyle/>
        <a:p>
          <a:pPr algn="l"/>
          <a:endParaRPr lang="en-US" dirty="0"/>
        </a:p>
      </dgm:t>
    </dgm:pt>
    <dgm:pt modelId="{2A3CB316-C2B5-4A36-A3FA-87113FAF5D8B}" type="parTrans" cxnId="{3F7CE18C-3C84-4C04-AC7B-0D531AFC9474}">
      <dgm:prSet/>
      <dgm:spPr/>
      <dgm:t>
        <a:bodyPr/>
        <a:lstStyle/>
        <a:p>
          <a:endParaRPr lang="en-US"/>
        </a:p>
      </dgm:t>
    </dgm:pt>
    <dgm:pt modelId="{0612DA88-3019-48F5-9B3F-F6FD7A3FE571}" type="sibTrans" cxnId="{3F7CE18C-3C84-4C04-AC7B-0D531AFC9474}">
      <dgm:prSet/>
      <dgm:spPr/>
      <dgm:t>
        <a:bodyPr/>
        <a:lstStyle/>
        <a:p>
          <a:endParaRPr lang="en-US"/>
        </a:p>
      </dgm:t>
    </dgm:pt>
    <dgm:pt modelId="{38F2C4CB-9348-477A-9861-9E29165B5291}">
      <dgm:prSet phldrT="[Text]" phldr="1"/>
      <dgm:spPr/>
      <dgm:t>
        <a:bodyPr/>
        <a:lstStyle/>
        <a:p>
          <a:pPr algn="l"/>
          <a:endParaRPr lang="en-US"/>
        </a:p>
      </dgm:t>
    </dgm:pt>
    <dgm:pt modelId="{7D867DAB-31AE-4243-8848-734F7D17DA89}" type="parTrans" cxnId="{6AB41E38-D124-45E2-8EC7-C211F3D079C2}">
      <dgm:prSet/>
      <dgm:spPr/>
      <dgm:t>
        <a:bodyPr/>
        <a:lstStyle/>
        <a:p>
          <a:endParaRPr lang="en-US"/>
        </a:p>
      </dgm:t>
    </dgm:pt>
    <dgm:pt modelId="{FF4AC910-03C2-40DF-B2C3-CF08ED67DB3C}" type="sibTrans" cxnId="{6AB41E38-D124-45E2-8EC7-C211F3D079C2}">
      <dgm:prSet/>
      <dgm:spPr/>
      <dgm:t>
        <a:bodyPr/>
        <a:lstStyle/>
        <a:p>
          <a:endParaRPr lang="en-US"/>
        </a:p>
      </dgm:t>
    </dgm:pt>
    <dgm:pt modelId="{BF0F2530-0CB8-4BED-A20F-52056F6B59F6}">
      <dgm:prSet phldrT="[Text]"/>
      <dgm:spPr/>
      <dgm:t>
        <a:bodyPr/>
        <a:lstStyle/>
        <a:p>
          <a:endParaRPr lang="en-US"/>
        </a:p>
      </dgm:t>
    </dgm:pt>
    <dgm:pt modelId="{1F0D3C94-935A-4A76-AC69-171489FEC928}" type="parTrans" cxnId="{A5BD6195-AEF9-43F4-824A-6A9D03D45686}">
      <dgm:prSet/>
      <dgm:spPr/>
      <dgm:t>
        <a:bodyPr/>
        <a:lstStyle/>
        <a:p>
          <a:endParaRPr lang="en-US"/>
        </a:p>
      </dgm:t>
    </dgm:pt>
    <dgm:pt modelId="{820045EB-AC87-4C54-81F9-F60FA3752521}" type="sibTrans" cxnId="{A5BD6195-AEF9-43F4-824A-6A9D03D45686}">
      <dgm:prSet/>
      <dgm:spPr/>
      <dgm:t>
        <a:bodyPr/>
        <a:lstStyle/>
        <a:p>
          <a:endParaRPr lang="en-US"/>
        </a:p>
      </dgm:t>
    </dgm:pt>
    <dgm:pt modelId="{99EC38EB-9856-4D90-B9C8-BF196CAFE4EC}">
      <dgm:prSet phldrT="[Text]"/>
      <dgm:spPr/>
      <dgm:t>
        <a:bodyPr/>
        <a:lstStyle/>
        <a:p>
          <a:endParaRPr lang="en-US"/>
        </a:p>
      </dgm:t>
    </dgm:pt>
    <dgm:pt modelId="{7E3066C9-71C8-4A4A-B544-65D8CFA0CBE4}" type="parTrans" cxnId="{D4BBB410-40B8-4FC5-B871-E1AA389471CE}">
      <dgm:prSet/>
      <dgm:spPr/>
      <dgm:t>
        <a:bodyPr/>
        <a:lstStyle/>
        <a:p>
          <a:endParaRPr lang="en-US"/>
        </a:p>
      </dgm:t>
    </dgm:pt>
    <dgm:pt modelId="{7369C7D0-2B88-4E2F-AE15-94F1D5FE13E2}" type="sibTrans" cxnId="{D4BBB410-40B8-4FC5-B871-E1AA389471CE}">
      <dgm:prSet/>
      <dgm:spPr/>
      <dgm:t>
        <a:bodyPr/>
        <a:lstStyle/>
        <a:p>
          <a:endParaRPr lang="en-US"/>
        </a:p>
      </dgm:t>
    </dgm:pt>
    <dgm:pt modelId="{0F0E3091-1C00-469C-AEAB-9336F1992BB1}">
      <dgm:prSet phldrT="[Text]"/>
      <dgm:spPr/>
      <dgm:t>
        <a:bodyPr/>
        <a:lstStyle/>
        <a:p>
          <a:endParaRPr lang="en-US"/>
        </a:p>
      </dgm:t>
    </dgm:pt>
    <dgm:pt modelId="{2100EDF2-FEB0-475E-92AA-55F5B6BE6BE7}" type="parTrans" cxnId="{91F14372-EF92-4B02-BF83-C08BBDAE1C5D}">
      <dgm:prSet/>
      <dgm:spPr/>
      <dgm:t>
        <a:bodyPr/>
        <a:lstStyle/>
        <a:p>
          <a:endParaRPr lang="en-US"/>
        </a:p>
      </dgm:t>
    </dgm:pt>
    <dgm:pt modelId="{DB5A778B-7D82-45FB-9CF5-9DD18CD3D5E4}" type="sibTrans" cxnId="{91F14372-EF92-4B02-BF83-C08BBDAE1C5D}">
      <dgm:prSet/>
      <dgm:spPr/>
      <dgm:t>
        <a:bodyPr/>
        <a:lstStyle/>
        <a:p>
          <a:endParaRPr lang="en-US"/>
        </a:p>
      </dgm:t>
    </dgm:pt>
    <dgm:pt modelId="{DA4A7F83-F3A9-4590-B8BC-48AB9784BF57}">
      <dgm:prSet phldrT="[Text]"/>
      <dgm:spPr/>
      <dgm:t>
        <a:bodyPr/>
        <a:lstStyle/>
        <a:p>
          <a:endParaRPr lang="en-US"/>
        </a:p>
      </dgm:t>
    </dgm:pt>
    <dgm:pt modelId="{DE8008C1-41AE-40FD-B691-8D68610BBF91}" type="parTrans" cxnId="{DEFF34BA-F8F8-40B2-B6FC-9505161324FF}">
      <dgm:prSet/>
      <dgm:spPr/>
      <dgm:t>
        <a:bodyPr/>
        <a:lstStyle/>
        <a:p>
          <a:endParaRPr lang="en-US"/>
        </a:p>
      </dgm:t>
    </dgm:pt>
    <dgm:pt modelId="{DBD69752-CF51-4C49-A220-F2BA0BDB2EF5}" type="sibTrans" cxnId="{DEFF34BA-F8F8-40B2-B6FC-9505161324FF}">
      <dgm:prSet/>
      <dgm:spPr/>
      <dgm:t>
        <a:bodyPr/>
        <a:lstStyle/>
        <a:p>
          <a:endParaRPr lang="en-US"/>
        </a:p>
      </dgm:t>
    </dgm:pt>
    <dgm:pt modelId="{8769FFAF-4B4D-4761-A816-FB458A5A9680}">
      <dgm:prSet phldrT="[Text]"/>
      <dgm:spPr/>
      <dgm:t>
        <a:bodyPr/>
        <a:lstStyle/>
        <a:p>
          <a:endParaRPr lang="en-US"/>
        </a:p>
      </dgm:t>
    </dgm:pt>
    <dgm:pt modelId="{E94BE67C-636A-456A-845B-2DCCD57D003D}" type="parTrans" cxnId="{1F877F5D-7B57-4162-92E7-FDC6F40F3119}">
      <dgm:prSet/>
      <dgm:spPr/>
      <dgm:t>
        <a:bodyPr/>
        <a:lstStyle/>
        <a:p>
          <a:endParaRPr lang="en-US"/>
        </a:p>
      </dgm:t>
    </dgm:pt>
    <dgm:pt modelId="{3AD5A619-0985-4B9F-A142-E503EC5E0B40}" type="sibTrans" cxnId="{1F877F5D-7B57-4162-92E7-FDC6F40F3119}">
      <dgm:prSet/>
      <dgm:spPr/>
      <dgm:t>
        <a:bodyPr/>
        <a:lstStyle/>
        <a:p>
          <a:endParaRPr lang="en-US"/>
        </a:p>
      </dgm:t>
    </dgm:pt>
    <dgm:pt modelId="{48A9A73F-9008-4F28-BCD9-83AD1B35E5E7}">
      <dgm:prSet phldrT="[Text]"/>
      <dgm:spPr/>
      <dgm:t>
        <a:bodyPr/>
        <a:lstStyle/>
        <a:p>
          <a:endParaRPr lang="en-US"/>
        </a:p>
      </dgm:t>
    </dgm:pt>
    <dgm:pt modelId="{F173F37F-DED4-481D-AFD4-7E433E4DD387}" type="parTrans" cxnId="{32A1B614-10BA-46D9-8955-489DF8F7428F}">
      <dgm:prSet/>
      <dgm:spPr/>
      <dgm:t>
        <a:bodyPr/>
        <a:lstStyle/>
        <a:p>
          <a:endParaRPr lang="en-US"/>
        </a:p>
      </dgm:t>
    </dgm:pt>
    <dgm:pt modelId="{3FEE5D80-59CF-4714-B1C7-6A0E2CB69C51}" type="sibTrans" cxnId="{32A1B614-10BA-46D9-8955-489DF8F7428F}">
      <dgm:prSet/>
      <dgm:spPr/>
      <dgm:t>
        <a:bodyPr/>
        <a:lstStyle/>
        <a:p>
          <a:endParaRPr lang="en-US"/>
        </a:p>
      </dgm:t>
    </dgm:pt>
    <dgm:pt modelId="{6A8E92A7-A4BD-4A2C-9B95-D5AB0AF39E67}">
      <dgm:prSet/>
      <dgm:spPr/>
      <dgm:t>
        <a:bodyPr/>
        <a:lstStyle/>
        <a:p>
          <a:pPr algn="l"/>
          <a:endParaRPr lang="en-US"/>
        </a:p>
      </dgm:t>
    </dgm:pt>
    <dgm:pt modelId="{57B090BD-85FA-4CED-8EF1-EDF994C30603}" type="parTrans" cxnId="{D0A74BFC-E01E-4749-A9DD-8DF44A9D1CA8}">
      <dgm:prSet/>
      <dgm:spPr/>
      <dgm:t>
        <a:bodyPr/>
        <a:lstStyle/>
        <a:p>
          <a:endParaRPr lang="en-US"/>
        </a:p>
      </dgm:t>
    </dgm:pt>
    <dgm:pt modelId="{BA0E8CAB-981B-4C23-84CD-5F6D6483BE2B}" type="sibTrans" cxnId="{D0A74BFC-E01E-4749-A9DD-8DF44A9D1CA8}">
      <dgm:prSet/>
      <dgm:spPr/>
      <dgm:t>
        <a:bodyPr/>
        <a:lstStyle/>
        <a:p>
          <a:endParaRPr lang="en-US"/>
        </a:p>
      </dgm:t>
    </dgm:pt>
    <dgm:pt modelId="{32484CC9-B2E2-42A4-87A8-CEFB3A82041A}">
      <dgm:prSet/>
      <dgm:spPr/>
      <dgm:t>
        <a:bodyPr/>
        <a:lstStyle/>
        <a:p>
          <a:endParaRPr lang="en-US"/>
        </a:p>
      </dgm:t>
    </dgm:pt>
    <dgm:pt modelId="{79DCDB72-6BD7-444D-BB91-1075123E40F0}" type="parTrans" cxnId="{0A2C1ABD-8FB6-4A88-A9DA-F6CE4DDE3CCC}">
      <dgm:prSet/>
      <dgm:spPr/>
      <dgm:t>
        <a:bodyPr/>
        <a:lstStyle/>
        <a:p>
          <a:endParaRPr lang="en-US"/>
        </a:p>
      </dgm:t>
    </dgm:pt>
    <dgm:pt modelId="{C2D42260-1236-4748-8C77-EB6BA473169F}" type="sibTrans" cxnId="{0A2C1ABD-8FB6-4A88-A9DA-F6CE4DDE3CCC}">
      <dgm:prSet/>
      <dgm:spPr/>
      <dgm:t>
        <a:bodyPr/>
        <a:lstStyle/>
        <a:p>
          <a:endParaRPr lang="en-US"/>
        </a:p>
      </dgm:t>
    </dgm:pt>
    <dgm:pt modelId="{5EEA3D59-5AF9-4FA7-80D8-07CC0D3B399A}">
      <dgm:prSet/>
      <dgm:spPr/>
      <dgm:t>
        <a:bodyPr/>
        <a:lstStyle/>
        <a:p>
          <a:endParaRPr lang="en-US"/>
        </a:p>
      </dgm:t>
    </dgm:pt>
    <dgm:pt modelId="{0BDB4A37-11EE-47EE-B277-F4E00850B872}" type="parTrans" cxnId="{F12EE8D5-5548-498B-8FCE-C899A50900F6}">
      <dgm:prSet/>
      <dgm:spPr/>
      <dgm:t>
        <a:bodyPr/>
        <a:lstStyle/>
        <a:p>
          <a:endParaRPr lang="en-US"/>
        </a:p>
      </dgm:t>
    </dgm:pt>
    <dgm:pt modelId="{877A6990-DE04-4616-BF8D-4D2C4876CC39}" type="sibTrans" cxnId="{F12EE8D5-5548-498B-8FCE-C899A50900F6}">
      <dgm:prSet/>
      <dgm:spPr/>
      <dgm:t>
        <a:bodyPr/>
        <a:lstStyle/>
        <a:p>
          <a:endParaRPr lang="en-US"/>
        </a:p>
      </dgm:t>
    </dgm:pt>
    <dgm:pt modelId="{A7BFF2C1-016A-4049-B83E-8F5D06D24B53}">
      <dgm:prSet/>
      <dgm:spPr/>
      <dgm:t>
        <a:bodyPr/>
        <a:lstStyle/>
        <a:p>
          <a:endParaRPr lang="en-US"/>
        </a:p>
      </dgm:t>
    </dgm:pt>
    <dgm:pt modelId="{DB968C9D-222E-4119-91B9-0A26C3D6CFDF}" type="parTrans" cxnId="{0376FC59-D338-4BAE-A1FA-6D42BD48F736}">
      <dgm:prSet/>
      <dgm:spPr/>
      <dgm:t>
        <a:bodyPr/>
        <a:lstStyle/>
        <a:p>
          <a:endParaRPr lang="en-US"/>
        </a:p>
      </dgm:t>
    </dgm:pt>
    <dgm:pt modelId="{6C8EC32A-655E-4554-90C5-A6B80DAF94C6}" type="sibTrans" cxnId="{0376FC59-D338-4BAE-A1FA-6D42BD48F736}">
      <dgm:prSet/>
      <dgm:spPr/>
      <dgm:t>
        <a:bodyPr/>
        <a:lstStyle/>
        <a:p>
          <a:endParaRPr lang="en-US"/>
        </a:p>
      </dgm:t>
    </dgm:pt>
    <dgm:pt modelId="{1B9F5F0C-5D4B-496D-9ECE-411C55983FED}" type="pres">
      <dgm:prSet presAssocID="{C3AB90E7-68D3-4641-9F82-69B9DE1B8678}" presName="linear" presStyleCnt="0">
        <dgm:presLayoutVars>
          <dgm:dir/>
          <dgm:resizeHandles val="exact"/>
        </dgm:presLayoutVars>
      </dgm:prSet>
      <dgm:spPr/>
    </dgm:pt>
    <dgm:pt modelId="{2CAE1AF3-A972-4576-AB6F-0BE33D71BF49}" type="pres">
      <dgm:prSet presAssocID="{5EEA3D59-5AF9-4FA7-80D8-07CC0D3B399A}" presName="comp" presStyleCnt="0"/>
      <dgm:spPr/>
    </dgm:pt>
    <dgm:pt modelId="{CA0FC287-05EC-454A-BC75-33751600A5A3}" type="pres">
      <dgm:prSet presAssocID="{5EEA3D59-5AF9-4FA7-80D8-07CC0D3B399A}" presName="box" presStyleLbl="node1" presStyleIdx="0" presStyleCnt="4"/>
      <dgm:spPr/>
    </dgm:pt>
    <dgm:pt modelId="{C9FA5B17-520D-4B43-BB9F-AECCBDB01B16}" type="pres">
      <dgm:prSet presAssocID="{5EEA3D59-5AF9-4FA7-80D8-07CC0D3B399A}" presName="img" presStyleLbl="fgImgPlace1" presStyleIdx="0" presStyleCnt="4" custScaleX="21517" custScaleY="17046" custLinFactNeighborX="-27664" custLinFactNeighborY="863"/>
      <dgm:spPr/>
    </dgm:pt>
    <dgm:pt modelId="{FCA758C7-F407-4BAE-974F-AD9A4515CCDD}" type="pres">
      <dgm:prSet presAssocID="{5EEA3D59-5AF9-4FA7-80D8-07CC0D3B399A}" presName="text" presStyleLbl="node1" presStyleIdx="0" presStyleCnt="4">
        <dgm:presLayoutVars>
          <dgm:bulletEnabled val="1"/>
        </dgm:presLayoutVars>
      </dgm:prSet>
      <dgm:spPr/>
    </dgm:pt>
    <dgm:pt modelId="{5F2681B9-1A71-489E-8DAB-336A8086E173}" type="pres">
      <dgm:prSet presAssocID="{877A6990-DE04-4616-BF8D-4D2C4876CC39}" presName="spacer" presStyleCnt="0"/>
      <dgm:spPr/>
    </dgm:pt>
    <dgm:pt modelId="{BF2E5000-5457-44DC-B7F1-1BD38276B12B}" type="pres">
      <dgm:prSet presAssocID="{A7BFF2C1-016A-4049-B83E-8F5D06D24B53}" presName="comp" presStyleCnt="0"/>
      <dgm:spPr/>
    </dgm:pt>
    <dgm:pt modelId="{3CBFEE7E-DE65-4AA0-A95D-0592CF0F6140}" type="pres">
      <dgm:prSet presAssocID="{A7BFF2C1-016A-4049-B83E-8F5D06D24B53}" presName="box" presStyleLbl="node1" presStyleIdx="1" presStyleCnt="4"/>
      <dgm:spPr/>
    </dgm:pt>
    <dgm:pt modelId="{9D8D7AFD-AD1E-40A8-B1CA-71262CEE45E7}" type="pres">
      <dgm:prSet presAssocID="{A7BFF2C1-016A-4049-B83E-8F5D06D24B53}" presName="img" presStyleLbl="fgImgPlace1" presStyleIdx="1" presStyleCnt="4" custScaleX="13822" custScaleY="26779" custLinFactNeighborX="-28003" custLinFactNeighborY="3221"/>
      <dgm:spPr/>
    </dgm:pt>
    <dgm:pt modelId="{2680DB02-CBD4-473D-A916-5C30A1F49D77}" type="pres">
      <dgm:prSet presAssocID="{A7BFF2C1-016A-4049-B83E-8F5D06D24B53}" presName="text" presStyleLbl="node1" presStyleIdx="1" presStyleCnt="4">
        <dgm:presLayoutVars>
          <dgm:bulletEnabled val="1"/>
        </dgm:presLayoutVars>
      </dgm:prSet>
      <dgm:spPr/>
    </dgm:pt>
    <dgm:pt modelId="{A5407E99-2F23-48A1-80F0-071B63E6A3C6}" type="pres">
      <dgm:prSet presAssocID="{6C8EC32A-655E-4554-90C5-A6B80DAF94C6}" presName="spacer" presStyleCnt="0"/>
      <dgm:spPr/>
    </dgm:pt>
    <dgm:pt modelId="{45C986AB-B287-4EA5-B205-D931D9D618DC}" type="pres">
      <dgm:prSet presAssocID="{32484CC9-B2E2-42A4-87A8-CEFB3A82041A}" presName="comp" presStyleCnt="0"/>
      <dgm:spPr/>
    </dgm:pt>
    <dgm:pt modelId="{8AC9CA0E-94D8-4853-84C3-91F2C854645F}" type="pres">
      <dgm:prSet presAssocID="{32484CC9-B2E2-42A4-87A8-CEFB3A82041A}" presName="box" presStyleLbl="node1" presStyleIdx="2" presStyleCnt="4"/>
      <dgm:spPr/>
    </dgm:pt>
    <dgm:pt modelId="{AD5F5FDF-82AE-4E2F-A941-DAE839C5B0A7}" type="pres">
      <dgm:prSet presAssocID="{32484CC9-B2E2-42A4-87A8-CEFB3A82041A}" presName="img" presStyleLbl="fgImgPlace1" presStyleIdx="2" presStyleCnt="4" custScaleX="13493" custScaleY="24710" custLinFactNeighborX="-27299" custLinFactNeighborY="2611"/>
      <dgm:spPr/>
    </dgm:pt>
    <dgm:pt modelId="{661AA78A-CAA6-4A3E-90BA-62271865C45E}" type="pres">
      <dgm:prSet presAssocID="{32484CC9-B2E2-42A4-87A8-CEFB3A82041A}" presName="text" presStyleLbl="node1" presStyleIdx="2" presStyleCnt="4">
        <dgm:presLayoutVars>
          <dgm:bulletEnabled val="1"/>
        </dgm:presLayoutVars>
      </dgm:prSet>
      <dgm:spPr/>
    </dgm:pt>
    <dgm:pt modelId="{6C1CDFEB-7067-4B28-AE68-05F4CB563861}" type="pres">
      <dgm:prSet presAssocID="{C2D42260-1236-4748-8C77-EB6BA473169F}" presName="spacer" presStyleCnt="0"/>
      <dgm:spPr/>
    </dgm:pt>
    <dgm:pt modelId="{79E12E99-1D34-441B-90AB-B71174CE92DE}" type="pres">
      <dgm:prSet presAssocID="{DF9F5466-862B-4940-90E4-E28E7DA10901}" presName="comp" presStyleCnt="0"/>
      <dgm:spPr/>
    </dgm:pt>
    <dgm:pt modelId="{9ABE277A-89B0-4ED3-A255-1003CB4E6B52}" type="pres">
      <dgm:prSet presAssocID="{DF9F5466-862B-4940-90E4-E28E7DA10901}" presName="box" presStyleLbl="node1" presStyleIdx="3" presStyleCnt="4"/>
      <dgm:spPr/>
    </dgm:pt>
    <dgm:pt modelId="{63707556-4ED5-447C-A68F-F220D7A9D405}" type="pres">
      <dgm:prSet presAssocID="{DF9F5466-862B-4940-90E4-E28E7DA10901}" presName="img" presStyleLbl="fgImgPlace1" presStyleIdx="3" presStyleCnt="4" custScaleX="13493" custScaleY="27295" custLinFactNeighborX="-27469"/>
      <dgm:spPr/>
    </dgm:pt>
    <dgm:pt modelId="{804663B3-D167-4878-AB0B-674EB4189C96}" type="pres">
      <dgm:prSet presAssocID="{DF9F5466-862B-4940-90E4-E28E7DA10901}" presName="text" presStyleLbl="node1" presStyleIdx="3" presStyleCnt="4">
        <dgm:presLayoutVars>
          <dgm:bulletEnabled val="1"/>
        </dgm:presLayoutVars>
      </dgm:prSet>
      <dgm:spPr/>
    </dgm:pt>
  </dgm:ptLst>
  <dgm:cxnLst>
    <dgm:cxn modelId="{8C397E0C-078B-453E-AE4F-97B97865419B}" type="presOf" srcId="{DA4A7F83-F3A9-4590-B8BC-48AB9784BF57}" destId="{804663B3-D167-4878-AB0B-674EB4189C96}" srcOrd="1" destOrd="7" presId="urn:microsoft.com/office/officeart/2005/8/layout/vList4"/>
    <dgm:cxn modelId="{D4BBB410-40B8-4FC5-B871-E1AA389471CE}" srcId="{BF0F2530-0CB8-4BED-A20F-52056F6B59F6}" destId="{99EC38EB-9856-4D90-B9C8-BF196CAFE4EC}" srcOrd="0" destOrd="0" parTransId="{7E3066C9-71C8-4A4A-B544-65D8CFA0CBE4}" sibTransId="{7369C7D0-2B88-4E2F-AE15-94F1D5FE13E2}"/>
    <dgm:cxn modelId="{32A1B614-10BA-46D9-8955-489DF8F7428F}" srcId="{DA4A7F83-F3A9-4590-B8BC-48AB9784BF57}" destId="{48A9A73F-9008-4F28-BCD9-83AD1B35E5E7}" srcOrd="1" destOrd="0" parTransId="{F173F37F-DED4-481D-AFD4-7E433E4DD387}" sibTransId="{3FEE5D80-59CF-4714-B1C7-6A0E2CB69C51}"/>
    <dgm:cxn modelId="{9B2DCA1A-717B-40C2-A750-8F50190E668D}" type="presOf" srcId="{BF0F2530-0CB8-4BED-A20F-52056F6B59F6}" destId="{804663B3-D167-4878-AB0B-674EB4189C96}" srcOrd="1" destOrd="4" presId="urn:microsoft.com/office/officeart/2005/8/layout/vList4"/>
    <dgm:cxn modelId="{876C5421-3F26-4CA2-BE72-A55D872CD9B0}" type="presOf" srcId="{38F2C4CB-9348-477A-9861-9E29165B5291}" destId="{9ABE277A-89B0-4ED3-A255-1003CB4E6B52}" srcOrd="0" destOrd="2" presId="urn:microsoft.com/office/officeart/2005/8/layout/vList4"/>
    <dgm:cxn modelId="{CD9ABD29-8DDF-4B2A-BB0E-5463BB955161}" type="presOf" srcId="{A7BFF2C1-016A-4049-B83E-8F5D06D24B53}" destId="{2680DB02-CBD4-473D-A916-5C30A1F49D77}" srcOrd="1" destOrd="0" presId="urn:microsoft.com/office/officeart/2005/8/layout/vList4"/>
    <dgm:cxn modelId="{CE529B2B-B111-47D5-9761-8FAF939FF7E4}" type="presOf" srcId="{A7BFF2C1-016A-4049-B83E-8F5D06D24B53}" destId="{3CBFEE7E-DE65-4AA0-A95D-0592CF0F6140}" srcOrd="0" destOrd="0" presId="urn:microsoft.com/office/officeart/2005/8/layout/vList4"/>
    <dgm:cxn modelId="{9DBDB433-1990-4034-8CC3-084D0DD1D158}" type="presOf" srcId="{99EC38EB-9856-4D90-B9C8-BF196CAFE4EC}" destId="{804663B3-D167-4878-AB0B-674EB4189C96}" srcOrd="1" destOrd="5" presId="urn:microsoft.com/office/officeart/2005/8/layout/vList4"/>
    <dgm:cxn modelId="{6AB41E38-D124-45E2-8EC7-C211F3D079C2}" srcId="{DF9F5466-862B-4940-90E4-E28E7DA10901}" destId="{38F2C4CB-9348-477A-9861-9E29165B5291}" srcOrd="1" destOrd="0" parTransId="{7D867DAB-31AE-4243-8848-734F7D17DA89}" sibTransId="{FF4AC910-03C2-40DF-B2C3-CF08ED67DB3C}"/>
    <dgm:cxn modelId="{B31A103B-6F74-4587-A6D0-505D70CD81E9}" type="presOf" srcId="{38F2C4CB-9348-477A-9861-9E29165B5291}" destId="{804663B3-D167-4878-AB0B-674EB4189C96}" srcOrd="1" destOrd="2" presId="urn:microsoft.com/office/officeart/2005/8/layout/vList4"/>
    <dgm:cxn modelId="{1F877F5D-7B57-4162-92E7-FDC6F40F3119}" srcId="{DA4A7F83-F3A9-4590-B8BC-48AB9784BF57}" destId="{8769FFAF-4B4D-4761-A816-FB458A5A9680}" srcOrd="0" destOrd="0" parTransId="{E94BE67C-636A-456A-845B-2DCCD57D003D}" sibTransId="{3AD5A619-0985-4B9F-A142-E503EC5E0B40}"/>
    <dgm:cxn modelId="{AB2C9063-512A-4C42-8F3D-A14854702C9B}" type="presOf" srcId="{DA4A7F83-F3A9-4590-B8BC-48AB9784BF57}" destId="{9ABE277A-89B0-4ED3-A255-1003CB4E6B52}" srcOrd="0" destOrd="7" presId="urn:microsoft.com/office/officeart/2005/8/layout/vList4"/>
    <dgm:cxn modelId="{1540F944-E289-4F4B-BB61-5F9F34B57126}" type="presOf" srcId="{8769FFAF-4B4D-4761-A816-FB458A5A9680}" destId="{9ABE277A-89B0-4ED3-A255-1003CB4E6B52}" srcOrd="0" destOrd="8" presId="urn:microsoft.com/office/officeart/2005/8/layout/vList4"/>
    <dgm:cxn modelId="{0137D367-6D81-420B-A678-1D8D0FA59D88}" type="presOf" srcId="{99EC38EB-9856-4D90-B9C8-BF196CAFE4EC}" destId="{9ABE277A-89B0-4ED3-A255-1003CB4E6B52}" srcOrd="0" destOrd="5" presId="urn:microsoft.com/office/officeart/2005/8/layout/vList4"/>
    <dgm:cxn modelId="{2EE6EC48-76D0-444E-B092-E1852C2A0D0B}" type="presOf" srcId="{BF0F2530-0CB8-4BED-A20F-52056F6B59F6}" destId="{9ABE277A-89B0-4ED3-A255-1003CB4E6B52}" srcOrd="0" destOrd="4" presId="urn:microsoft.com/office/officeart/2005/8/layout/vList4"/>
    <dgm:cxn modelId="{670C6E4B-14FE-4824-A365-6701C94CF7C7}" type="presOf" srcId="{6A8E92A7-A4BD-4A2C-9B95-D5AB0AF39E67}" destId="{9ABE277A-89B0-4ED3-A255-1003CB4E6B52}" srcOrd="0" destOrd="3" presId="urn:microsoft.com/office/officeart/2005/8/layout/vList4"/>
    <dgm:cxn modelId="{5189366C-DAC3-47AE-9251-A1CEAD729831}" type="presOf" srcId="{32484CC9-B2E2-42A4-87A8-CEFB3A82041A}" destId="{661AA78A-CAA6-4A3E-90BA-62271865C45E}" srcOrd="1" destOrd="0" presId="urn:microsoft.com/office/officeart/2005/8/layout/vList4"/>
    <dgm:cxn modelId="{6D0F4371-394E-4635-BCF0-265B939AC014}" type="presOf" srcId="{E40EA1C4-B1BB-4646-B011-CB7FCDC97596}" destId="{804663B3-D167-4878-AB0B-674EB4189C96}" srcOrd="1" destOrd="1" presId="urn:microsoft.com/office/officeart/2005/8/layout/vList4"/>
    <dgm:cxn modelId="{91F14372-EF92-4B02-BF83-C08BBDAE1C5D}" srcId="{BF0F2530-0CB8-4BED-A20F-52056F6B59F6}" destId="{0F0E3091-1C00-469C-AEAB-9336F1992BB1}" srcOrd="1" destOrd="0" parTransId="{2100EDF2-FEB0-475E-92AA-55F5B6BE6BE7}" sibTransId="{DB5A778B-7D82-45FB-9CF5-9DD18CD3D5E4}"/>
    <dgm:cxn modelId="{08437B73-A805-4B04-942C-BAE93B194C53}" type="presOf" srcId="{0F0E3091-1C00-469C-AEAB-9336F1992BB1}" destId="{804663B3-D167-4878-AB0B-674EB4189C96}" srcOrd="1" destOrd="6" presId="urn:microsoft.com/office/officeart/2005/8/layout/vList4"/>
    <dgm:cxn modelId="{8F046A78-3CD9-48EC-9814-66EB9855CB0C}" type="presOf" srcId="{6A8E92A7-A4BD-4A2C-9B95-D5AB0AF39E67}" destId="{804663B3-D167-4878-AB0B-674EB4189C96}" srcOrd="1" destOrd="3" presId="urn:microsoft.com/office/officeart/2005/8/layout/vList4"/>
    <dgm:cxn modelId="{0376FC59-D338-4BAE-A1FA-6D42BD48F736}" srcId="{C3AB90E7-68D3-4641-9F82-69B9DE1B8678}" destId="{A7BFF2C1-016A-4049-B83E-8F5D06D24B53}" srcOrd="1" destOrd="0" parTransId="{DB968C9D-222E-4119-91B9-0A26C3D6CFDF}" sibTransId="{6C8EC32A-655E-4554-90C5-A6B80DAF94C6}"/>
    <dgm:cxn modelId="{A500797C-E305-4C51-8D78-CFEC659849F2}" srcId="{C3AB90E7-68D3-4641-9F82-69B9DE1B8678}" destId="{DF9F5466-862B-4940-90E4-E28E7DA10901}" srcOrd="3" destOrd="0" parTransId="{AD742840-2E35-41F3-ACEA-08D86DDE4C27}" sibTransId="{ABBDEA39-9877-471A-82A8-90F5AE822C27}"/>
    <dgm:cxn modelId="{C2641980-6274-4687-BF94-4238CE5101A3}" type="presOf" srcId="{DF9F5466-862B-4940-90E4-E28E7DA10901}" destId="{804663B3-D167-4878-AB0B-674EB4189C96}" srcOrd="1" destOrd="0" presId="urn:microsoft.com/office/officeart/2005/8/layout/vList4"/>
    <dgm:cxn modelId="{634F0D88-2AF4-464D-B3A2-983F8A72A407}" type="presOf" srcId="{5EEA3D59-5AF9-4FA7-80D8-07CC0D3B399A}" destId="{CA0FC287-05EC-454A-BC75-33751600A5A3}" srcOrd="0" destOrd="0" presId="urn:microsoft.com/office/officeart/2005/8/layout/vList4"/>
    <dgm:cxn modelId="{3F7CE18C-3C84-4C04-AC7B-0D531AFC9474}" srcId="{DF9F5466-862B-4940-90E4-E28E7DA10901}" destId="{E40EA1C4-B1BB-4646-B011-CB7FCDC97596}" srcOrd="0" destOrd="0" parTransId="{2A3CB316-C2B5-4A36-A3FA-87113FAF5D8B}" sibTransId="{0612DA88-3019-48F5-9B3F-F6FD7A3FE571}"/>
    <dgm:cxn modelId="{97F5A594-6888-4297-8E34-F0B13EC2F5ED}" type="presOf" srcId="{0F0E3091-1C00-469C-AEAB-9336F1992BB1}" destId="{9ABE277A-89B0-4ED3-A255-1003CB4E6B52}" srcOrd="0" destOrd="6" presId="urn:microsoft.com/office/officeart/2005/8/layout/vList4"/>
    <dgm:cxn modelId="{A5BD6195-AEF9-43F4-824A-6A9D03D45686}" srcId="{DF9F5466-862B-4940-90E4-E28E7DA10901}" destId="{BF0F2530-0CB8-4BED-A20F-52056F6B59F6}" srcOrd="3" destOrd="0" parTransId="{1F0D3C94-935A-4A76-AC69-171489FEC928}" sibTransId="{820045EB-AC87-4C54-81F9-F60FA3752521}"/>
    <dgm:cxn modelId="{A8B4D1AD-B620-4BF1-9629-3AA9D535EE9E}" type="presOf" srcId="{8769FFAF-4B4D-4761-A816-FB458A5A9680}" destId="{804663B3-D167-4878-AB0B-674EB4189C96}" srcOrd="1" destOrd="8" presId="urn:microsoft.com/office/officeart/2005/8/layout/vList4"/>
    <dgm:cxn modelId="{12B3F1AF-2EAD-4356-8D33-7C1502745484}" type="presOf" srcId="{E40EA1C4-B1BB-4646-B011-CB7FCDC97596}" destId="{9ABE277A-89B0-4ED3-A255-1003CB4E6B52}" srcOrd="0" destOrd="1" presId="urn:microsoft.com/office/officeart/2005/8/layout/vList4"/>
    <dgm:cxn modelId="{F4CBD9B4-A91D-439C-9B50-F511047788A8}" type="presOf" srcId="{C3AB90E7-68D3-4641-9F82-69B9DE1B8678}" destId="{1B9F5F0C-5D4B-496D-9ECE-411C55983FED}" srcOrd="0" destOrd="0" presId="urn:microsoft.com/office/officeart/2005/8/layout/vList4"/>
    <dgm:cxn modelId="{DEFF34BA-F8F8-40B2-B6FC-9505161324FF}" srcId="{DF9F5466-862B-4940-90E4-E28E7DA10901}" destId="{DA4A7F83-F3A9-4590-B8BC-48AB9784BF57}" srcOrd="4" destOrd="0" parTransId="{DE8008C1-41AE-40FD-B691-8D68610BBF91}" sibTransId="{DBD69752-CF51-4C49-A220-F2BA0BDB2EF5}"/>
    <dgm:cxn modelId="{0A2C1ABD-8FB6-4A88-A9DA-F6CE4DDE3CCC}" srcId="{C3AB90E7-68D3-4641-9F82-69B9DE1B8678}" destId="{32484CC9-B2E2-42A4-87A8-CEFB3A82041A}" srcOrd="2" destOrd="0" parTransId="{79DCDB72-6BD7-444D-BB91-1075123E40F0}" sibTransId="{C2D42260-1236-4748-8C77-EB6BA473169F}"/>
    <dgm:cxn modelId="{8F8A13C4-68CE-4F21-9123-69F807A610F9}" type="presOf" srcId="{DF9F5466-862B-4940-90E4-E28E7DA10901}" destId="{9ABE277A-89B0-4ED3-A255-1003CB4E6B52}" srcOrd="0" destOrd="0" presId="urn:microsoft.com/office/officeart/2005/8/layout/vList4"/>
    <dgm:cxn modelId="{2B67D9C4-6AC5-456A-B644-82B526F35F29}" type="presOf" srcId="{5EEA3D59-5AF9-4FA7-80D8-07CC0D3B399A}" destId="{FCA758C7-F407-4BAE-974F-AD9A4515CCDD}" srcOrd="1" destOrd="0" presId="urn:microsoft.com/office/officeart/2005/8/layout/vList4"/>
    <dgm:cxn modelId="{301479CD-EBC9-4A24-A123-DBACEFA0E058}" type="presOf" srcId="{32484CC9-B2E2-42A4-87A8-CEFB3A82041A}" destId="{8AC9CA0E-94D8-4853-84C3-91F2C854645F}" srcOrd="0" destOrd="0" presId="urn:microsoft.com/office/officeart/2005/8/layout/vList4"/>
    <dgm:cxn modelId="{F12EE8D5-5548-498B-8FCE-C899A50900F6}" srcId="{C3AB90E7-68D3-4641-9F82-69B9DE1B8678}" destId="{5EEA3D59-5AF9-4FA7-80D8-07CC0D3B399A}" srcOrd="0" destOrd="0" parTransId="{0BDB4A37-11EE-47EE-B277-F4E00850B872}" sibTransId="{877A6990-DE04-4616-BF8D-4D2C4876CC39}"/>
    <dgm:cxn modelId="{87146ADD-4F7E-4A41-A33B-C91FA4802166}" type="presOf" srcId="{48A9A73F-9008-4F28-BCD9-83AD1B35E5E7}" destId="{9ABE277A-89B0-4ED3-A255-1003CB4E6B52}" srcOrd="0" destOrd="9" presId="urn:microsoft.com/office/officeart/2005/8/layout/vList4"/>
    <dgm:cxn modelId="{DB339CDF-5013-41B0-9BFA-BFA9751B710C}" type="presOf" srcId="{48A9A73F-9008-4F28-BCD9-83AD1B35E5E7}" destId="{804663B3-D167-4878-AB0B-674EB4189C96}" srcOrd="1" destOrd="9" presId="urn:microsoft.com/office/officeart/2005/8/layout/vList4"/>
    <dgm:cxn modelId="{D0A74BFC-E01E-4749-A9DD-8DF44A9D1CA8}" srcId="{DF9F5466-862B-4940-90E4-E28E7DA10901}" destId="{6A8E92A7-A4BD-4A2C-9B95-D5AB0AF39E67}" srcOrd="2" destOrd="0" parTransId="{57B090BD-85FA-4CED-8EF1-EDF994C30603}" sibTransId="{BA0E8CAB-981B-4C23-84CD-5F6D6483BE2B}"/>
    <dgm:cxn modelId="{D5009FC5-0A6C-432C-BDD8-F47C298CF70E}" type="presParOf" srcId="{1B9F5F0C-5D4B-496D-9ECE-411C55983FED}" destId="{2CAE1AF3-A972-4576-AB6F-0BE33D71BF49}" srcOrd="0" destOrd="0" presId="urn:microsoft.com/office/officeart/2005/8/layout/vList4"/>
    <dgm:cxn modelId="{3D571A9E-DE67-4C96-93F1-245C6FE8BE75}" type="presParOf" srcId="{2CAE1AF3-A972-4576-AB6F-0BE33D71BF49}" destId="{CA0FC287-05EC-454A-BC75-33751600A5A3}" srcOrd="0" destOrd="0" presId="urn:microsoft.com/office/officeart/2005/8/layout/vList4"/>
    <dgm:cxn modelId="{8036E54F-1E18-4277-A778-A0435F247BB8}" type="presParOf" srcId="{2CAE1AF3-A972-4576-AB6F-0BE33D71BF49}" destId="{C9FA5B17-520D-4B43-BB9F-AECCBDB01B16}" srcOrd="1" destOrd="0" presId="urn:microsoft.com/office/officeart/2005/8/layout/vList4"/>
    <dgm:cxn modelId="{60C70486-F8DE-4D0B-A0E4-CFA0AA588387}" type="presParOf" srcId="{2CAE1AF3-A972-4576-AB6F-0BE33D71BF49}" destId="{FCA758C7-F407-4BAE-974F-AD9A4515CCDD}" srcOrd="2" destOrd="0" presId="urn:microsoft.com/office/officeart/2005/8/layout/vList4"/>
    <dgm:cxn modelId="{4DF5A279-3E1E-409D-A88A-C3E25781C4DD}" type="presParOf" srcId="{1B9F5F0C-5D4B-496D-9ECE-411C55983FED}" destId="{5F2681B9-1A71-489E-8DAB-336A8086E173}" srcOrd="1" destOrd="0" presId="urn:microsoft.com/office/officeart/2005/8/layout/vList4"/>
    <dgm:cxn modelId="{F8B2480D-0A35-4DC5-B1F0-41C6D4473463}" type="presParOf" srcId="{1B9F5F0C-5D4B-496D-9ECE-411C55983FED}" destId="{BF2E5000-5457-44DC-B7F1-1BD38276B12B}" srcOrd="2" destOrd="0" presId="urn:microsoft.com/office/officeart/2005/8/layout/vList4"/>
    <dgm:cxn modelId="{0D6507BC-7DB9-4772-8529-93145A670E48}" type="presParOf" srcId="{BF2E5000-5457-44DC-B7F1-1BD38276B12B}" destId="{3CBFEE7E-DE65-4AA0-A95D-0592CF0F6140}" srcOrd="0" destOrd="0" presId="urn:microsoft.com/office/officeart/2005/8/layout/vList4"/>
    <dgm:cxn modelId="{576613C9-B764-4A83-B7A6-52D57F924395}" type="presParOf" srcId="{BF2E5000-5457-44DC-B7F1-1BD38276B12B}" destId="{9D8D7AFD-AD1E-40A8-B1CA-71262CEE45E7}" srcOrd="1" destOrd="0" presId="urn:microsoft.com/office/officeart/2005/8/layout/vList4"/>
    <dgm:cxn modelId="{A4EF6439-AB63-4359-93C1-CF3FCE7DAE95}" type="presParOf" srcId="{BF2E5000-5457-44DC-B7F1-1BD38276B12B}" destId="{2680DB02-CBD4-473D-A916-5C30A1F49D77}" srcOrd="2" destOrd="0" presId="urn:microsoft.com/office/officeart/2005/8/layout/vList4"/>
    <dgm:cxn modelId="{B7543155-7391-4406-8F99-EEBDBB0BE5F1}" type="presParOf" srcId="{1B9F5F0C-5D4B-496D-9ECE-411C55983FED}" destId="{A5407E99-2F23-48A1-80F0-071B63E6A3C6}" srcOrd="3" destOrd="0" presId="urn:microsoft.com/office/officeart/2005/8/layout/vList4"/>
    <dgm:cxn modelId="{F2111816-F827-4AF5-9DF5-4CC6FF9AFB2D}" type="presParOf" srcId="{1B9F5F0C-5D4B-496D-9ECE-411C55983FED}" destId="{45C986AB-B287-4EA5-B205-D931D9D618DC}" srcOrd="4" destOrd="0" presId="urn:microsoft.com/office/officeart/2005/8/layout/vList4"/>
    <dgm:cxn modelId="{C71A7EC1-EC0B-4FAF-B05C-D4A4A3DC81B9}" type="presParOf" srcId="{45C986AB-B287-4EA5-B205-D931D9D618DC}" destId="{8AC9CA0E-94D8-4853-84C3-91F2C854645F}" srcOrd="0" destOrd="0" presId="urn:microsoft.com/office/officeart/2005/8/layout/vList4"/>
    <dgm:cxn modelId="{1B684C91-0324-40D6-9D7F-06B1C675D4CE}" type="presParOf" srcId="{45C986AB-B287-4EA5-B205-D931D9D618DC}" destId="{AD5F5FDF-82AE-4E2F-A941-DAE839C5B0A7}" srcOrd="1" destOrd="0" presId="urn:microsoft.com/office/officeart/2005/8/layout/vList4"/>
    <dgm:cxn modelId="{C1B55F38-0E11-4D79-B208-908594C85050}" type="presParOf" srcId="{45C986AB-B287-4EA5-B205-D931D9D618DC}" destId="{661AA78A-CAA6-4A3E-90BA-62271865C45E}" srcOrd="2" destOrd="0" presId="urn:microsoft.com/office/officeart/2005/8/layout/vList4"/>
    <dgm:cxn modelId="{326FF5A0-07A7-417A-BC1F-D7F1AECF44D7}" type="presParOf" srcId="{1B9F5F0C-5D4B-496D-9ECE-411C55983FED}" destId="{6C1CDFEB-7067-4B28-AE68-05F4CB563861}" srcOrd="5" destOrd="0" presId="urn:microsoft.com/office/officeart/2005/8/layout/vList4"/>
    <dgm:cxn modelId="{A53B959F-B526-486F-B226-DB34339471AB}" type="presParOf" srcId="{1B9F5F0C-5D4B-496D-9ECE-411C55983FED}" destId="{79E12E99-1D34-441B-90AB-B71174CE92DE}" srcOrd="6" destOrd="0" presId="urn:microsoft.com/office/officeart/2005/8/layout/vList4"/>
    <dgm:cxn modelId="{40C8029A-F87B-4385-98F2-598861A8B4C6}" type="presParOf" srcId="{79E12E99-1D34-441B-90AB-B71174CE92DE}" destId="{9ABE277A-89B0-4ED3-A255-1003CB4E6B52}" srcOrd="0" destOrd="0" presId="urn:microsoft.com/office/officeart/2005/8/layout/vList4"/>
    <dgm:cxn modelId="{81A17C6B-98D2-46CB-A00A-E6B40BF3DDA3}" type="presParOf" srcId="{79E12E99-1D34-441B-90AB-B71174CE92DE}" destId="{63707556-4ED5-447C-A68F-F220D7A9D405}" srcOrd="1" destOrd="0" presId="urn:microsoft.com/office/officeart/2005/8/layout/vList4"/>
    <dgm:cxn modelId="{760ACE9F-A5D5-4B82-9634-575D0DF48524}" type="presParOf" srcId="{79E12E99-1D34-441B-90AB-B71174CE92DE}" destId="{804663B3-D167-4878-AB0B-674EB4189C96}" srcOrd="2" destOrd="0" presId="urn:microsoft.com/office/officeart/2005/8/layout/vList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3AB90E7-68D3-4641-9F82-69B9DE1B8678}" type="doc">
      <dgm:prSet loTypeId="urn:microsoft.com/office/officeart/2005/8/layout/vList4" loCatId="list" qsTypeId="urn:microsoft.com/office/officeart/2005/8/quickstyle/3d1" qsCatId="3D" csTypeId="urn:microsoft.com/office/officeart/2005/8/colors/colorful2" csCatId="colorful" phldr="1"/>
      <dgm:spPr/>
      <dgm:t>
        <a:bodyPr/>
        <a:lstStyle/>
        <a:p>
          <a:endParaRPr lang="en-US"/>
        </a:p>
      </dgm:t>
    </dgm:pt>
    <dgm:pt modelId="{DF9F5466-862B-4940-90E4-E28E7DA10901}">
      <dgm:prSet phldrT="[Text]" phldr="1"/>
      <dgm:spPr/>
      <dgm:t>
        <a:bodyPr/>
        <a:lstStyle/>
        <a:p>
          <a:pPr algn="l"/>
          <a:endParaRPr lang="en-US"/>
        </a:p>
      </dgm:t>
    </dgm:pt>
    <dgm:pt modelId="{AD742840-2E35-41F3-ACEA-08D86DDE4C27}" type="parTrans" cxnId="{A500797C-E305-4C51-8D78-CFEC659849F2}">
      <dgm:prSet/>
      <dgm:spPr/>
      <dgm:t>
        <a:bodyPr/>
        <a:lstStyle/>
        <a:p>
          <a:endParaRPr lang="en-US"/>
        </a:p>
      </dgm:t>
    </dgm:pt>
    <dgm:pt modelId="{ABBDEA39-9877-471A-82A8-90F5AE822C27}" type="sibTrans" cxnId="{A500797C-E305-4C51-8D78-CFEC659849F2}">
      <dgm:prSet/>
      <dgm:spPr/>
      <dgm:t>
        <a:bodyPr/>
        <a:lstStyle/>
        <a:p>
          <a:endParaRPr lang="en-US"/>
        </a:p>
      </dgm:t>
    </dgm:pt>
    <dgm:pt modelId="{E40EA1C4-B1BB-4646-B011-CB7FCDC97596}">
      <dgm:prSet phldrT="[Text]" phldr="1"/>
      <dgm:spPr/>
      <dgm:t>
        <a:bodyPr/>
        <a:lstStyle/>
        <a:p>
          <a:pPr algn="l"/>
          <a:endParaRPr lang="en-US" dirty="0"/>
        </a:p>
      </dgm:t>
    </dgm:pt>
    <dgm:pt modelId="{2A3CB316-C2B5-4A36-A3FA-87113FAF5D8B}" type="parTrans" cxnId="{3F7CE18C-3C84-4C04-AC7B-0D531AFC9474}">
      <dgm:prSet/>
      <dgm:spPr/>
      <dgm:t>
        <a:bodyPr/>
        <a:lstStyle/>
        <a:p>
          <a:endParaRPr lang="en-US"/>
        </a:p>
      </dgm:t>
    </dgm:pt>
    <dgm:pt modelId="{0612DA88-3019-48F5-9B3F-F6FD7A3FE571}" type="sibTrans" cxnId="{3F7CE18C-3C84-4C04-AC7B-0D531AFC9474}">
      <dgm:prSet/>
      <dgm:spPr/>
      <dgm:t>
        <a:bodyPr/>
        <a:lstStyle/>
        <a:p>
          <a:endParaRPr lang="en-US"/>
        </a:p>
      </dgm:t>
    </dgm:pt>
    <dgm:pt modelId="{38F2C4CB-9348-477A-9861-9E29165B5291}">
      <dgm:prSet phldrT="[Text]" phldr="1"/>
      <dgm:spPr/>
      <dgm:t>
        <a:bodyPr/>
        <a:lstStyle/>
        <a:p>
          <a:pPr algn="l"/>
          <a:endParaRPr lang="en-US"/>
        </a:p>
      </dgm:t>
    </dgm:pt>
    <dgm:pt modelId="{7D867DAB-31AE-4243-8848-734F7D17DA89}" type="parTrans" cxnId="{6AB41E38-D124-45E2-8EC7-C211F3D079C2}">
      <dgm:prSet/>
      <dgm:spPr/>
      <dgm:t>
        <a:bodyPr/>
        <a:lstStyle/>
        <a:p>
          <a:endParaRPr lang="en-US"/>
        </a:p>
      </dgm:t>
    </dgm:pt>
    <dgm:pt modelId="{FF4AC910-03C2-40DF-B2C3-CF08ED67DB3C}" type="sibTrans" cxnId="{6AB41E38-D124-45E2-8EC7-C211F3D079C2}">
      <dgm:prSet/>
      <dgm:spPr/>
      <dgm:t>
        <a:bodyPr/>
        <a:lstStyle/>
        <a:p>
          <a:endParaRPr lang="en-US"/>
        </a:p>
      </dgm:t>
    </dgm:pt>
    <dgm:pt modelId="{BF0F2530-0CB8-4BED-A20F-52056F6B59F6}">
      <dgm:prSet phldrT="[Text]"/>
      <dgm:spPr/>
      <dgm:t>
        <a:bodyPr/>
        <a:lstStyle/>
        <a:p>
          <a:endParaRPr lang="en-US"/>
        </a:p>
      </dgm:t>
    </dgm:pt>
    <dgm:pt modelId="{1F0D3C94-935A-4A76-AC69-171489FEC928}" type="parTrans" cxnId="{A5BD6195-AEF9-43F4-824A-6A9D03D45686}">
      <dgm:prSet/>
      <dgm:spPr/>
      <dgm:t>
        <a:bodyPr/>
        <a:lstStyle/>
        <a:p>
          <a:endParaRPr lang="en-US"/>
        </a:p>
      </dgm:t>
    </dgm:pt>
    <dgm:pt modelId="{820045EB-AC87-4C54-81F9-F60FA3752521}" type="sibTrans" cxnId="{A5BD6195-AEF9-43F4-824A-6A9D03D45686}">
      <dgm:prSet/>
      <dgm:spPr/>
      <dgm:t>
        <a:bodyPr/>
        <a:lstStyle/>
        <a:p>
          <a:endParaRPr lang="en-US"/>
        </a:p>
      </dgm:t>
    </dgm:pt>
    <dgm:pt modelId="{99EC38EB-9856-4D90-B9C8-BF196CAFE4EC}">
      <dgm:prSet phldrT="[Text]"/>
      <dgm:spPr/>
      <dgm:t>
        <a:bodyPr/>
        <a:lstStyle/>
        <a:p>
          <a:endParaRPr lang="en-US"/>
        </a:p>
      </dgm:t>
    </dgm:pt>
    <dgm:pt modelId="{7E3066C9-71C8-4A4A-B544-65D8CFA0CBE4}" type="parTrans" cxnId="{D4BBB410-40B8-4FC5-B871-E1AA389471CE}">
      <dgm:prSet/>
      <dgm:spPr/>
      <dgm:t>
        <a:bodyPr/>
        <a:lstStyle/>
        <a:p>
          <a:endParaRPr lang="en-US"/>
        </a:p>
      </dgm:t>
    </dgm:pt>
    <dgm:pt modelId="{7369C7D0-2B88-4E2F-AE15-94F1D5FE13E2}" type="sibTrans" cxnId="{D4BBB410-40B8-4FC5-B871-E1AA389471CE}">
      <dgm:prSet/>
      <dgm:spPr/>
      <dgm:t>
        <a:bodyPr/>
        <a:lstStyle/>
        <a:p>
          <a:endParaRPr lang="en-US"/>
        </a:p>
      </dgm:t>
    </dgm:pt>
    <dgm:pt modelId="{0F0E3091-1C00-469C-AEAB-9336F1992BB1}">
      <dgm:prSet phldrT="[Text]"/>
      <dgm:spPr/>
      <dgm:t>
        <a:bodyPr/>
        <a:lstStyle/>
        <a:p>
          <a:endParaRPr lang="en-US"/>
        </a:p>
      </dgm:t>
    </dgm:pt>
    <dgm:pt modelId="{2100EDF2-FEB0-475E-92AA-55F5B6BE6BE7}" type="parTrans" cxnId="{91F14372-EF92-4B02-BF83-C08BBDAE1C5D}">
      <dgm:prSet/>
      <dgm:spPr/>
      <dgm:t>
        <a:bodyPr/>
        <a:lstStyle/>
        <a:p>
          <a:endParaRPr lang="en-US"/>
        </a:p>
      </dgm:t>
    </dgm:pt>
    <dgm:pt modelId="{DB5A778B-7D82-45FB-9CF5-9DD18CD3D5E4}" type="sibTrans" cxnId="{91F14372-EF92-4B02-BF83-C08BBDAE1C5D}">
      <dgm:prSet/>
      <dgm:spPr/>
      <dgm:t>
        <a:bodyPr/>
        <a:lstStyle/>
        <a:p>
          <a:endParaRPr lang="en-US"/>
        </a:p>
      </dgm:t>
    </dgm:pt>
    <dgm:pt modelId="{DA4A7F83-F3A9-4590-B8BC-48AB9784BF57}">
      <dgm:prSet phldrT="[Text]"/>
      <dgm:spPr/>
      <dgm:t>
        <a:bodyPr/>
        <a:lstStyle/>
        <a:p>
          <a:endParaRPr lang="en-US"/>
        </a:p>
      </dgm:t>
    </dgm:pt>
    <dgm:pt modelId="{DE8008C1-41AE-40FD-B691-8D68610BBF91}" type="parTrans" cxnId="{DEFF34BA-F8F8-40B2-B6FC-9505161324FF}">
      <dgm:prSet/>
      <dgm:spPr/>
      <dgm:t>
        <a:bodyPr/>
        <a:lstStyle/>
        <a:p>
          <a:endParaRPr lang="en-US"/>
        </a:p>
      </dgm:t>
    </dgm:pt>
    <dgm:pt modelId="{DBD69752-CF51-4C49-A220-F2BA0BDB2EF5}" type="sibTrans" cxnId="{DEFF34BA-F8F8-40B2-B6FC-9505161324FF}">
      <dgm:prSet/>
      <dgm:spPr/>
      <dgm:t>
        <a:bodyPr/>
        <a:lstStyle/>
        <a:p>
          <a:endParaRPr lang="en-US"/>
        </a:p>
      </dgm:t>
    </dgm:pt>
    <dgm:pt modelId="{8769FFAF-4B4D-4761-A816-FB458A5A9680}">
      <dgm:prSet phldrT="[Text]"/>
      <dgm:spPr/>
      <dgm:t>
        <a:bodyPr/>
        <a:lstStyle/>
        <a:p>
          <a:endParaRPr lang="en-US"/>
        </a:p>
      </dgm:t>
    </dgm:pt>
    <dgm:pt modelId="{E94BE67C-636A-456A-845B-2DCCD57D003D}" type="parTrans" cxnId="{1F877F5D-7B57-4162-92E7-FDC6F40F3119}">
      <dgm:prSet/>
      <dgm:spPr/>
      <dgm:t>
        <a:bodyPr/>
        <a:lstStyle/>
        <a:p>
          <a:endParaRPr lang="en-US"/>
        </a:p>
      </dgm:t>
    </dgm:pt>
    <dgm:pt modelId="{3AD5A619-0985-4B9F-A142-E503EC5E0B40}" type="sibTrans" cxnId="{1F877F5D-7B57-4162-92E7-FDC6F40F3119}">
      <dgm:prSet/>
      <dgm:spPr/>
      <dgm:t>
        <a:bodyPr/>
        <a:lstStyle/>
        <a:p>
          <a:endParaRPr lang="en-US"/>
        </a:p>
      </dgm:t>
    </dgm:pt>
    <dgm:pt modelId="{48A9A73F-9008-4F28-BCD9-83AD1B35E5E7}">
      <dgm:prSet phldrT="[Text]"/>
      <dgm:spPr/>
      <dgm:t>
        <a:bodyPr/>
        <a:lstStyle/>
        <a:p>
          <a:endParaRPr lang="en-US"/>
        </a:p>
      </dgm:t>
    </dgm:pt>
    <dgm:pt modelId="{F173F37F-DED4-481D-AFD4-7E433E4DD387}" type="parTrans" cxnId="{32A1B614-10BA-46D9-8955-489DF8F7428F}">
      <dgm:prSet/>
      <dgm:spPr/>
      <dgm:t>
        <a:bodyPr/>
        <a:lstStyle/>
        <a:p>
          <a:endParaRPr lang="en-US"/>
        </a:p>
      </dgm:t>
    </dgm:pt>
    <dgm:pt modelId="{3FEE5D80-59CF-4714-B1C7-6A0E2CB69C51}" type="sibTrans" cxnId="{32A1B614-10BA-46D9-8955-489DF8F7428F}">
      <dgm:prSet/>
      <dgm:spPr/>
      <dgm:t>
        <a:bodyPr/>
        <a:lstStyle/>
        <a:p>
          <a:endParaRPr lang="en-US"/>
        </a:p>
      </dgm:t>
    </dgm:pt>
    <dgm:pt modelId="{6A8E92A7-A4BD-4A2C-9B95-D5AB0AF39E67}">
      <dgm:prSet/>
      <dgm:spPr/>
      <dgm:t>
        <a:bodyPr/>
        <a:lstStyle/>
        <a:p>
          <a:pPr algn="l"/>
          <a:endParaRPr lang="en-US"/>
        </a:p>
      </dgm:t>
    </dgm:pt>
    <dgm:pt modelId="{57B090BD-85FA-4CED-8EF1-EDF994C30603}" type="parTrans" cxnId="{D0A74BFC-E01E-4749-A9DD-8DF44A9D1CA8}">
      <dgm:prSet/>
      <dgm:spPr/>
      <dgm:t>
        <a:bodyPr/>
        <a:lstStyle/>
        <a:p>
          <a:endParaRPr lang="en-US"/>
        </a:p>
      </dgm:t>
    </dgm:pt>
    <dgm:pt modelId="{BA0E8CAB-981B-4C23-84CD-5F6D6483BE2B}" type="sibTrans" cxnId="{D0A74BFC-E01E-4749-A9DD-8DF44A9D1CA8}">
      <dgm:prSet/>
      <dgm:spPr/>
      <dgm:t>
        <a:bodyPr/>
        <a:lstStyle/>
        <a:p>
          <a:endParaRPr lang="en-US"/>
        </a:p>
      </dgm:t>
    </dgm:pt>
    <dgm:pt modelId="{32484CC9-B2E2-42A4-87A8-CEFB3A82041A}">
      <dgm:prSet/>
      <dgm:spPr/>
      <dgm:t>
        <a:bodyPr/>
        <a:lstStyle/>
        <a:p>
          <a:endParaRPr lang="en-US"/>
        </a:p>
      </dgm:t>
    </dgm:pt>
    <dgm:pt modelId="{79DCDB72-6BD7-444D-BB91-1075123E40F0}" type="parTrans" cxnId="{0A2C1ABD-8FB6-4A88-A9DA-F6CE4DDE3CCC}">
      <dgm:prSet/>
      <dgm:spPr/>
      <dgm:t>
        <a:bodyPr/>
        <a:lstStyle/>
        <a:p>
          <a:endParaRPr lang="en-US"/>
        </a:p>
      </dgm:t>
    </dgm:pt>
    <dgm:pt modelId="{C2D42260-1236-4748-8C77-EB6BA473169F}" type="sibTrans" cxnId="{0A2C1ABD-8FB6-4A88-A9DA-F6CE4DDE3CCC}">
      <dgm:prSet/>
      <dgm:spPr/>
      <dgm:t>
        <a:bodyPr/>
        <a:lstStyle/>
        <a:p>
          <a:endParaRPr lang="en-US"/>
        </a:p>
      </dgm:t>
    </dgm:pt>
    <dgm:pt modelId="{5EEA3D59-5AF9-4FA7-80D8-07CC0D3B399A}">
      <dgm:prSet/>
      <dgm:spPr/>
      <dgm:t>
        <a:bodyPr/>
        <a:lstStyle/>
        <a:p>
          <a:endParaRPr lang="en-US"/>
        </a:p>
      </dgm:t>
    </dgm:pt>
    <dgm:pt modelId="{0BDB4A37-11EE-47EE-B277-F4E00850B872}" type="parTrans" cxnId="{F12EE8D5-5548-498B-8FCE-C899A50900F6}">
      <dgm:prSet/>
      <dgm:spPr/>
      <dgm:t>
        <a:bodyPr/>
        <a:lstStyle/>
        <a:p>
          <a:endParaRPr lang="en-US"/>
        </a:p>
      </dgm:t>
    </dgm:pt>
    <dgm:pt modelId="{877A6990-DE04-4616-BF8D-4D2C4876CC39}" type="sibTrans" cxnId="{F12EE8D5-5548-498B-8FCE-C899A50900F6}">
      <dgm:prSet/>
      <dgm:spPr/>
      <dgm:t>
        <a:bodyPr/>
        <a:lstStyle/>
        <a:p>
          <a:endParaRPr lang="en-US"/>
        </a:p>
      </dgm:t>
    </dgm:pt>
    <dgm:pt modelId="{A7BFF2C1-016A-4049-B83E-8F5D06D24B53}">
      <dgm:prSet/>
      <dgm:spPr/>
      <dgm:t>
        <a:bodyPr/>
        <a:lstStyle/>
        <a:p>
          <a:endParaRPr lang="en-US"/>
        </a:p>
      </dgm:t>
    </dgm:pt>
    <dgm:pt modelId="{DB968C9D-222E-4119-91B9-0A26C3D6CFDF}" type="parTrans" cxnId="{0376FC59-D338-4BAE-A1FA-6D42BD48F736}">
      <dgm:prSet/>
      <dgm:spPr/>
      <dgm:t>
        <a:bodyPr/>
        <a:lstStyle/>
        <a:p>
          <a:endParaRPr lang="en-US"/>
        </a:p>
      </dgm:t>
    </dgm:pt>
    <dgm:pt modelId="{6C8EC32A-655E-4554-90C5-A6B80DAF94C6}" type="sibTrans" cxnId="{0376FC59-D338-4BAE-A1FA-6D42BD48F736}">
      <dgm:prSet/>
      <dgm:spPr/>
      <dgm:t>
        <a:bodyPr/>
        <a:lstStyle/>
        <a:p>
          <a:endParaRPr lang="en-US"/>
        </a:p>
      </dgm:t>
    </dgm:pt>
    <dgm:pt modelId="{1B9F5F0C-5D4B-496D-9ECE-411C55983FED}" type="pres">
      <dgm:prSet presAssocID="{C3AB90E7-68D3-4641-9F82-69B9DE1B8678}" presName="linear" presStyleCnt="0">
        <dgm:presLayoutVars>
          <dgm:dir/>
          <dgm:resizeHandles val="exact"/>
        </dgm:presLayoutVars>
      </dgm:prSet>
      <dgm:spPr/>
    </dgm:pt>
    <dgm:pt modelId="{2CAE1AF3-A972-4576-AB6F-0BE33D71BF49}" type="pres">
      <dgm:prSet presAssocID="{5EEA3D59-5AF9-4FA7-80D8-07CC0D3B399A}" presName="comp" presStyleCnt="0"/>
      <dgm:spPr/>
    </dgm:pt>
    <dgm:pt modelId="{CA0FC287-05EC-454A-BC75-33751600A5A3}" type="pres">
      <dgm:prSet presAssocID="{5EEA3D59-5AF9-4FA7-80D8-07CC0D3B399A}" presName="box" presStyleLbl="node1" presStyleIdx="0" presStyleCnt="4"/>
      <dgm:spPr/>
    </dgm:pt>
    <dgm:pt modelId="{C9FA5B17-520D-4B43-BB9F-AECCBDB01B16}" type="pres">
      <dgm:prSet presAssocID="{5EEA3D59-5AF9-4FA7-80D8-07CC0D3B399A}" presName="img" presStyleLbl="fgImgPlace1" presStyleIdx="0" presStyleCnt="4" custScaleX="21517" custScaleY="17046" custLinFactNeighborX="-27664" custLinFactNeighborY="863"/>
      <dgm:spPr/>
    </dgm:pt>
    <dgm:pt modelId="{FCA758C7-F407-4BAE-974F-AD9A4515CCDD}" type="pres">
      <dgm:prSet presAssocID="{5EEA3D59-5AF9-4FA7-80D8-07CC0D3B399A}" presName="text" presStyleLbl="node1" presStyleIdx="0" presStyleCnt="4">
        <dgm:presLayoutVars>
          <dgm:bulletEnabled val="1"/>
        </dgm:presLayoutVars>
      </dgm:prSet>
      <dgm:spPr/>
    </dgm:pt>
    <dgm:pt modelId="{5F2681B9-1A71-489E-8DAB-336A8086E173}" type="pres">
      <dgm:prSet presAssocID="{877A6990-DE04-4616-BF8D-4D2C4876CC39}" presName="spacer" presStyleCnt="0"/>
      <dgm:spPr/>
    </dgm:pt>
    <dgm:pt modelId="{BF2E5000-5457-44DC-B7F1-1BD38276B12B}" type="pres">
      <dgm:prSet presAssocID="{A7BFF2C1-016A-4049-B83E-8F5D06D24B53}" presName="comp" presStyleCnt="0"/>
      <dgm:spPr/>
    </dgm:pt>
    <dgm:pt modelId="{3CBFEE7E-DE65-4AA0-A95D-0592CF0F6140}" type="pres">
      <dgm:prSet presAssocID="{A7BFF2C1-016A-4049-B83E-8F5D06D24B53}" presName="box" presStyleLbl="node1" presStyleIdx="1" presStyleCnt="4"/>
      <dgm:spPr/>
    </dgm:pt>
    <dgm:pt modelId="{9D8D7AFD-AD1E-40A8-B1CA-71262CEE45E7}" type="pres">
      <dgm:prSet presAssocID="{A7BFF2C1-016A-4049-B83E-8F5D06D24B53}" presName="img" presStyleLbl="fgImgPlace1" presStyleIdx="1" presStyleCnt="4" custScaleX="13822" custScaleY="26779" custLinFactNeighborX="-28003" custLinFactNeighborY="3221"/>
      <dgm:spPr/>
    </dgm:pt>
    <dgm:pt modelId="{2680DB02-CBD4-473D-A916-5C30A1F49D77}" type="pres">
      <dgm:prSet presAssocID="{A7BFF2C1-016A-4049-B83E-8F5D06D24B53}" presName="text" presStyleLbl="node1" presStyleIdx="1" presStyleCnt="4">
        <dgm:presLayoutVars>
          <dgm:bulletEnabled val="1"/>
        </dgm:presLayoutVars>
      </dgm:prSet>
      <dgm:spPr/>
    </dgm:pt>
    <dgm:pt modelId="{A5407E99-2F23-48A1-80F0-071B63E6A3C6}" type="pres">
      <dgm:prSet presAssocID="{6C8EC32A-655E-4554-90C5-A6B80DAF94C6}" presName="spacer" presStyleCnt="0"/>
      <dgm:spPr/>
    </dgm:pt>
    <dgm:pt modelId="{45C986AB-B287-4EA5-B205-D931D9D618DC}" type="pres">
      <dgm:prSet presAssocID="{32484CC9-B2E2-42A4-87A8-CEFB3A82041A}" presName="comp" presStyleCnt="0"/>
      <dgm:spPr/>
    </dgm:pt>
    <dgm:pt modelId="{8AC9CA0E-94D8-4853-84C3-91F2C854645F}" type="pres">
      <dgm:prSet presAssocID="{32484CC9-B2E2-42A4-87A8-CEFB3A82041A}" presName="box" presStyleLbl="node1" presStyleIdx="2" presStyleCnt="4"/>
      <dgm:spPr/>
    </dgm:pt>
    <dgm:pt modelId="{AD5F5FDF-82AE-4E2F-A941-DAE839C5B0A7}" type="pres">
      <dgm:prSet presAssocID="{32484CC9-B2E2-42A4-87A8-CEFB3A82041A}" presName="img" presStyleLbl="fgImgPlace1" presStyleIdx="2" presStyleCnt="4" custScaleX="13493" custScaleY="24710" custLinFactNeighborX="-27299" custLinFactNeighborY="2611"/>
      <dgm:spPr/>
    </dgm:pt>
    <dgm:pt modelId="{661AA78A-CAA6-4A3E-90BA-62271865C45E}" type="pres">
      <dgm:prSet presAssocID="{32484CC9-B2E2-42A4-87A8-CEFB3A82041A}" presName="text" presStyleLbl="node1" presStyleIdx="2" presStyleCnt="4">
        <dgm:presLayoutVars>
          <dgm:bulletEnabled val="1"/>
        </dgm:presLayoutVars>
      </dgm:prSet>
      <dgm:spPr/>
    </dgm:pt>
    <dgm:pt modelId="{6C1CDFEB-7067-4B28-AE68-05F4CB563861}" type="pres">
      <dgm:prSet presAssocID="{C2D42260-1236-4748-8C77-EB6BA473169F}" presName="spacer" presStyleCnt="0"/>
      <dgm:spPr/>
    </dgm:pt>
    <dgm:pt modelId="{79E12E99-1D34-441B-90AB-B71174CE92DE}" type="pres">
      <dgm:prSet presAssocID="{DF9F5466-862B-4940-90E4-E28E7DA10901}" presName="comp" presStyleCnt="0"/>
      <dgm:spPr/>
    </dgm:pt>
    <dgm:pt modelId="{9ABE277A-89B0-4ED3-A255-1003CB4E6B52}" type="pres">
      <dgm:prSet presAssocID="{DF9F5466-862B-4940-90E4-E28E7DA10901}" presName="box" presStyleLbl="node1" presStyleIdx="3" presStyleCnt="4"/>
      <dgm:spPr/>
    </dgm:pt>
    <dgm:pt modelId="{63707556-4ED5-447C-A68F-F220D7A9D405}" type="pres">
      <dgm:prSet presAssocID="{DF9F5466-862B-4940-90E4-E28E7DA10901}" presName="img" presStyleLbl="fgImgPlace1" presStyleIdx="3" presStyleCnt="4" custScaleX="13493" custScaleY="27295" custLinFactNeighborX="-27469"/>
      <dgm:spPr/>
    </dgm:pt>
    <dgm:pt modelId="{804663B3-D167-4878-AB0B-674EB4189C96}" type="pres">
      <dgm:prSet presAssocID="{DF9F5466-862B-4940-90E4-E28E7DA10901}" presName="text" presStyleLbl="node1" presStyleIdx="3" presStyleCnt="4">
        <dgm:presLayoutVars>
          <dgm:bulletEnabled val="1"/>
        </dgm:presLayoutVars>
      </dgm:prSet>
      <dgm:spPr/>
    </dgm:pt>
  </dgm:ptLst>
  <dgm:cxnLst>
    <dgm:cxn modelId="{4CE9900D-A525-4765-BD93-098E78580984}" type="presOf" srcId="{48A9A73F-9008-4F28-BCD9-83AD1B35E5E7}" destId="{9ABE277A-89B0-4ED3-A255-1003CB4E6B52}" srcOrd="0" destOrd="9" presId="urn:microsoft.com/office/officeart/2005/8/layout/vList4"/>
    <dgm:cxn modelId="{74FE730E-7BEA-4084-B82A-A370BEC19D0C}" type="presOf" srcId="{DF9F5466-862B-4940-90E4-E28E7DA10901}" destId="{804663B3-D167-4878-AB0B-674EB4189C96}" srcOrd="1" destOrd="0" presId="urn:microsoft.com/office/officeart/2005/8/layout/vList4"/>
    <dgm:cxn modelId="{D4BBB410-40B8-4FC5-B871-E1AA389471CE}" srcId="{BF0F2530-0CB8-4BED-A20F-52056F6B59F6}" destId="{99EC38EB-9856-4D90-B9C8-BF196CAFE4EC}" srcOrd="0" destOrd="0" parTransId="{7E3066C9-71C8-4A4A-B544-65D8CFA0CBE4}" sibTransId="{7369C7D0-2B88-4E2F-AE15-94F1D5FE13E2}"/>
    <dgm:cxn modelId="{E940DA11-63B1-42C8-9BBA-646714443D2A}" type="presOf" srcId="{32484CC9-B2E2-42A4-87A8-CEFB3A82041A}" destId="{661AA78A-CAA6-4A3E-90BA-62271865C45E}" srcOrd="1" destOrd="0" presId="urn:microsoft.com/office/officeart/2005/8/layout/vList4"/>
    <dgm:cxn modelId="{32A1B614-10BA-46D9-8955-489DF8F7428F}" srcId="{DA4A7F83-F3A9-4590-B8BC-48AB9784BF57}" destId="{48A9A73F-9008-4F28-BCD9-83AD1B35E5E7}" srcOrd="1" destOrd="0" parTransId="{F173F37F-DED4-481D-AFD4-7E433E4DD387}" sibTransId="{3FEE5D80-59CF-4714-B1C7-6A0E2CB69C51}"/>
    <dgm:cxn modelId="{6AB41E38-D124-45E2-8EC7-C211F3D079C2}" srcId="{DF9F5466-862B-4940-90E4-E28E7DA10901}" destId="{38F2C4CB-9348-477A-9861-9E29165B5291}" srcOrd="1" destOrd="0" parTransId="{7D867DAB-31AE-4243-8848-734F7D17DA89}" sibTransId="{FF4AC910-03C2-40DF-B2C3-CF08ED67DB3C}"/>
    <dgm:cxn modelId="{1F877F5D-7B57-4162-92E7-FDC6F40F3119}" srcId="{DA4A7F83-F3A9-4590-B8BC-48AB9784BF57}" destId="{8769FFAF-4B4D-4761-A816-FB458A5A9680}" srcOrd="0" destOrd="0" parTransId="{E94BE67C-636A-456A-845B-2DCCD57D003D}" sibTransId="{3AD5A619-0985-4B9F-A142-E503EC5E0B40}"/>
    <dgm:cxn modelId="{F4AA0B5E-BDFC-433F-82D7-6922F21E7A68}" type="presOf" srcId="{99EC38EB-9856-4D90-B9C8-BF196CAFE4EC}" destId="{804663B3-D167-4878-AB0B-674EB4189C96}" srcOrd="1" destOrd="5" presId="urn:microsoft.com/office/officeart/2005/8/layout/vList4"/>
    <dgm:cxn modelId="{F1157C45-1BFA-4791-BC97-EB414BC7F2A1}" type="presOf" srcId="{5EEA3D59-5AF9-4FA7-80D8-07CC0D3B399A}" destId="{FCA758C7-F407-4BAE-974F-AD9A4515CCDD}" srcOrd="1" destOrd="0" presId="urn:microsoft.com/office/officeart/2005/8/layout/vList4"/>
    <dgm:cxn modelId="{10DD586C-7356-4DEE-8BF6-312EB02A24D4}" type="presOf" srcId="{BF0F2530-0CB8-4BED-A20F-52056F6B59F6}" destId="{804663B3-D167-4878-AB0B-674EB4189C96}" srcOrd="1" destOrd="4" presId="urn:microsoft.com/office/officeart/2005/8/layout/vList4"/>
    <dgm:cxn modelId="{91F14372-EF92-4B02-BF83-C08BBDAE1C5D}" srcId="{BF0F2530-0CB8-4BED-A20F-52056F6B59F6}" destId="{0F0E3091-1C00-469C-AEAB-9336F1992BB1}" srcOrd="1" destOrd="0" parTransId="{2100EDF2-FEB0-475E-92AA-55F5B6BE6BE7}" sibTransId="{DB5A778B-7D82-45FB-9CF5-9DD18CD3D5E4}"/>
    <dgm:cxn modelId="{186B1673-DBBF-4ED5-9882-4E9BA0A03988}" type="presOf" srcId="{DF9F5466-862B-4940-90E4-E28E7DA10901}" destId="{9ABE277A-89B0-4ED3-A255-1003CB4E6B52}" srcOrd="0" destOrd="0" presId="urn:microsoft.com/office/officeart/2005/8/layout/vList4"/>
    <dgm:cxn modelId="{910CCF77-936D-4B8C-99E2-B742CEDD7793}" type="presOf" srcId="{BF0F2530-0CB8-4BED-A20F-52056F6B59F6}" destId="{9ABE277A-89B0-4ED3-A255-1003CB4E6B52}" srcOrd="0" destOrd="4" presId="urn:microsoft.com/office/officeart/2005/8/layout/vList4"/>
    <dgm:cxn modelId="{A90DC358-CFDF-4DD0-BA5E-181D86E6B435}" type="presOf" srcId="{99EC38EB-9856-4D90-B9C8-BF196CAFE4EC}" destId="{9ABE277A-89B0-4ED3-A255-1003CB4E6B52}" srcOrd="0" destOrd="5" presId="urn:microsoft.com/office/officeart/2005/8/layout/vList4"/>
    <dgm:cxn modelId="{0376FC59-D338-4BAE-A1FA-6D42BD48F736}" srcId="{C3AB90E7-68D3-4641-9F82-69B9DE1B8678}" destId="{A7BFF2C1-016A-4049-B83E-8F5D06D24B53}" srcOrd="1" destOrd="0" parTransId="{DB968C9D-222E-4119-91B9-0A26C3D6CFDF}" sibTransId="{6C8EC32A-655E-4554-90C5-A6B80DAF94C6}"/>
    <dgm:cxn modelId="{1E79D75A-9698-49DF-B919-2E3C95D2ED1F}" type="presOf" srcId="{E40EA1C4-B1BB-4646-B011-CB7FCDC97596}" destId="{804663B3-D167-4878-AB0B-674EB4189C96}" srcOrd="1" destOrd="1" presId="urn:microsoft.com/office/officeart/2005/8/layout/vList4"/>
    <dgm:cxn modelId="{E9A2FC7A-F876-4BBA-A001-151D8C59C992}" type="presOf" srcId="{6A8E92A7-A4BD-4A2C-9B95-D5AB0AF39E67}" destId="{9ABE277A-89B0-4ED3-A255-1003CB4E6B52}" srcOrd="0" destOrd="3" presId="urn:microsoft.com/office/officeart/2005/8/layout/vList4"/>
    <dgm:cxn modelId="{A500797C-E305-4C51-8D78-CFEC659849F2}" srcId="{C3AB90E7-68D3-4641-9F82-69B9DE1B8678}" destId="{DF9F5466-862B-4940-90E4-E28E7DA10901}" srcOrd="3" destOrd="0" parTransId="{AD742840-2E35-41F3-ACEA-08D86DDE4C27}" sibTransId="{ABBDEA39-9877-471A-82A8-90F5AE822C27}"/>
    <dgm:cxn modelId="{3F7CE18C-3C84-4C04-AC7B-0D531AFC9474}" srcId="{DF9F5466-862B-4940-90E4-E28E7DA10901}" destId="{E40EA1C4-B1BB-4646-B011-CB7FCDC97596}" srcOrd="0" destOrd="0" parTransId="{2A3CB316-C2B5-4A36-A3FA-87113FAF5D8B}" sibTransId="{0612DA88-3019-48F5-9B3F-F6FD7A3FE571}"/>
    <dgm:cxn modelId="{CF869D94-E226-4B4E-872C-0111C71DD257}" type="presOf" srcId="{8769FFAF-4B4D-4761-A816-FB458A5A9680}" destId="{9ABE277A-89B0-4ED3-A255-1003CB4E6B52}" srcOrd="0" destOrd="8" presId="urn:microsoft.com/office/officeart/2005/8/layout/vList4"/>
    <dgm:cxn modelId="{A5BD6195-AEF9-43F4-824A-6A9D03D45686}" srcId="{DF9F5466-862B-4940-90E4-E28E7DA10901}" destId="{BF0F2530-0CB8-4BED-A20F-52056F6B59F6}" srcOrd="3" destOrd="0" parTransId="{1F0D3C94-935A-4A76-AC69-171489FEC928}" sibTransId="{820045EB-AC87-4C54-81F9-F60FA3752521}"/>
    <dgm:cxn modelId="{7404DD9D-30C4-4DD8-A2A6-95370094A806}" type="presOf" srcId="{38F2C4CB-9348-477A-9861-9E29165B5291}" destId="{9ABE277A-89B0-4ED3-A255-1003CB4E6B52}" srcOrd="0" destOrd="2" presId="urn:microsoft.com/office/officeart/2005/8/layout/vList4"/>
    <dgm:cxn modelId="{89E034A0-5281-4DD0-903F-2C2B61C34DEA}" type="presOf" srcId="{32484CC9-B2E2-42A4-87A8-CEFB3A82041A}" destId="{8AC9CA0E-94D8-4853-84C3-91F2C854645F}" srcOrd="0" destOrd="0" presId="urn:microsoft.com/office/officeart/2005/8/layout/vList4"/>
    <dgm:cxn modelId="{E07E35A3-162E-4615-B0F2-921F62FC0C73}" type="presOf" srcId="{48A9A73F-9008-4F28-BCD9-83AD1B35E5E7}" destId="{804663B3-D167-4878-AB0B-674EB4189C96}" srcOrd="1" destOrd="9" presId="urn:microsoft.com/office/officeart/2005/8/layout/vList4"/>
    <dgm:cxn modelId="{3E01FCAC-F9D5-413F-9D22-F8A881517DC4}" type="presOf" srcId="{C3AB90E7-68D3-4641-9F82-69B9DE1B8678}" destId="{1B9F5F0C-5D4B-496D-9ECE-411C55983FED}" srcOrd="0" destOrd="0" presId="urn:microsoft.com/office/officeart/2005/8/layout/vList4"/>
    <dgm:cxn modelId="{D10B0FB5-FDDF-4D0E-BA23-0DBEAD65F418}" type="presOf" srcId="{0F0E3091-1C00-469C-AEAB-9336F1992BB1}" destId="{804663B3-D167-4878-AB0B-674EB4189C96}" srcOrd="1" destOrd="6" presId="urn:microsoft.com/office/officeart/2005/8/layout/vList4"/>
    <dgm:cxn modelId="{3F39D5B5-0CFC-44C7-803D-01A066B543F2}" type="presOf" srcId="{A7BFF2C1-016A-4049-B83E-8F5D06D24B53}" destId="{2680DB02-CBD4-473D-A916-5C30A1F49D77}" srcOrd="1" destOrd="0" presId="urn:microsoft.com/office/officeart/2005/8/layout/vList4"/>
    <dgm:cxn modelId="{6EF164B7-D448-4F1B-A2A0-08A17468D93E}" type="presOf" srcId="{DA4A7F83-F3A9-4590-B8BC-48AB9784BF57}" destId="{9ABE277A-89B0-4ED3-A255-1003CB4E6B52}" srcOrd="0" destOrd="7" presId="urn:microsoft.com/office/officeart/2005/8/layout/vList4"/>
    <dgm:cxn modelId="{5D0413BA-9F97-4DCF-9D9C-D8701AC750B9}" type="presOf" srcId="{E40EA1C4-B1BB-4646-B011-CB7FCDC97596}" destId="{9ABE277A-89B0-4ED3-A255-1003CB4E6B52}" srcOrd="0" destOrd="1" presId="urn:microsoft.com/office/officeart/2005/8/layout/vList4"/>
    <dgm:cxn modelId="{DEFF34BA-F8F8-40B2-B6FC-9505161324FF}" srcId="{DF9F5466-862B-4940-90E4-E28E7DA10901}" destId="{DA4A7F83-F3A9-4590-B8BC-48AB9784BF57}" srcOrd="4" destOrd="0" parTransId="{DE8008C1-41AE-40FD-B691-8D68610BBF91}" sibTransId="{DBD69752-CF51-4C49-A220-F2BA0BDB2EF5}"/>
    <dgm:cxn modelId="{0A2C1ABD-8FB6-4A88-A9DA-F6CE4DDE3CCC}" srcId="{C3AB90E7-68D3-4641-9F82-69B9DE1B8678}" destId="{32484CC9-B2E2-42A4-87A8-CEFB3A82041A}" srcOrd="2" destOrd="0" parTransId="{79DCDB72-6BD7-444D-BB91-1075123E40F0}" sibTransId="{C2D42260-1236-4748-8C77-EB6BA473169F}"/>
    <dgm:cxn modelId="{74F4C2C4-E986-4E28-A43D-85CCD367D174}" type="presOf" srcId="{38F2C4CB-9348-477A-9861-9E29165B5291}" destId="{804663B3-D167-4878-AB0B-674EB4189C96}" srcOrd="1" destOrd="2" presId="urn:microsoft.com/office/officeart/2005/8/layout/vList4"/>
    <dgm:cxn modelId="{645111C8-3338-46AE-A648-322E4B2C0808}" type="presOf" srcId="{8769FFAF-4B4D-4761-A816-FB458A5A9680}" destId="{804663B3-D167-4878-AB0B-674EB4189C96}" srcOrd="1" destOrd="8" presId="urn:microsoft.com/office/officeart/2005/8/layout/vList4"/>
    <dgm:cxn modelId="{54D6F1CB-CB3A-4CA5-A48E-A6D642EB930B}" type="presOf" srcId="{DA4A7F83-F3A9-4590-B8BC-48AB9784BF57}" destId="{804663B3-D167-4878-AB0B-674EB4189C96}" srcOrd="1" destOrd="7" presId="urn:microsoft.com/office/officeart/2005/8/layout/vList4"/>
    <dgm:cxn modelId="{F12EE8D5-5548-498B-8FCE-C899A50900F6}" srcId="{C3AB90E7-68D3-4641-9F82-69B9DE1B8678}" destId="{5EEA3D59-5AF9-4FA7-80D8-07CC0D3B399A}" srcOrd="0" destOrd="0" parTransId="{0BDB4A37-11EE-47EE-B277-F4E00850B872}" sibTransId="{877A6990-DE04-4616-BF8D-4D2C4876CC39}"/>
    <dgm:cxn modelId="{DC4CD8E4-6091-466D-806E-A7DB454FFDA4}" type="presOf" srcId="{A7BFF2C1-016A-4049-B83E-8F5D06D24B53}" destId="{3CBFEE7E-DE65-4AA0-A95D-0592CF0F6140}" srcOrd="0" destOrd="0" presId="urn:microsoft.com/office/officeart/2005/8/layout/vList4"/>
    <dgm:cxn modelId="{DE8C95F6-1FF4-4437-8BEB-7E2D46E6271A}" type="presOf" srcId="{5EEA3D59-5AF9-4FA7-80D8-07CC0D3B399A}" destId="{CA0FC287-05EC-454A-BC75-33751600A5A3}" srcOrd="0" destOrd="0" presId="urn:microsoft.com/office/officeart/2005/8/layout/vList4"/>
    <dgm:cxn modelId="{D0A74BFC-E01E-4749-A9DD-8DF44A9D1CA8}" srcId="{DF9F5466-862B-4940-90E4-E28E7DA10901}" destId="{6A8E92A7-A4BD-4A2C-9B95-D5AB0AF39E67}" srcOrd="2" destOrd="0" parTransId="{57B090BD-85FA-4CED-8EF1-EDF994C30603}" sibTransId="{BA0E8CAB-981B-4C23-84CD-5F6D6483BE2B}"/>
    <dgm:cxn modelId="{579B5EFE-F693-46B1-8D7C-F6ADEEAE9513}" type="presOf" srcId="{6A8E92A7-A4BD-4A2C-9B95-D5AB0AF39E67}" destId="{804663B3-D167-4878-AB0B-674EB4189C96}" srcOrd="1" destOrd="3" presId="urn:microsoft.com/office/officeart/2005/8/layout/vList4"/>
    <dgm:cxn modelId="{678BB7FF-829D-428C-9E90-3F90E32DCAAE}" type="presOf" srcId="{0F0E3091-1C00-469C-AEAB-9336F1992BB1}" destId="{9ABE277A-89B0-4ED3-A255-1003CB4E6B52}" srcOrd="0" destOrd="6" presId="urn:microsoft.com/office/officeart/2005/8/layout/vList4"/>
    <dgm:cxn modelId="{46AD2286-5412-4D4E-8F79-E1803A74475E}" type="presParOf" srcId="{1B9F5F0C-5D4B-496D-9ECE-411C55983FED}" destId="{2CAE1AF3-A972-4576-AB6F-0BE33D71BF49}" srcOrd="0" destOrd="0" presId="urn:microsoft.com/office/officeart/2005/8/layout/vList4"/>
    <dgm:cxn modelId="{EB89D216-25FB-4E53-8991-BBB2F3B48995}" type="presParOf" srcId="{2CAE1AF3-A972-4576-AB6F-0BE33D71BF49}" destId="{CA0FC287-05EC-454A-BC75-33751600A5A3}" srcOrd="0" destOrd="0" presId="urn:microsoft.com/office/officeart/2005/8/layout/vList4"/>
    <dgm:cxn modelId="{565F03C0-9FE9-4677-B001-E5E4CD918693}" type="presParOf" srcId="{2CAE1AF3-A972-4576-AB6F-0BE33D71BF49}" destId="{C9FA5B17-520D-4B43-BB9F-AECCBDB01B16}" srcOrd="1" destOrd="0" presId="urn:microsoft.com/office/officeart/2005/8/layout/vList4"/>
    <dgm:cxn modelId="{A962BCB6-6196-4F6C-9030-85F183453597}" type="presParOf" srcId="{2CAE1AF3-A972-4576-AB6F-0BE33D71BF49}" destId="{FCA758C7-F407-4BAE-974F-AD9A4515CCDD}" srcOrd="2" destOrd="0" presId="urn:microsoft.com/office/officeart/2005/8/layout/vList4"/>
    <dgm:cxn modelId="{5F76D1A5-54E7-4B7E-A016-CB7826724249}" type="presParOf" srcId="{1B9F5F0C-5D4B-496D-9ECE-411C55983FED}" destId="{5F2681B9-1A71-489E-8DAB-336A8086E173}" srcOrd="1" destOrd="0" presId="urn:microsoft.com/office/officeart/2005/8/layout/vList4"/>
    <dgm:cxn modelId="{78808897-EAD5-44D0-A79E-A90FB647A96A}" type="presParOf" srcId="{1B9F5F0C-5D4B-496D-9ECE-411C55983FED}" destId="{BF2E5000-5457-44DC-B7F1-1BD38276B12B}" srcOrd="2" destOrd="0" presId="urn:microsoft.com/office/officeart/2005/8/layout/vList4"/>
    <dgm:cxn modelId="{E2618C61-6ADE-4ECA-A83A-B37AF2614146}" type="presParOf" srcId="{BF2E5000-5457-44DC-B7F1-1BD38276B12B}" destId="{3CBFEE7E-DE65-4AA0-A95D-0592CF0F6140}" srcOrd="0" destOrd="0" presId="urn:microsoft.com/office/officeart/2005/8/layout/vList4"/>
    <dgm:cxn modelId="{41E7A691-CBE8-4835-8405-66A08ACA8DAC}" type="presParOf" srcId="{BF2E5000-5457-44DC-B7F1-1BD38276B12B}" destId="{9D8D7AFD-AD1E-40A8-B1CA-71262CEE45E7}" srcOrd="1" destOrd="0" presId="urn:microsoft.com/office/officeart/2005/8/layout/vList4"/>
    <dgm:cxn modelId="{4719CCBA-D1E9-4410-B7FF-7906BA4D1ABA}" type="presParOf" srcId="{BF2E5000-5457-44DC-B7F1-1BD38276B12B}" destId="{2680DB02-CBD4-473D-A916-5C30A1F49D77}" srcOrd="2" destOrd="0" presId="urn:microsoft.com/office/officeart/2005/8/layout/vList4"/>
    <dgm:cxn modelId="{82F789CF-FBF6-427F-84EC-E55ECFFD2B8E}" type="presParOf" srcId="{1B9F5F0C-5D4B-496D-9ECE-411C55983FED}" destId="{A5407E99-2F23-48A1-80F0-071B63E6A3C6}" srcOrd="3" destOrd="0" presId="urn:microsoft.com/office/officeart/2005/8/layout/vList4"/>
    <dgm:cxn modelId="{C1F1595F-4A19-44F6-947E-39B6C1EE2400}" type="presParOf" srcId="{1B9F5F0C-5D4B-496D-9ECE-411C55983FED}" destId="{45C986AB-B287-4EA5-B205-D931D9D618DC}" srcOrd="4" destOrd="0" presId="urn:microsoft.com/office/officeart/2005/8/layout/vList4"/>
    <dgm:cxn modelId="{A8420D68-3EEA-4045-B86B-09D0CC67AF58}" type="presParOf" srcId="{45C986AB-B287-4EA5-B205-D931D9D618DC}" destId="{8AC9CA0E-94D8-4853-84C3-91F2C854645F}" srcOrd="0" destOrd="0" presId="urn:microsoft.com/office/officeart/2005/8/layout/vList4"/>
    <dgm:cxn modelId="{1CC4213C-DE3D-4A81-B5E9-DAA46A6A587A}" type="presParOf" srcId="{45C986AB-B287-4EA5-B205-D931D9D618DC}" destId="{AD5F5FDF-82AE-4E2F-A941-DAE839C5B0A7}" srcOrd="1" destOrd="0" presId="urn:microsoft.com/office/officeart/2005/8/layout/vList4"/>
    <dgm:cxn modelId="{966DF807-48C1-4A97-AEF6-B177BF75ACE9}" type="presParOf" srcId="{45C986AB-B287-4EA5-B205-D931D9D618DC}" destId="{661AA78A-CAA6-4A3E-90BA-62271865C45E}" srcOrd="2" destOrd="0" presId="urn:microsoft.com/office/officeart/2005/8/layout/vList4"/>
    <dgm:cxn modelId="{5C1D452A-ACAC-4569-9F23-F21A132B6790}" type="presParOf" srcId="{1B9F5F0C-5D4B-496D-9ECE-411C55983FED}" destId="{6C1CDFEB-7067-4B28-AE68-05F4CB563861}" srcOrd="5" destOrd="0" presId="urn:microsoft.com/office/officeart/2005/8/layout/vList4"/>
    <dgm:cxn modelId="{56E2F03F-73B3-496B-A745-0E83C7CD5EB3}" type="presParOf" srcId="{1B9F5F0C-5D4B-496D-9ECE-411C55983FED}" destId="{79E12E99-1D34-441B-90AB-B71174CE92DE}" srcOrd="6" destOrd="0" presId="urn:microsoft.com/office/officeart/2005/8/layout/vList4"/>
    <dgm:cxn modelId="{B611CDEB-C616-4A5A-8780-A66D8B543E5D}" type="presParOf" srcId="{79E12E99-1D34-441B-90AB-B71174CE92DE}" destId="{9ABE277A-89B0-4ED3-A255-1003CB4E6B52}" srcOrd="0" destOrd="0" presId="urn:microsoft.com/office/officeart/2005/8/layout/vList4"/>
    <dgm:cxn modelId="{2C4190ED-3A8D-4E7B-A57C-7B2CC8E334B4}" type="presParOf" srcId="{79E12E99-1D34-441B-90AB-B71174CE92DE}" destId="{63707556-4ED5-447C-A68F-F220D7A9D405}" srcOrd="1" destOrd="0" presId="urn:microsoft.com/office/officeart/2005/8/layout/vList4"/>
    <dgm:cxn modelId="{E02232A0-98B7-4FFF-A955-F42DDB93062C}" type="presParOf" srcId="{79E12E99-1D34-441B-90AB-B71174CE92DE}" destId="{804663B3-D167-4878-AB0B-674EB4189C96}" srcOrd="2" destOrd="0" presId="urn:microsoft.com/office/officeart/2005/8/layout/vList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3AB90E7-68D3-4641-9F82-69B9DE1B8678}" type="doc">
      <dgm:prSet loTypeId="urn:microsoft.com/office/officeart/2005/8/layout/vList4" loCatId="list" qsTypeId="urn:microsoft.com/office/officeart/2005/8/quickstyle/3d1" qsCatId="3D" csTypeId="urn:microsoft.com/office/officeart/2005/8/colors/colorful2" csCatId="colorful" phldr="1"/>
      <dgm:spPr/>
      <dgm:t>
        <a:bodyPr/>
        <a:lstStyle/>
        <a:p>
          <a:endParaRPr lang="en-US"/>
        </a:p>
      </dgm:t>
    </dgm:pt>
    <dgm:pt modelId="{DF9F5466-862B-4940-90E4-E28E7DA10901}">
      <dgm:prSet phldrT="[Text]" phldr="1"/>
      <dgm:spPr/>
      <dgm:t>
        <a:bodyPr/>
        <a:lstStyle/>
        <a:p>
          <a:pPr algn="l"/>
          <a:endParaRPr lang="en-US"/>
        </a:p>
      </dgm:t>
    </dgm:pt>
    <dgm:pt modelId="{AD742840-2E35-41F3-ACEA-08D86DDE4C27}" type="parTrans" cxnId="{A500797C-E305-4C51-8D78-CFEC659849F2}">
      <dgm:prSet/>
      <dgm:spPr/>
      <dgm:t>
        <a:bodyPr/>
        <a:lstStyle/>
        <a:p>
          <a:endParaRPr lang="en-US"/>
        </a:p>
      </dgm:t>
    </dgm:pt>
    <dgm:pt modelId="{ABBDEA39-9877-471A-82A8-90F5AE822C27}" type="sibTrans" cxnId="{A500797C-E305-4C51-8D78-CFEC659849F2}">
      <dgm:prSet/>
      <dgm:spPr/>
      <dgm:t>
        <a:bodyPr/>
        <a:lstStyle/>
        <a:p>
          <a:endParaRPr lang="en-US"/>
        </a:p>
      </dgm:t>
    </dgm:pt>
    <dgm:pt modelId="{E40EA1C4-B1BB-4646-B011-CB7FCDC97596}">
      <dgm:prSet phldrT="[Text]" phldr="1"/>
      <dgm:spPr/>
      <dgm:t>
        <a:bodyPr/>
        <a:lstStyle/>
        <a:p>
          <a:pPr algn="l"/>
          <a:endParaRPr lang="en-US" dirty="0"/>
        </a:p>
      </dgm:t>
    </dgm:pt>
    <dgm:pt modelId="{2A3CB316-C2B5-4A36-A3FA-87113FAF5D8B}" type="parTrans" cxnId="{3F7CE18C-3C84-4C04-AC7B-0D531AFC9474}">
      <dgm:prSet/>
      <dgm:spPr/>
      <dgm:t>
        <a:bodyPr/>
        <a:lstStyle/>
        <a:p>
          <a:endParaRPr lang="en-US"/>
        </a:p>
      </dgm:t>
    </dgm:pt>
    <dgm:pt modelId="{0612DA88-3019-48F5-9B3F-F6FD7A3FE571}" type="sibTrans" cxnId="{3F7CE18C-3C84-4C04-AC7B-0D531AFC9474}">
      <dgm:prSet/>
      <dgm:spPr/>
      <dgm:t>
        <a:bodyPr/>
        <a:lstStyle/>
        <a:p>
          <a:endParaRPr lang="en-US"/>
        </a:p>
      </dgm:t>
    </dgm:pt>
    <dgm:pt modelId="{38F2C4CB-9348-477A-9861-9E29165B5291}">
      <dgm:prSet phldrT="[Text]" phldr="1"/>
      <dgm:spPr/>
      <dgm:t>
        <a:bodyPr/>
        <a:lstStyle/>
        <a:p>
          <a:pPr algn="l"/>
          <a:endParaRPr lang="en-US"/>
        </a:p>
      </dgm:t>
    </dgm:pt>
    <dgm:pt modelId="{7D867DAB-31AE-4243-8848-734F7D17DA89}" type="parTrans" cxnId="{6AB41E38-D124-45E2-8EC7-C211F3D079C2}">
      <dgm:prSet/>
      <dgm:spPr/>
      <dgm:t>
        <a:bodyPr/>
        <a:lstStyle/>
        <a:p>
          <a:endParaRPr lang="en-US"/>
        </a:p>
      </dgm:t>
    </dgm:pt>
    <dgm:pt modelId="{FF4AC910-03C2-40DF-B2C3-CF08ED67DB3C}" type="sibTrans" cxnId="{6AB41E38-D124-45E2-8EC7-C211F3D079C2}">
      <dgm:prSet/>
      <dgm:spPr/>
      <dgm:t>
        <a:bodyPr/>
        <a:lstStyle/>
        <a:p>
          <a:endParaRPr lang="en-US"/>
        </a:p>
      </dgm:t>
    </dgm:pt>
    <dgm:pt modelId="{BF0F2530-0CB8-4BED-A20F-52056F6B59F6}">
      <dgm:prSet phldrT="[Text]"/>
      <dgm:spPr/>
      <dgm:t>
        <a:bodyPr/>
        <a:lstStyle/>
        <a:p>
          <a:endParaRPr lang="en-US"/>
        </a:p>
      </dgm:t>
    </dgm:pt>
    <dgm:pt modelId="{1F0D3C94-935A-4A76-AC69-171489FEC928}" type="parTrans" cxnId="{A5BD6195-AEF9-43F4-824A-6A9D03D45686}">
      <dgm:prSet/>
      <dgm:spPr/>
      <dgm:t>
        <a:bodyPr/>
        <a:lstStyle/>
        <a:p>
          <a:endParaRPr lang="en-US"/>
        </a:p>
      </dgm:t>
    </dgm:pt>
    <dgm:pt modelId="{820045EB-AC87-4C54-81F9-F60FA3752521}" type="sibTrans" cxnId="{A5BD6195-AEF9-43F4-824A-6A9D03D45686}">
      <dgm:prSet/>
      <dgm:spPr/>
      <dgm:t>
        <a:bodyPr/>
        <a:lstStyle/>
        <a:p>
          <a:endParaRPr lang="en-US"/>
        </a:p>
      </dgm:t>
    </dgm:pt>
    <dgm:pt modelId="{99EC38EB-9856-4D90-B9C8-BF196CAFE4EC}">
      <dgm:prSet phldrT="[Text]"/>
      <dgm:spPr/>
      <dgm:t>
        <a:bodyPr/>
        <a:lstStyle/>
        <a:p>
          <a:endParaRPr lang="en-US"/>
        </a:p>
      </dgm:t>
    </dgm:pt>
    <dgm:pt modelId="{7E3066C9-71C8-4A4A-B544-65D8CFA0CBE4}" type="parTrans" cxnId="{D4BBB410-40B8-4FC5-B871-E1AA389471CE}">
      <dgm:prSet/>
      <dgm:spPr/>
      <dgm:t>
        <a:bodyPr/>
        <a:lstStyle/>
        <a:p>
          <a:endParaRPr lang="en-US"/>
        </a:p>
      </dgm:t>
    </dgm:pt>
    <dgm:pt modelId="{7369C7D0-2B88-4E2F-AE15-94F1D5FE13E2}" type="sibTrans" cxnId="{D4BBB410-40B8-4FC5-B871-E1AA389471CE}">
      <dgm:prSet/>
      <dgm:spPr/>
      <dgm:t>
        <a:bodyPr/>
        <a:lstStyle/>
        <a:p>
          <a:endParaRPr lang="en-US"/>
        </a:p>
      </dgm:t>
    </dgm:pt>
    <dgm:pt modelId="{0F0E3091-1C00-469C-AEAB-9336F1992BB1}">
      <dgm:prSet phldrT="[Text]"/>
      <dgm:spPr/>
      <dgm:t>
        <a:bodyPr/>
        <a:lstStyle/>
        <a:p>
          <a:endParaRPr lang="en-US"/>
        </a:p>
      </dgm:t>
    </dgm:pt>
    <dgm:pt modelId="{2100EDF2-FEB0-475E-92AA-55F5B6BE6BE7}" type="parTrans" cxnId="{91F14372-EF92-4B02-BF83-C08BBDAE1C5D}">
      <dgm:prSet/>
      <dgm:spPr/>
      <dgm:t>
        <a:bodyPr/>
        <a:lstStyle/>
        <a:p>
          <a:endParaRPr lang="en-US"/>
        </a:p>
      </dgm:t>
    </dgm:pt>
    <dgm:pt modelId="{DB5A778B-7D82-45FB-9CF5-9DD18CD3D5E4}" type="sibTrans" cxnId="{91F14372-EF92-4B02-BF83-C08BBDAE1C5D}">
      <dgm:prSet/>
      <dgm:spPr/>
      <dgm:t>
        <a:bodyPr/>
        <a:lstStyle/>
        <a:p>
          <a:endParaRPr lang="en-US"/>
        </a:p>
      </dgm:t>
    </dgm:pt>
    <dgm:pt modelId="{DA4A7F83-F3A9-4590-B8BC-48AB9784BF57}">
      <dgm:prSet phldrT="[Text]"/>
      <dgm:spPr/>
      <dgm:t>
        <a:bodyPr/>
        <a:lstStyle/>
        <a:p>
          <a:endParaRPr lang="en-US"/>
        </a:p>
      </dgm:t>
    </dgm:pt>
    <dgm:pt modelId="{DE8008C1-41AE-40FD-B691-8D68610BBF91}" type="parTrans" cxnId="{DEFF34BA-F8F8-40B2-B6FC-9505161324FF}">
      <dgm:prSet/>
      <dgm:spPr/>
      <dgm:t>
        <a:bodyPr/>
        <a:lstStyle/>
        <a:p>
          <a:endParaRPr lang="en-US"/>
        </a:p>
      </dgm:t>
    </dgm:pt>
    <dgm:pt modelId="{DBD69752-CF51-4C49-A220-F2BA0BDB2EF5}" type="sibTrans" cxnId="{DEFF34BA-F8F8-40B2-B6FC-9505161324FF}">
      <dgm:prSet/>
      <dgm:spPr/>
      <dgm:t>
        <a:bodyPr/>
        <a:lstStyle/>
        <a:p>
          <a:endParaRPr lang="en-US"/>
        </a:p>
      </dgm:t>
    </dgm:pt>
    <dgm:pt modelId="{8769FFAF-4B4D-4761-A816-FB458A5A9680}">
      <dgm:prSet phldrT="[Text]"/>
      <dgm:spPr/>
      <dgm:t>
        <a:bodyPr/>
        <a:lstStyle/>
        <a:p>
          <a:endParaRPr lang="en-US"/>
        </a:p>
      </dgm:t>
    </dgm:pt>
    <dgm:pt modelId="{E94BE67C-636A-456A-845B-2DCCD57D003D}" type="parTrans" cxnId="{1F877F5D-7B57-4162-92E7-FDC6F40F3119}">
      <dgm:prSet/>
      <dgm:spPr/>
      <dgm:t>
        <a:bodyPr/>
        <a:lstStyle/>
        <a:p>
          <a:endParaRPr lang="en-US"/>
        </a:p>
      </dgm:t>
    </dgm:pt>
    <dgm:pt modelId="{3AD5A619-0985-4B9F-A142-E503EC5E0B40}" type="sibTrans" cxnId="{1F877F5D-7B57-4162-92E7-FDC6F40F3119}">
      <dgm:prSet/>
      <dgm:spPr/>
      <dgm:t>
        <a:bodyPr/>
        <a:lstStyle/>
        <a:p>
          <a:endParaRPr lang="en-US"/>
        </a:p>
      </dgm:t>
    </dgm:pt>
    <dgm:pt modelId="{48A9A73F-9008-4F28-BCD9-83AD1B35E5E7}">
      <dgm:prSet phldrT="[Text]"/>
      <dgm:spPr/>
      <dgm:t>
        <a:bodyPr/>
        <a:lstStyle/>
        <a:p>
          <a:endParaRPr lang="en-US"/>
        </a:p>
      </dgm:t>
    </dgm:pt>
    <dgm:pt modelId="{F173F37F-DED4-481D-AFD4-7E433E4DD387}" type="parTrans" cxnId="{32A1B614-10BA-46D9-8955-489DF8F7428F}">
      <dgm:prSet/>
      <dgm:spPr/>
      <dgm:t>
        <a:bodyPr/>
        <a:lstStyle/>
        <a:p>
          <a:endParaRPr lang="en-US"/>
        </a:p>
      </dgm:t>
    </dgm:pt>
    <dgm:pt modelId="{3FEE5D80-59CF-4714-B1C7-6A0E2CB69C51}" type="sibTrans" cxnId="{32A1B614-10BA-46D9-8955-489DF8F7428F}">
      <dgm:prSet/>
      <dgm:spPr/>
      <dgm:t>
        <a:bodyPr/>
        <a:lstStyle/>
        <a:p>
          <a:endParaRPr lang="en-US"/>
        </a:p>
      </dgm:t>
    </dgm:pt>
    <dgm:pt modelId="{6A8E92A7-A4BD-4A2C-9B95-D5AB0AF39E67}">
      <dgm:prSet/>
      <dgm:spPr/>
      <dgm:t>
        <a:bodyPr/>
        <a:lstStyle/>
        <a:p>
          <a:pPr algn="l"/>
          <a:endParaRPr lang="en-US"/>
        </a:p>
      </dgm:t>
    </dgm:pt>
    <dgm:pt modelId="{57B090BD-85FA-4CED-8EF1-EDF994C30603}" type="parTrans" cxnId="{D0A74BFC-E01E-4749-A9DD-8DF44A9D1CA8}">
      <dgm:prSet/>
      <dgm:spPr/>
      <dgm:t>
        <a:bodyPr/>
        <a:lstStyle/>
        <a:p>
          <a:endParaRPr lang="en-US"/>
        </a:p>
      </dgm:t>
    </dgm:pt>
    <dgm:pt modelId="{BA0E8CAB-981B-4C23-84CD-5F6D6483BE2B}" type="sibTrans" cxnId="{D0A74BFC-E01E-4749-A9DD-8DF44A9D1CA8}">
      <dgm:prSet/>
      <dgm:spPr/>
      <dgm:t>
        <a:bodyPr/>
        <a:lstStyle/>
        <a:p>
          <a:endParaRPr lang="en-US"/>
        </a:p>
      </dgm:t>
    </dgm:pt>
    <dgm:pt modelId="{32484CC9-B2E2-42A4-87A8-CEFB3A82041A}">
      <dgm:prSet/>
      <dgm:spPr/>
      <dgm:t>
        <a:bodyPr/>
        <a:lstStyle/>
        <a:p>
          <a:endParaRPr lang="en-US"/>
        </a:p>
      </dgm:t>
    </dgm:pt>
    <dgm:pt modelId="{79DCDB72-6BD7-444D-BB91-1075123E40F0}" type="parTrans" cxnId="{0A2C1ABD-8FB6-4A88-A9DA-F6CE4DDE3CCC}">
      <dgm:prSet/>
      <dgm:spPr/>
      <dgm:t>
        <a:bodyPr/>
        <a:lstStyle/>
        <a:p>
          <a:endParaRPr lang="en-US"/>
        </a:p>
      </dgm:t>
    </dgm:pt>
    <dgm:pt modelId="{C2D42260-1236-4748-8C77-EB6BA473169F}" type="sibTrans" cxnId="{0A2C1ABD-8FB6-4A88-A9DA-F6CE4DDE3CCC}">
      <dgm:prSet/>
      <dgm:spPr/>
      <dgm:t>
        <a:bodyPr/>
        <a:lstStyle/>
        <a:p>
          <a:endParaRPr lang="en-US"/>
        </a:p>
      </dgm:t>
    </dgm:pt>
    <dgm:pt modelId="{5EEA3D59-5AF9-4FA7-80D8-07CC0D3B399A}">
      <dgm:prSet/>
      <dgm:spPr/>
      <dgm:t>
        <a:bodyPr/>
        <a:lstStyle/>
        <a:p>
          <a:endParaRPr lang="en-US"/>
        </a:p>
      </dgm:t>
    </dgm:pt>
    <dgm:pt modelId="{0BDB4A37-11EE-47EE-B277-F4E00850B872}" type="parTrans" cxnId="{F12EE8D5-5548-498B-8FCE-C899A50900F6}">
      <dgm:prSet/>
      <dgm:spPr/>
      <dgm:t>
        <a:bodyPr/>
        <a:lstStyle/>
        <a:p>
          <a:endParaRPr lang="en-US"/>
        </a:p>
      </dgm:t>
    </dgm:pt>
    <dgm:pt modelId="{877A6990-DE04-4616-BF8D-4D2C4876CC39}" type="sibTrans" cxnId="{F12EE8D5-5548-498B-8FCE-C899A50900F6}">
      <dgm:prSet/>
      <dgm:spPr/>
      <dgm:t>
        <a:bodyPr/>
        <a:lstStyle/>
        <a:p>
          <a:endParaRPr lang="en-US"/>
        </a:p>
      </dgm:t>
    </dgm:pt>
    <dgm:pt modelId="{A7BFF2C1-016A-4049-B83E-8F5D06D24B53}">
      <dgm:prSet/>
      <dgm:spPr/>
      <dgm:t>
        <a:bodyPr/>
        <a:lstStyle/>
        <a:p>
          <a:endParaRPr lang="en-US"/>
        </a:p>
      </dgm:t>
    </dgm:pt>
    <dgm:pt modelId="{DB968C9D-222E-4119-91B9-0A26C3D6CFDF}" type="parTrans" cxnId="{0376FC59-D338-4BAE-A1FA-6D42BD48F736}">
      <dgm:prSet/>
      <dgm:spPr/>
      <dgm:t>
        <a:bodyPr/>
        <a:lstStyle/>
        <a:p>
          <a:endParaRPr lang="en-US"/>
        </a:p>
      </dgm:t>
    </dgm:pt>
    <dgm:pt modelId="{6C8EC32A-655E-4554-90C5-A6B80DAF94C6}" type="sibTrans" cxnId="{0376FC59-D338-4BAE-A1FA-6D42BD48F736}">
      <dgm:prSet/>
      <dgm:spPr/>
      <dgm:t>
        <a:bodyPr/>
        <a:lstStyle/>
        <a:p>
          <a:endParaRPr lang="en-US"/>
        </a:p>
      </dgm:t>
    </dgm:pt>
    <dgm:pt modelId="{1B9F5F0C-5D4B-496D-9ECE-411C55983FED}" type="pres">
      <dgm:prSet presAssocID="{C3AB90E7-68D3-4641-9F82-69B9DE1B8678}" presName="linear" presStyleCnt="0">
        <dgm:presLayoutVars>
          <dgm:dir/>
          <dgm:resizeHandles val="exact"/>
        </dgm:presLayoutVars>
      </dgm:prSet>
      <dgm:spPr/>
    </dgm:pt>
    <dgm:pt modelId="{2CAE1AF3-A972-4576-AB6F-0BE33D71BF49}" type="pres">
      <dgm:prSet presAssocID="{5EEA3D59-5AF9-4FA7-80D8-07CC0D3B399A}" presName="comp" presStyleCnt="0"/>
      <dgm:spPr/>
    </dgm:pt>
    <dgm:pt modelId="{CA0FC287-05EC-454A-BC75-33751600A5A3}" type="pres">
      <dgm:prSet presAssocID="{5EEA3D59-5AF9-4FA7-80D8-07CC0D3B399A}" presName="box" presStyleLbl="node1" presStyleIdx="0" presStyleCnt="4"/>
      <dgm:spPr/>
    </dgm:pt>
    <dgm:pt modelId="{C9FA5B17-520D-4B43-BB9F-AECCBDB01B16}" type="pres">
      <dgm:prSet presAssocID="{5EEA3D59-5AF9-4FA7-80D8-07CC0D3B399A}" presName="img" presStyleLbl="fgImgPlace1" presStyleIdx="0" presStyleCnt="4" custScaleX="21517" custScaleY="17046" custLinFactNeighborX="-27664" custLinFactNeighborY="863"/>
      <dgm:spPr/>
    </dgm:pt>
    <dgm:pt modelId="{FCA758C7-F407-4BAE-974F-AD9A4515CCDD}" type="pres">
      <dgm:prSet presAssocID="{5EEA3D59-5AF9-4FA7-80D8-07CC0D3B399A}" presName="text" presStyleLbl="node1" presStyleIdx="0" presStyleCnt="4">
        <dgm:presLayoutVars>
          <dgm:bulletEnabled val="1"/>
        </dgm:presLayoutVars>
      </dgm:prSet>
      <dgm:spPr/>
    </dgm:pt>
    <dgm:pt modelId="{5F2681B9-1A71-489E-8DAB-336A8086E173}" type="pres">
      <dgm:prSet presAssocID="{877A6990-DE04-4616-BF8D-4D2C4876CC39}" presName="spacer" presStyleCnt="0"/>
      <dgm:spPr/>
    </dgm:pt>
    <dgm:pt modelId="{BF2E5000-5457-44DC-B7F1-1BD38276B12B}" type="pres">
      <dgm:prSet presAssocID="{A7BFF2C1-016A-4049-B83E-8F5D06D24B53}" presName="comp" presStyleCnt="0"/>
      <dgm:spPr/>
    </dgm:pt>
    <dgm:pt modelId="{3CBFEE7E-DE65-4AA0-A95D-0592CF0F6140}" type="pres">
      <dgm:prSet presAssocID="{A7BFF2C1-016A-4049-B83E-8F5D06D24B53}" presName="box" presStyleLbl="node1" presStyleIdx="1" presStyleCnt="4"/>
      <dgm:spPr/>
    </dgm:pt>
    <dgm:pt modelId="{9D8D7AFD-AD1E-40A8-B1CA-71262CEE45E7}" type="pres">
      <dgm:prSet presAssocID="{A7BFF2C1-016A-4049-B83E-8F5D06D24B53}" presName="img" presStyleLbl="fgImgPlace1" presStyleIdx="1" presStyleCnt="4" custScaleX="13822" custScaleY="26779" custLinFactNeighborX="-28003" custLinFactNeighborY="3221"/>
      <dgm:spPr/>
    </dgm:pt>
    <dgm:pt modelId="{2680DB02-CBD4-473D-A916-5C30A1F49D77}" type="pres">
      <dgm:prSet presAssocID="{A7BFF2C1-016A-4049-B83E-8F5D06D24B53}" presName="text" presStyleLbl="node1" presStyleIdx="1" presStyleCnt="4">
        <dgm:presLayoutVars>
          <dgm:bulletEnabled val="1"/>
        </dgm:presLayoutVars>
      </dgm:prSet>
      <dgm:spPr/>
    </dgm:pt>
    <dgm:pt modelId="{A5407E99-2F23-48A1-80F0-071B63E6A3C6}" type="pres">
      <dgm:prSet presAssocID="{6C8EC32A-655E-4554-90C5-A6B80DAF94C6}" presName="spacer" presStyleCnt="0"/>
      <dgm:spPr/>
    </dgm:pt>
    <dgm:pt modelId="{45C986AB-B287-4EA5-B205-D931D9D618DC}" type="pres">
      <dgm:prSet presAssocID="{32484CC9-B2E2-42A4-87A8-CEFB3A82041A}" presName="comp" presStyleCnt="0"/>
      <dgm:spPr/>
    </dgm:pt>
    <dgm:pt modelId="{8AC9CA0E-94D8-4853-84C3-91F2C854645F}" type="pres">
      <dgm:prSet presAssocID="{32484CC9-B2E2-42A4-87A8-CEFB3A82041A}" presName="box" presStyleLbl="node1" presStyleIdx="2" presStyleCnt="4"/>
      <dgm:spPr/>
    </dgm:pt>
    <dgm:pt modelId="{AD5F5FDF-82AE-4E2F-A941-DAE839C5B0A7}" type="pres">
      <dgm:prSet presAssocID="{32484CC9-B2E2-42A4-87A8-CEFB3A82041A}" presName="img" presStyleLbl="fgImgPlace1" presStyleIdx="2" presStyleCnt="4" custScaleX="13493" custScaleY="24710" custLinFactNeighborX="-27299" custLinFactNeighborY="2611"/>
      <dgm:spPr/>
    </dgm:pt>
    <dgm:pt modelId="{661AA78A-CAA6-4A3E-90BA-62271865C45E}" type="pres">
      <dgm:prSet presAssocID="{32484CC9-B2E2-42A4-87A8-CEFB3A82041A}" presName="text" presStyleLbl="node1" presStyleIdx="2" presStyleCnt="4">
        <dgm:presLayoutVars>
          <dgm:bulletEnabled val="1"/>
        </dgm:presLayoutVars>
      </dgm:prSet>
      <dgm:spPr/>
    </dgm:pt>
    <dgm:pt modelId="{6C1CDFEB-7067-4B28-AE68-05F4CB563861}" type="pres">
      <dgm:prSet presAssocID="{C2D42260-1236-4748-8C77-EB6BA473169F}" presName="spacer" presStyleCnt="0"/>
      <dgm:spPr/>
    </dgm:pt>
    <dgm:pt modelId="{79E12E99-1D34-441B-90AB-B71174CE92DE}" type="pres">
      <dgm:prSet presAssocID="{DF9F5466-862B-4940-90E4-E28E7DA10901}" presName="comp" presStyleCnt="0"/>
      <dgm:spPr/>
    </dgm:pt>
    <dgm:pt modelId="{9ABE277A-89B0-4ED3-A255-1003CB4E6B52}" type="pres">
      <dgm:prSet presAssocID="{DF9F5466-862B-4940-90E4-E28E7DA10901}" presName="box" presStyleLbl="node1" presStyleIdx="3" presStyleCnt="4"/>
      <dgm:spPr/>
    </dgm:pt>
    <dgm:pt modelId="{63707556-4ED5-447C-A68F-F220D7A9D405}" type="pres">
      <dgm:prSet presAssocID="{DF9F5466-862B-4940-90E4-E28E7DA10901}" presName="img" presStyleLbl="fgImgPlace1" presStyleIdx="3" presStyleCnt="4" custScaleX="13493" custScaleY="27295" custLinFactNeighborX="-27469"/>
      <dgm:spPr/>
    </dgm:pt>
    <dgm:pt modelId="{804663B3-D167-4878-AB0B-674EB4189C96}" type="pres">
      <dgm:prSet presAssocID="{DF9F5466-862B-4940-90E4-E28E7DA10901}" presName="text" presStyleLbl="node1" presStyleIdx="3" presStyleCnt="4">
        <dgm:presLayoutVars>
          <dgm:bulletEnabled val="1"/>
        </dgm:presLayoutVars>
      </dgm:prSet>
      <dgm:spPr/>
    </dgm:pt>
  </dgm:ptLst>
  <dgm:cxnLst>
    <dgm:cxn modelId="{DF52D80B-B4F6-439B-A12D-8F93A58CA2E1}" type="presOf" srcId="{A7BFF2C1-016A-4049-B83E-8F5D06D24B53}" destId="{3CBFEE7E-DE65-4AA0-A95D-0592CF0F6140}" srcOrd="0" destOrd="0" presId="urn:microsoft.com/office/officeart/2005/8/layout/vList4"/>
    <dgm:cxn modelId="{D4BBB410-40B8-4FC5-B871-E1AA389471CE}" srcId="{BF0F2530-0CB8-4BED-A20F-52056F6B59F6}" destId="{99EC38EB-9856-4D90-B9C8-BF196CAFE4EC}" srcOrd="0" destOrd="0" parTransId="{7E3066C9-71C8-4A4A-B544-65D8CFA0CBE4}" sibTransId="{7369C7D0-2B88-4E2F-AE15-94F1D5FE13E2}"/>
    <dgm:cxn modelId="{A43B6212-4539-459D-937E-19E35160EA6D}" type="presOf" srcId="{0F0E3091-1C00-469C-AEAB-9336F1992BB1}" destId="{9ABE277A-89B0-4ED3-A255-1003CB4E6B52}" srcOrd="0" destOrd="6" presId="urn:microsoft.com/office/officeart/2005/8/layout/vList4"/>
    <dgm:cxn modelId="{383CC613-7B30-4C45-848A-29B87CB9D56C}" type="presOf" srcId="{32484CC9-B2E2-42A4-87A8-CEFB3A82041A}" destId="{8AC9CA0E-94D8-4853-84C3-91F2C854645F}" srcOrd="0" destOrd="0" presId="urn:microsoft.com/office/officeart/2005/8/layout/vList4"/>
    <dgm:cxn modelId="{B2DD5814-0436-4D3D-B9E4-1EE946DCAA08}" type="presOf" srcId="{DF9F5466-862B-4940-90E4-E28E7DA10901}" destId="{9ABE277A-89B0-4ED3-A255-1003CB4E6B52}" srcOrd="0" destOrd="0" presId="urn:microsoft.com/office/officeart/2005/8/layout/vList4"/>
    <dgm:cxn modelId="{32A1B614-10BA-46D9-8955-489DF8F7428F}" srcId="{DA4A7F83-F3A9-4590-B8BC-48AB9784BF57}" destId="{48A9A73F-9008-4F28-BCD9-83AD1B35E5E7}" srcOrd="1" destOrd="0" parTransId="{F173F37F-DED4-481D-AFD4-7E433E4DD387}" sibTransId="{3FEE5D80-59CF-4714-B1C7-6A0E2CB69C51}"/>
    <dgm:cxn modelId="{59446117-A21E-4EA2-8FD1-74F9357502B0}" type="presOf" srcId="{48A9A73F-9008-4F28-BCD9-83AD1B35E5E7}" destId="{804663B3-D167-4878-AB0B-674EB4189C96}" srcOrd="1" destOrd="9" presId="urn:microsoft.com/office/officeart/2005/8/layout/vList4"/>
    <dgm:cxn modelId="{72775B1D-12A8-4A6E-ADD9-155E24E18401}" type="presOf" srcId="{38F2C4CB-9348-477A-9861-9E29165B5291}" destId="{9ABE277A-89B0-4ED3-A255-1003CB4E6B52}" srcOrd="0" destOrd="2" presId="urn:microsoft.com/office/officeart/2005/8/layout/vList4"/>
    <dgm:cxn modelId="{4E97F62A-F766-4CEF-A317-EDC2D2649588}" type="presOf" srcId="{99EC38EB-9856-4D90-B9C8-BF196CAFE4EC}" destId="{804663B3-D167-4878-AB0B-674EB4189C96}" srcOrd="1" destOrd="5" presId="urn:microsoft.com/office/officeart/2005/8/layout/vList4"/>
    <dgm:cxn modelId="{D18EB634-2093-4B42-9117-C5E22A024E77}" type="presOf" srcId="{BF0F2530-0CB8-4BED-A20F-52056F6B59F6}" destId="{9ABE277A-89B0-4ED3-A255-1003CB4E6B52}" srcOrd="0" destOrd="4" presId="urn:microsoft.com/office/officeart/2005/8/layout/vList4"/>
    <dgm:cxn modelId="{6AB41E38-D124-45E2-8EC7-C211F3D079C2}" srcId="{DF9F5466-862B-4940-90E4-E28E7DA10901}" destId="{38F2C4CB-9348-477A-9861-9E29165B5291}" srcOrd="1" destOrd="0" parTransId="{7D867DAB-31AE-4243-8848-734F7D17DA89}" sibTransId="{FF4AC910-03C2-40DF-B2C3-CF08ED67DB3C}"/>
    <dgm:cxn modelId="{1F877F5D-7B57-4162-92E7-FDC6F40F3119}" srcId="{DA4A7F83-F3A9-4590-B8BC-48AB9784BF57}" destId="{8769FFAF-4B4D-4761-A816-FB458A5A9680}" srcOrd="0" destOrd="0" parTransId="{E94BE67C-636A-456A-845B-2DCCD57D003D}" sibTransId="{3AD5A619-0985-4B9F-A142-E503EC5E0B40}"/>
    <dgm:cxn modelId="{9B515A61-AABF-478D-8501-E032F0C00AEC}" type="presOf" srcId="{99EC38EB-9856-4D90-B9C8-BF196CAFE4EC}" destId="{9ABE277A-89B0-4ED3-A255-1003CB4E6B52}" srcOrd="0" destOrd="5" presId="urn:microsoft.com/office/officeart/2005/8/layout/vList4"/>
    <dgm:cxn modelId="{56B33566-DAB8-43DA-A99C-44F9B1158094}" type="presOf" srcId="{8769FFAF-4B4D-4761-A816-FB458A5A9680}" destId="{804663B3-D167-4878-AB0B-674EB4189C96}" srcOrd="1" destOrd="8" presId="urn:microsoft.com/office/officeart/2005/8/layout/vList4"/>
    <dgm:cxn modelId="{ACEFA949-2121-4304-B338-BD25C2D42C52}" type="presOf" srcId="{48A9A73F-9008-4F28-BCD9-83AD1B35E5E7}" destId="{9ABE277A-89B0-4ED3-A255-1003CB4E6B52}" srcOrd="0" destOrd="9" presId="urn:microsoft.com/office/officeart/2005/8/layout/vList4"/>
    <dgm:cxn modelId="{93B7446F-7CA8-4132-9859-211AF7EB4617}" type="presOf" srcId="{38F2C4CB-9348-477A-9861-9E29165B5291}" destId="{804663B3-D167-4878-AB0B-674EB4189C96}" srcOrd="1" destOrd="2" presId="urn:microsoft.com/office/officeart/2005/8/layout/vList4"/>
    <dgm:cxn modelId="{91F14372-EF92-4B02-BF83-C08BBDAE1C5D}" srcId="{BF0F2530-0CB8-4BED-A20F-52056F6B59F6}" destId="{0F0E3091-1C00-469C-AEAB-9336F1992BB1}" srcOrd="1" destOrd="0" parTransId="{2100EDF2-FEB0-475E-92AA-55F5B6BE6BE7}" sibTransId="{DB5A778B-7D82-45FB-9CF5-9DD18CD3D5E4}"/>
    <dgm:cxn modelId="{32525F79-81A9-4DD5-A0EE-DFDFD5F2D68E}" type="presOf" srcId="{BF0F2530-0CB8-4BED-A20F-52056F6B59F6}" destId="{804663B3-D167-4878-AB0B-674EB4189C96}" srcOrd="1" destOrd="4" presId="urn:microsoft.com/office/officeart/2005/8/layout/vList4"/>
    <dgm:cxn modelId="{0376FC59-D338-4BAE-A1FA-6D42BD48F736}" srcId="{C3AB90E7-68D3-4641-9F82-69B9DE1B8678}" destId="{A7BFF2C1-016A-4049-B83E-8F5D06D24B53}" srcOrd="1" destOrd="0" parTransId="{DB968C9D-222E-4119-91B9-0A26C3D6CFDF}" sibTransId="{6C8EC32A-655E-4554-90C5-A6B80DAF94C6}"/>
    <dgm:cxn modelId="{A500797C-E305-4C51-8D78-CFEC659849F2}" srcId="{C3AB90E7-68D3-4641-9F82-69B9DE1B8678}" destId="{DF9F5466-862B-4940-90E4-E28E7DA10901}" srcOrd="3" destOrd="0" parTransId="{AD742840-2E35-41F3-ACEA-08D86DDE4C27}" sibTransId="{ABBDEA39-9877-471A-82A8-90F5AE822C27}"/>
    <dgm:cxn modelId="{CD3F1984-6E6B-40CE-BF8F-8823AA27A207}" type="presOf" srcId="{5EEA3D59-5AF9-4FA7-80D8-07CC0D3B399A}" destId="{CA0FC287-05EC-454A-BC75-33751600A5A3}" srcOrd="0" destOrd="0" presId="urn:microsoft.com/office/officeart/2005/8/layout/vList4"/>
    <dgm:cxn modelId="{E007A686-E6FA-4560-B5AB-363723536671}" type="presOf" srcId="{DA4A7F83-F3A9-4590-B8BC-48AB9784BF57}" destId="{804663B3-D167-4878-AB0B-674EB4189C96}" srcOrd="1" destOrd="7" presId="urn:microsoft.com/office/officeart/2005/8/layout/vList4"/>
    <dgm:cxn modelId="{67339C8C-3C04-4053-BC69-94BE94EA9B6C}" type="presOf" srcId="{E40EA1C4-B1BB-4646-B011-CB7FCDC97596}" destId="{804663B3-D167-4878-AB0B-674EB4189C96}" srcOrd="1" destOrd="1" presId="urn:microsoft.com/office/officeart/2005/8/layout/vList4"/>
    <dgm:cxn modelId="{3F7CE18C-3C84-4C04-AC7B-0D531AFC9474}" srcId="{DF9F5466-862B-4940-90E4-E28E7DA10901}" destId="{E40EA1C4-B1BB-4646-B011-CB7FCDC97596}" srcOrd="0" destOrd="0" parTransId="{2A3CB316-C2B5-4A36-A3FA-87113FAF5D8B}" sibTransId="{0612DA88-3019-48F5-9B3F-F6FD7A3FE571}"/>
    <dgm:cxn modelId="{A5BD6195-AEF9-43F4-824A-6A9D03D45686}" srcId="{DF9F5466-862B-4940-90E4-E28E7DA10901}" destId="{BF0F2530-0CB8-4BED-A20F-52056F6B59F6}" srcOrd="3" destOrd="0" parTransId="{1F0D3C94-935A-4A76-AC69-171489FEC928}" sibTransId="{820045EB-AC87-4C54-81F9-F60FA3752521}"/>
    <dgm:cxn modelId="{199231A5-B0B8-4CE5-87EA-18EC3C55F17F}" type="presOf" srcId="{A7BFF2C1-016A-4049-B83E-8F5D06D24B53}" destId="{2680DB02-CBD4-473D-A916-5C30A1F49D77}" srcOrd="1" destOrd="0" presId="urn:microsoft.com/office/officeart/2005/8/layout/vList4"/>
    <dgm:cxn modelId="{F6CD59A7-18FC-4CA1-8BF4-38E91D8918A7}" type="presOf" srcId="{DF9F5466-862B-4940-90E4-E28E7DA10901}" destId="{804663B3-D167-4878-AB0B-674EB4189C96}" srcOrd="1" destOrd="0" presId="urn:microsoft.com/office/officeart/2005/8/layout/vList4"/>
    <dgm:cxn modelId="{5238CDA8-933E-4924-84EC-B3E23584E91F}" type="presOf" srcId="{32484CC9-B2E2-42A4-87A8-CEFB3A82041A}" destId="{661AA78A-CAA6-4A3E-90BA-62271865C45E}" srcOrd="1" destOrd="0" presId="urn:microsoft.com/office/officeart/2005/8/layout/vList4"/>
    <dgm:cxn modelId="{F5D2B8B6-4817-4B36-AA28-B6E8F3EB37CA}" type="presOf" srcId="{E40EA1C4-B1BB-4646-B011-CB7FCDC97596}" destId="{9ABE277A-89B0-4ED3-A255-1003CB4E6B52}" srcOrd="0" destOrd="1" presId="urn:microsoft.com/office/officeart/2005/8/layout/vList4"/>
    <dgm:cxn modelId="{DEFF34BA-F8F8-40B2-B6FC-9505161324FF}" srcId="{DF9F5466-862B-4940-90E4-E28E7DA10901}" destId="{DA4A7F83-F3A9-4590-B8BC-48AB9784BF57}" srcOrd="4" destOrd="0" parTransId="{DE8008C1-41AE-40FD-B691-8D68610BBF91}" sibTransId="{DBD69752-CF51-4C49-A220-F2BA0BDB2EF5}"/>
    <dgm:cxn modelId="{0A2C1ABD-8FB6-4A88-A9DA-F6CE4DDE3CCC}" srcId="{C3AB90E7-68D3-4641-9F82-69B9DE1B8678}" destId="{32484CC9-B2E2-42A4-87A8-CEFB3A82041A}" srcOrd="2" destOrd="0" parTransId="{79DCDB72-6BD7-444D-BB91-1075123E40F0}" sibTransId="{C2D42260-1236-4748-8C77-EB6BA473169F}"/>
    <dgm:cxn modelId="{F09AA9C8-25EF-4DD7-8C30-1B06FAF8CA47}" type="presOf" srcId="{0F0E3091-1C00-469C-AEAB-9336F1992BB1}" destId="{804663B3-D167-4878-AB0B-674EB4189C96}" srcOrd="1" destOrd="6" presId="urn:microsoft.com/office/officeart/2005/8/layout/vList4"/>
    <dgm:cxn modelId="{4F639BD0-279E-4C00-8146-8B5708D09317}" type="presOf" srcId="{8769FFAF-4B4D-4761-A816-FB458A5A9680}" destId="{9ABE277A-89B0-4ED3-A255-1003CB4E6B52}" srcOrd="0" destOrd="8" presId="urn:microsoft.com/office/officeart/2005/8/layout/vList4"/>
    <dgm:cxn modelId="{0D1B6AD4-B9C2-47BF-8EF9-4875A074296E}" type="presOf" srcId="{DA4A7F83-F3A9-4590-B8BC-48AB9784BF57}" destId="{9ABE277A-89B0-4ED3-A255-1003CB4E6B52}" srcOrd="0" destOrd="7" presId="urn:microsoft.com/office/officeart/2005/8/layout/vList4"/>
    <dgm:cxn modelId="{F12EE8D5-5548-498B-8FCE-C899A50900F6}" srcId="{C3AB90E7-68D3-4641-9F82-69B9DE1B8678}" destId="{5EEA3D59-5AF9-4FA7-80D8-07CC0D3B399A}" srcOrd="0" destOrd="0" parTransId="{0BDB4A37-11EE-47EE-B277-F4E00850B872}" sibTransId="{877A6990-DE04-4616-BF8D-4D2C4876CC39}"/>
    <dgm:cxn modelId="{85B952DD-B9DD-4A43-AF9C-8A616BE96590}" type="presOf" srcId="{C3AB90E7-68D3-4641-9F82-69B9DE1B8678}" destId="{1B9F5F0C-5D4B-496D-9ECE-411C55983FED}" srcOrd="0" destOrd="0" presId="urn:microsoft.com/office/officeart/2005/8/layout/vList4"/>
    <dgm:cxn modelId="{FE6227DF-8984-4189-AD8D-5D1B6927806B}" type="presOf" srcId="{6A8E92A7-A4BD-4A2C-9B95-D5AB0AF39E67}" destId="{804663B3-D167-4878-AB0B-674EB4189C96}" srcOrd="1" destOrd="3" presId="urn:microsoft.com/office/officeart/2005/8/layout/vList4"/>
    <dgm:cxn modelId="{E48E6EED-83BD-4690-8332-9703D2ECDB74}" type="presOf" srcId="{6A8E92A7-A4BD-4A2C-9B95-D5AB0AF39E67}" destId="{9ABE277A-89B0-4ED3-A255-1003CB4E6B52}" srcOrd="0" destOrd="3" presId="urn:microsoft.com/office/officeart/2005/8/layout/vList4"/>
    <dgm:cxn modelId="{C625F7F3-CCDF-48AB-A19F-24411A4218C9}" type="presOf" srcId="{5EEA3D59-5AF9-4FA7-80D8-07CC0D3B399A}" destId="{FCA758C7-F407-4BAE-974F-AD9A4515CCDD}" srcOrd="1" destOrd="0" presId="urn:microsoft.com/office/officeart/2005/8/layout/vList4"/>
    <dgm:cxn modelId="{D0A74BFC-E01E-4749-A9DD-8DF44A9D1CA8}" srcId="{DF9F5466-862B-4940-90E4-E28E7DA10901}" destId="{6A8E92A7-A4BD-4A2C-9B95-D5AB0AF39E67}" srcOrd="2" destOrd="0" parTransId="{57B090BD-85FA-4CED-8EF1-EDF994C30603}" sibTransId="{BA0E8CAB-981B-4C23-84CD-5F6D6483BE2B}"/>
    <dgm:cxn modelId="{3A4485A0-B33A-4EE6-93F2-8EA7E9CD5671}" type="presParOf" srcId="{1B9F5F0C-5D4B-496D-9ECE-411C55983FED}" destId="{2CAE1AF3-A972-4576-AB6F-0BE33D71BF49}" srcOrd="0" destOrd="0" presId="urn:microsoft.com/office/officeart/2005/8/layout/vList4"/>
    <dgm:cxn modelId="{C31CB6DF-42AB-4F66-A417-5A873833053D}" type="presParOf" srcId="{2CAE1AF3-A972-4576-AB6F-0BE33D71BF49}" destId="{CA0FC287-05EC-454A-BC75-33751600A5A3}" srcOrd="0" destOrd="0" presId="urn:microsoft.com/office/officeart/2005/8/layout/vList4"/>
    <dgm:cxn modelId="{CE27AA0C-8212-412C-A388-B01A634B94BE}" type="presParOf" srcId="{2CAE1AF3-A972-4576-AB6F-0BE33D71BF49}" destId="{C9FA5B17-520D-4B43-BB9F-AECCBDB01B16}" srcOrd="1" destOrd="0" presId="urn:microsoft.com/office/officeart/2005/8/layout/vList4"/>
    <dgm:cxn modelId="{8F5154DC-759B-4E53-9B2B-922CC2A8FF1F}" type="presParOf" srcId="{2CAE1AF3-A972-4576-AB6F-0BE33D71BF49}" destId="{FCA758C7-F407-4BAE-974F-AD9A4515CCDD}" srcOrd="2" destOrd="0" presId="urn:microsoft.com/office/officeart/2005/8/layout/vList4"/>
    <dgm:cxn modelId="{C6F32534-7890-4BC9-B797-8950A72C6EE8}" type="presParOf" srcId="{1B9F5F0C-5D4B-496D-9ECE-411C55983FED}" destId="{5F2681B9-1A71-489E-8DAB-336A8086E173}" srcOrd="1" destOrd="0" presId="urn:microsoft.com/office/officeart/2005/8/layout/vList4"/>
    <dgm:cxn modelId="{7C1838A3-A5CD-4389-9C03-12EBC61C7F6A}" type="presParOf" srcId="{1B9F5F0C-5D4B-496D-9ECE-411C55983FED}" destId="{BF2E5000-5457-44DC-B7F1-1BD38276B12B}" srcOrd="2" destOrd="0" presId="urn:microsoft.com/office/officeart/2005/8/layout/vList4"/>
    <dgm:cxn modelId="{A7CB8256-C544-4D06-B4B2-03653C04DA1A}" type="presParOf" srcId="{BF2E5000-5457-44DC-B7F1-1BD38276B12B}" destId="{3CBFEE7E-DE65-4AA0-A95D-0592CF0F6140}" srcOrd="0" destOrd="0" presId="urn:microsoft.com/office/officeart/2005/8/layout/vList4"/>
    <dgm:cxn modelId="{5E8F2BE0-3EAF-4D6E-AECE-53C9F3A2C468}" type="presParOf" srcId="{BF2E5000-5457-44DC-B7F1-1BD38276B12B}" destId="{9D8D7AFD-AD1E-40A8-B1CA-71262CEE45E7}" srcOrd="1" destOrd="0" presId="urn:microsoft.com/office/officeart/2005/8/layout/vList4"/>
    <dgm:cxn modelId="{33EE0DFD-ADEA-43BF-B0E0-5FCFCB851B86}" type="presParOf" srcId="{BF2E5000-5457-44DC-B7F1-1BD38276B12B}" destId="{2680DB02-CBD4-473D-A916-5C30A1F49D77}" srcOrd="2" destOrd="0" presId="urn:microsoft.com/office/officeart/2005/8/layout/vList4"/>
    <dgm:cxn modelId="{23BBFD51-B50D-4AE3-A02A-6B57B4272EF0}" type="presParOf" srcId="{1B9F5F0C-5D4B-496D-9ECE-411C55983FED}" destId="{A5407E99-2F23-48A1-80F0-071B63E6A3C6}" srcOrd="3" destOrd="0" presId="urn:microsoft.com/office/officeart/2005/8/layout/vList4"/>
    <dgm:cxn modelId="{2D40BEF6-1912-4774-B64D-0BA45AF4ECAC}" type="presParOf" srcId="{1B9F5F0C-5D4B-496D-9ECE-411C55983FED}" destId="{45C986AB-B287-4EA5-B205-D931D9D618DC}" srcOrd="4" destOrd="0" presId="urn:microsoft.com/office/officeart/2005/8/layout/vList4"/>
    <dgm:cxn modelId="{5ADE7DCB-1802-44CC-AEA0-1A1FA04D7EC2}" type="presParOf" srcId="{45C986AB-B287-4EA5-B205-D931D9D618DC}" destId="{8AC9CA0E-94D8-4853-84C3-91F2C854645F}" srcOrd="0" destOrd="0" presId="urn:microsoft.com/office/officeart/2005/8/layout/vList4"/>
    <dgm:cxn modelId="{6530CE22-A6AE-420A-8B9E-690593BAF442}" type="presParOf" srcId="{45C986AB-B287-4EA5-B205-D931D9D618DC}" destId="{AD5F5FDF-82AE-4E2F-A941-DAE839C5B0A7}" srcOrd="1" destOrd="0" presId="urn:microsoft.com/office/officeart/2005/8/layout/vList4"/>
    <dgm:cxn modelId="{C525166D-6B23-4216-9834-82642B8FADEF}" type="presParOf" srcId="{45C986AB-B287-4EA5-B205-D931D9D618DC}" destId="{661AA78A-CAA6-4A3E-90BA-62271865C45E}" srcOrd="2" destOrd="0" presId="urn:microsoft.com/office/officeart/2005/8/layout/vList4"/>
    <dgm:cxn modelId="{854A954D-0667-4D33-AA66-AF43A93EDDEB}" type="presParOf" srcId="{1B9F5F0C-5D4B-496D-9ECE-411C55983FED}" destId="{6C1CDFEB-7067-4B28-AE68-05F4CB563861}" srcOrd="5" destOrd="0" presId="urn:microsoft.com/office/officeart/2005/8/layout/vList4"/>
    <dgm:cxn modelId="{598A9FD6-4543-49C7-AD02-E791F02250B7}" type="presParOf" srcId="{1B9F5F0C-5D4B-496D-9ECE-411C55983FED}" destId="{79E12E99-1D34-441B-90AB-B71174CE92DE}" srcOrd="6" destOrd="0" presId="urn:microsoft.com/office/officeart/2005/8/layout/vList4"/>
    <dgm:cxn modelId="{632B95BC-5C80-409E-B52B-3C57950DAD3D}" type="presParOf" srcId="{79E12E99-1D34-441B-90AB-B71174CE92DE}" destId="{9ABE277A-89B0-4ED3-A255-1003CB4E6B52}" srcOrd="0" destOrd="0" presId="urn:microsoft.com/office/officeart/2005/8/layout/vList4"/>
    <dgm:cxn modelId="{FEE29026-1B2C-434B-AE32-B6BDBCAD750D}" type="presParOf" srcId="{79E12E99-1D34-441B-90AB-B71174CE92DE}" destId="{63707556-4ED5-447C-A68F-F220D7A9D405}" srcOrd="1" destOrd="0" presId="urn:microsoft.com/office/officeart/2005/8/layout/vList4"/>
    <dgm:cxn modelId="{E0B6F525-2A73-47A8-ACF1-7B461896EFEA}" type="presParOf" srcId="{79E12E99-1D34-441B-90AB-B71174CE92DE}" destId="{804663B3-D167-4878-AB0B-674EB4189C96}" srcOrd="2" destOrd="0" presId="urn:microsoft.com/office/officeart/2005/8/layout/vList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3AB90E7-68D3-4641-9F82-69B9DE1B8678}" type="doc">
      <dgm:prSet loTypeId="urn:microsoft.com/office/officeart/2005/8/layout/vList4" loCatId="list" qsTypeId="urn:microsoft.com/office/officeart/2005/8/quickstyle/3d1" qsCatId="3D" csTypeId="urn:microsoft.com/office/officeart/2005/8/colors/colorful2" csCatId="colorful" phldr="1"/>
      <dgm:spPr/>
      <dgm:t>
        <a:bodyPr/>
        <a:lstStyle/>
        <a:p>
          <a:endParaRPr lang="en-US"/>
        </a:p>
      </dgm:t>
    </dgm:pt>
    <dgm:pt modelId="{DF9F5466-862B-4940-90E4-E28E7DA10901}">
      <dgm:prSet phldrT="[Text]" phldr="1"/>
      <dgm:spPr/>
      <dgm:t>
        <a:bodyPr/>
        <a:lstStyle/>
        <a:p>
          <a:pPr algn="l"/>
          <a:endParaRPr lang="en-US"/>
        </a:p>
      </dgm:t>
    </dgm:pt>
    <dgm:pt modelId="{AD742840-2E35-41F3-ACEA-08D86DDE4C27}" type="parTrans" cxnId="{A500797C-E305-4C51-8D78-CFEC659849F2}">
      <dgm:prSet/>
      <dgm:spPr/>
      <dgm:t>
        <a:bodyPr/>
        <a:lstStyle/>
        <a:p>
          <a:endParaRPr lang="en-US"/>
        </a:p>
      </dgm:t>
    </dgm:pt>
    <dgm:pt modelId="{ABBDEA39-9877-471A-82A8-90F5AE822C27}" type="sibTrans" cxnId="{A500797C-E305-4C51-8D78-CFEC659849F2}">
      <dgm:prSet/>
      <dgm:spPr/>
      <dgm:t>
        <a:bodyPr/>
        <a:lstStyle/>
        <a:p>
          <a:endParaRPr lang="en-US"/>
        </a:p>
      </dgm:t>
    </dgm:pt>
    <dgm:pt modelId="{E40EA1C4-B1BB-4646-B011-CB7FCDC97596}">
      <dgm:prSet phldrT="[Text]" phldr="1"/>
      <dgm:spPr/>
      <dgm:t>
        <a:bodyPr/>
        <a:lstStyle/>
        <a:p>
          <a:pPr algn="l"/>
          <a:endParaRPr lang="en-US" dirty="0"/>
        </a:p>
      </dgm:t>
    </dgm:pt>
    <dgm:pt modelId="{2A3CB316-C2B5-4A36-A3FA-87113FAF5D8B}" type="parTrans" cxnId="{3F7CE18C-3C84-4C04-AC7B-0D531AFC9474}">
      <dgm:prSet/>
      <dgm:spPr/>
      <dgm:t>
        <a:bodyPr/>
        <a:lstStyle/>
        <a:p>
          <a:endParaRPr lang="en-US"/>
        </a:p>
      </dgm:t>
    </dgm:pt>
    <dgm:pt modelId="{0612DA88-3019-48F5-9B3F-F6FD7A3FE571}" type="sibTrans" cxnId="{3F7CE18C-3C84-4C04-AC7B-0D531AFC9474}">
      <dgm:prSet/>
      <dgm:spPr/>
      <dgm:t>
        <a:bodyPr/>
        <a:lstStyle/>
        <a:p>
          <a:endParaRPr lang="en-US"/>
        </a:p>
      </dgm:t>
    </dgm:pt>
    <dgm:pt modelId="{38F2C4CB-9348-477A-9861-9E29165B5291}">
      <dgm:prSet phldrT="[Text]" phldr="1"/>
      <dgm:spPr/>
      <dgm:t>
        <a:bodyPr/>
        <a:lstStyle/>
        <a:p>
          <a:pPr algn="l"/>
          <a:endParaRPr lang="en-US"/>
        </a:p>
      </dgm:t>
    </dgm:pt>
    <dgm:pt modelId="{7D867DAB-31AE-4243-8848-734F7D17DA89}" type="parTrans" cxnId="{6AB41E38-D124-45E2-8EC7-C211F3D079C2}">
      <dgm:prSet/>
      <dgm:spPr/>
      <dgm:t>
        <a:bodyPr/>
        <a:lstStyle/>
        <a:p>
          <a:endParaRPr lang="en-US"/>
        </a:p>
      </dgm:t>
    </dgm:pt>
    <dgm:pt modelId="{FF4AC910-03C2-40DF-B2C3-CF08ED67DB3C}" type="sibTrans" cxnId="{6AB41E38-D124-45E2-8EC7-C211F3D079C2}">
      <dgm:prSet/>
      <dgm:spPr/>
      <dgm:t>
        <a:bodyPr/>
        <a:lstStyle/>
        <a:p>
          <a:endParaRPr lang="en-US"/>
        </a:p>
      </dgm:t>
    </dgm:pt>
    <dgm:pt modelId="{BF0F2530-0CB8-4BED-A20F-52056F6B59F6}">
      <dgm:prSet phldrT="[Text]"/>
      <dgm:spPr/>
      <dgm:t>
        <a:bodyPr/>
        <a:lstStyle/>
        <a:p>
          <a:endParaRPr lang="en-US"/>
        </a:p>
      </dgm:t>
    </dgm:pt>
    <dgm:pt modelId="{1F0D3C94-935A-4A76-AC69-171489FEC928}" type="parTrans" cxnId="{A5BD6195-AEF9-43F4-824A-6A9D03D45686}">
      <dgm:prSet/>
      <dgm:spPr/>
      <dgm:t>
        <a:bodyPr/>
        <a:lstStyle/>
        <a:p>
          <a:endParaRPr lang="en-US"/>
        </a:p>
      </dgm:t>
    </dgm:pt>
    <dgm:pt modelId="{820045EB-AC87-4C54-81F9-F60FA3752521}" type="sibTrans" cxnId="{A5BD6195-AEF9-43F4-824A-6A9D03D45686}">
      <dgm:prSet/>
      <dgm:spPr/>
      <dgm:t>
        <a:bodyPr/>
        <a:lstStyle/>
        <a:p>
          <a:endParaRPr lang="en-US"/>
        </a:p>
      </dgm:t>
    </dgm:pt>
    <dgm:pt modelId="{99EC38EB-9856-4D90-B9C8-BF196CAFE4EC}">
      <dgm:prSet phldrT="[Text]"/>
      <dgm:spPr/>
      <dgm:t>
        <a:bodyPr/>
        <a:lstStyle/>
        <a:p>
          <a:endParaRPr lang="en-US"/>
        </a:p>
      </dgm:t>
    </dgm:pt>
    <dgm:pt modelId="{7E3066C9-71C8-4A4A-B544-65D8CFA0CBE4}" type="parTrans" cxnId="{D4BBB410-40B8-4FC5-B871-E1AA389471CE}">
      <dgm:prSet/>
      <dgm:spPr/>
      <dgm:t>
        <a:bodyPr/>
        <a:lstStyle/>
        <a:p>
          <a:endParaRPr lang="en-US"/>
        </a:p>
      </dgm:t>
    </dgm:pt>
    <dgm:pt modelId="{7369C7D0-2B88-4E2F-AE15-94F1D5FE13E2}" type="sibTrans" cxnId="{D4BBB410-40B8-4FC5-B871-E1AA389471CE}">
      <dgm:prSet/>
      <dgm:spPr/>
      <dgm:t>
        <a:bodyPr/>
        <a:lstStyle/>
        <a:p>
          <a:endParaRPr lang="en-US"/>
        </a:p>
      </dgm:t>
    </dgm:pt>
    <dgm:pt modelId="{0F0E3091-1C00-469C-AEAB-9336F1992BB1}">
      <dgm:prSet phldrT="[Text]"/>
      <dgm:spPr/>
      <dgm:t>
        <a:bodyPr/>
        <a:lstStyle/>
        <a:p>
          <a:endParaRPr lang="en-US"/>
        </a:p>
      </dgm:t>
    </dgm:pt>
    <dgm:pt modelId="{2100EDF2-FEB0-475E-92AA-55F5B6BE6BE7}" type="parTrans" cxnId="{91F14372-EF92-4B02-BF83-C08BBDAE1C5D}">
      <dgm:prSet/>
      <dgm:spPr/>
      <dgm:t>
        <a:bodyPr/>
        <a:lstStyle/>
        <a:p>
          <a:endParaRPr lang="en-US"/>
        </a:p>
      </dgm:t>
    </dgm:pt>
    <dgm:pt modelId="{DB5A778B-7D82-45FB-9CF5-9DD18CD3D5E4}" type="sibTrans" cxnId="{91F14372-EF92-4B02-BF83-C08BBDAE1C5D}">
      <dgm:prSet/>
      <dgm:spPr/>
      <dgm:t>
        <a:bodyPr/>
        <a:lstStyle/>
        <a:p>
          <a:endParaRPr lang="en-US"/>
        </a:p>
      </dgm:t>
    </dgm:pt>
    <dgm:pt modelId="{DA4A7F83-F3A9-4590-B8BC-48AB9784BF57}">
      <dgm:prSet phldrT="[Text]"/>
      <dgm:spPr/>
      <dgm:t>
        <a:bodyPr/>
        <a:lstStyle/>
        <a:p>
          <a:endParaRPr lang="en-US"/>
        </a:p>
      </dgm:t>
    </dgm:pt>
    <dgm:pt modelId="{DE8008C1-41AE-40FD-B691-8D68610BBF91}" type="parTrans" cxnId="{DEFF34BA-F8F8-40B2-B6FC-9505161324FF}">
      <dgm:prSet/>
      <dgm:spPr/>
      <dgm:t>
        <a:bodyPr/>
        <a:lstStyle/>
        <a:p>
          <a:endParaRPr lang="en-US"/>
        </a:p>
      </dgm:t>
    </dgm:pt>
    <dgm:pt modelId="{DBD69752-CF51-4C49-A220-F2BA0BDB2EF5}" type="sibTrans" cxnId="{DEFF34BA-F8F8-40B2-B6FC-9505161324FF}">
      <dgm:prSet/>
      <dgm:spPr/>
      <dgm:t>
        <a:bodyPr/>
        <a:lstStyle/>
        <a:p>
          <a:endParaRPr lang="en-US"/>
        </a:p>
      </dgm:t>
    </dgm:pt>
    <dgm:pt modelId="{8769FFAF-4B4D-4761-A816-FB458A5A9680}">
      <dgm:prSet phldrT="[Text]"/>
      <dgm:spPr/>
      <dgm:t>
        <a:bodyPr/>
        <a:lstStyle/>
        <a:p>
          <a:endParaRPr lang="en-US"/>
        </a:p>
      </dgm:t>
    </dgm:pt>
    <dgm:pt modelId="{E94BE67C-636A-456A-845B-2DCCD57D003D}" type="parTrans" cxnId="{1F877F5D-7B57-4162-92E7-FDC6F40F3119}">
      <dgm:prSet/>
      <dgm:spPr/>
      <dgm:t>
        <a:bodyPr/>
        <a:lstStyle/>
        <a:p>
          <a:endParaRPr lang="en-US"/>
        </a:p>
      </dgm:t>
    </dgm:pt>
    <dgm:pt modelId="{3AD5A619-0985-4B9F-A142-E503EC5E0B40}" type="sibTrans" cxnId="{1F877F5D-7B57-4162-92E7-FDC6F40F3119}">
      <dgm:prSet/>
      <dgm:spPr/>
      <dgm:t>
        <a:bodyPr/>
        <a:lstStyle/>
        <a:p>
          <a:endParaRPr lang="en-US"/>
        </a:p>
      </dgm:t>
    </dgm:pt>
    <dgm:pt modelId="{48A9A73F-9008-4F28-BCD9-83AD1B35E5E7}">
      <dgm:prSet phldrT="[Text]"/>
      <dgm:spPr/>
      <dgm:t>
        <a:bodyPr/>
        <a:lstStyle/>
        <a:p>
          <a:endParaRPr lang="en-US"/>
        </a:p>
      </dgm:t>
    </dgm:pt>
    <dgm:pt modelId="{F173F37F-DED4-481D-AFD4-7E433E4DD387}" type="parTrans" cxnId="{32A1B614-10BA-46D9-8955-489DF8F7428F}">
      <dgm:prSet/>
      <dgm:spPr/>
      <dgm:t>
        <a:bodyPr/>
        <a:lstStyle/>
        <a:p>
          <a:endParaRPr lang="en-US"/>
        </a:p>
      </dgm:t>
    </dgm:pt>
    <dgm:pt modelId="{3FEE5D80-59CF-4714-B1C7-6A0E2CB69C51}" type="sibTrans" cxnId="{32A1B614-10BA-46D9-8955-489DF8F7428F}">
      <dgm:prSet/>
      <dgm:spPr/>
      <dgm:t>
        <a:bodyPr/>
        <a:lstStyle/>
        <a:p>
          <a:endParaRPr lang="en-US"/>
        </a:p>
      </dgm:t>
    </dgm:pt>
    <dgm:pt modelId="{6A8E92A7-A4BD-4A2C-9B95-D5AB0AF39E67}">
      <dgm:prSet/>
      <dgm:spPr/>
      <dgm:t>
        <a:bodyPr/>
        <a:lstStyle/>
        <a:p>
          <a:pPr algn="l"/>
          <a:endParaRPr lang="en-US"/>
        </a:p>
      </dgm:t>
    </dgm:pt>
    <dgm:pt modelId="{57B090BD-85FA-4CED-8EF1-EDF994C30603}" type="parTrans" cxnId="{D0A74BFC-E01E-4749-A9DD-8DF44A9D1CA8}">
      <dgm:prSet/>
      <dgm:spPr/>
      <dgm:t>
        <a:bodyPr/>
        <a:lstStyle/>
        <a:p>
          <a:endParaRPr lang="en-US"/>
        </a:p>
      </dgm:t>
    </dgm:pt>
    <dgm:pt modelId="{BA0E8CAB-981B-4C23-84CD-5F6D6483BE2B}" type="sibTrans" cxnId="{D0A74BFC-E01E-4749-A9DD-8DF44A9D1CA8}">
      <dgm:prSet/>
      <dgm:spPr/>
      <dgm:t>
        <a:bodyPr/>
        <a:lstStyle/>
        <a:p>
          <a:endParaRPr lang="en-US"/>
        </a:p>
      </dgm:t>
    </dgm:pt>
    <dgm:pt modelId="{32484CC9-B2E2-42A4-87A8-CEFB3A82041A}">
      <dgm:prSet/>
      <dgm:spPr/>
      <dgm:t>
        <a:bodyPr/>
        <a:lstStyle/>
        <a:p>
          <a:endParaRPr lang="en-US"/>
        </a:p>
      </dgm:t>
    </dgm:pt>
    <dgm:pt modelId="{79DCDB72-6BD7-444D-BB91-1075123E40F0}" type="parTrans" cxnId="{0A2C1ABD-8FB6-4A88-A9DA-F6CE4DDE3CCC}">
      <dgm:prSet/>
      <dgm:spPr/>
      <dgm:t>
        <a:bodyPr/>
        <a:lstStyle/>
        <a:p>
          <a:endParaRPr lang="en-US"/>
        </a:p>
      </dgm:t>
    </dgm:pt>
    <dgm:pt modelId="{C2D42260-1236-4748-8C77-EB6BA473169F}" type="sibTrans" cxnId="{0A2C1ABD-8FB6-4A88-A9DA-F6CE4DDE3CCC}">
      <dgm:prSet/>
      <dgm:spPr/>
      <dgm:t>
        <a:bodyPr/>
        <a:lstStyle/>
        <a:p>
          <a:endParaRPr lang="en-US"/>
        </a:p>
      </dgm:t>
    </dgm:pt>
    <dgm:pt modelId="{5EEA3D59-5AF9-4FA7-80D8-07CC0D3B399A}">
      <dgm:prSet/>
      <dgm:spPr/>
      <dgm:t>
        <a:bodyPr/>
        <a:lstStyle/>
        <a:p>
          <a:endParaRPr lang="en-US"/>
        </a:p>
      </dgm:t>
    </dgm:pt>
    <dgm:pt modelId="{0BDB4A37-11EE-47EE-B277-F4E00850B872}" type="parTrans" cxnId="{F12EE8D5-5548-498B-8FCE-C899A50900F6}">
      <dgm:prSet/>
      <dgm:spPr/>
      <dgm:t>
        <a:bodyPr/>
        <a:lstStyle/>
        <a:p>
          <a:endParaRPr lang="en-US"/>
        </a:p>
      </dgm:t>
    </dgm:pt>
    <dgm:pt modelId="{877A6990-DE04-4616-BF8D-4D2C4876CC39}" type="sibTrans" cxnId="{F12EE8D5-5548-498B-8FCE-C899A50900F6}">
      <dgm:prSet/>
      <dgm:spPr/>
      <dgm:t>
        <a:bodyPr/>
        <a:lstStyle/>
        <a:p>
          <a:endParaRPr lang="en-US"/>
        </a:p>
      </dgm:t>
    </dgm:pt>
    <dgm:pt modelId="{A7BFF2C1-016A-4049-B83E-8F5D06D24B53}">
      <dgm:prSet/>
      <dgm:spPr/>
      <dgm:t>
        <a:bodyPr/>
        <a:lstStyle/>
        <a:p>
          <a:endParaRPr lang="en-US"/>
        </a:p>
      </dgm:t>
    </dgm:pt>
    <dgm:pt modelId="{DB968C9D-222E-4119-91B9-0A26C3D6CFDF}" type="parTrans" cxnId="{0376FC59-D338-4BAE-A1FA-6D42BD48F736}">
      <dgm:prSet/>
      <dgm:spPr/>
      <dgm:t>
        <a:bodyPr/>
        <a:lstStyle/>
        <a:p>
          <a:endParaRPr lang="en-US"/>
        </a:p>
      </dgm:t>
    </dgm:pt>
    <dgm:pt modelId="{6C8EC32A-655E-4554-90C5-A6B80DAF94C6}" type="sibTrans" cxnId="{0376FC59-D338-4BAE-A1FA-6D42BD48F736}">
      <dgm:prSet/>
      <dgm:spPr/>
      <dgm:t>
        <a:bodyPr/>
        <a:lstStyle/>
        <a:p>
          <a:endParaRPr lang="en-US"/>
        </a:p>
      </dgm:t>
    </dgm:pt>
    <dgm:pt modelId="{1B9F5F0C-5D4B-496D-9ECE-411C55983FED}" type="pres">
      <dgm:prSet presAssocID="{C3AB90E7-68D3-4641-9F82-69B9DE1B8678}" presName="linear" presStyleCnt="0">
        <dgm:presLayoutVars>
          <dgm:dir/>
          <dgm:resizeHandles val="exact"/>
        </dgm:presLayoutVars>
      </dgm:prSet>
      <dgm:spPr/>
    </dgm:pt>
    <dgm:pt modelId="{2CAE1AF3-A972-4576-AB6F-0BE33D71BF49}" type="pres">
      <dgm:prSet presAssocID="{5EEA3D59-5AF9-4FA7-80D8-07CC0D3B399A}" presName="comp" presStyleCnt="0"/>
      <dgm:spPr/>
    </dgm:pt>
    <dgm:pt modelId="{CA0FC287-05EC-454A-BC75-33751600A5A3}" type="pres">
      <dgm:prSet presAssocID="{5EEA3D59-5AF9-4FA7-80D8-07CC0D3B399A}" presName="box" presStyleLbl="node1" presStyleIdx="0" presStyleCnt="4"/>
      <dgm:spPr/>
    </dgm:pt>
    <dgm:pt modelId="{C9FA5B17-520D-4B43-BB9F-AECCBDB01B16}" type="pres">
      <dgm:prSet presAssocID="{5EEA3D59-5AF9-4FA7-80D8-07CC0D3B399A}" presName="img" presStyleLbl="fgImgPlace1" presStyleIdx="0" presStyleCnt="4" custScaleX="21517" custScaleY="17046" custLinFactNeighborX="-27664" custLinFactNeighborY="863"/>
      <dgm:spPr/>
    </dgm:pt>
    <dgm:pt modelId="{FCA758C7-F407-4BAE-974F-AD9A4515CCDD}" type="pres">
      <dgm:prSet presAssocID="{5EEA3D59-5AF9-4FA7-80D8-07CC0D3B399A}" presName="text" presStyleLbl="node1" presStyleIdx="0" presStyleCnt="4">
        <dgm:presLayoutVars>
          <dgm:bulletEnabled val="1"/>
        </dgm:presLayoutVars>
      </dgm:prSet>
      <dgm:spPr/>
    </dgm:pt>
    <dgm:pt modelId="{5F2681B9-1A71-489E-8DAB-336A8086E173}" type="pres">
      <dgm:prSet presAssocID="{877A6990-DE04-4616-BF8D-4D2C4876CC39}" presName="spacer" presStyleCnt="0"/>
      <dgm:spPr/>
    </dgm:pt>
    <dgm:pt modelId="{BF2E5000-5457-44DC-B7F1-1BD38276B12B}" type="pres">
      <dgm:prSet presAssocID="{A7BFF2C1-016A-4049-B83E-8F5D06D24B53}" presName="comp" presStyleCnt="0"/>
      <dgm:spPr/>
    </dgm:pt>
    <dgm:pt modelId="{3CBFEE7E-DE65-4AA0-A95D-0592CF0F6140}" type="pres">
      <dgm:prSet presAssocID="{A7BFF2C1-016A-4049-B83E-8F5D06D24B53}" presName="box" presStyleLbl="node1" presStyleIdx="1" presStyleCnt="4"/>
      <dgm:spPr/>
    </dgm:pt>
    <dgm:pt modelId="{9D8D7AFD-AD1E-40A8-B1CA-71262CEE45E7}" type="pres">
      <dgm:prSet presAssocID="{A7BFF2C1-016A-4049-B83E-8F5D06D24B53}" presName="img" presStyleLbl="fgImgPlace1" presStyleIdx="1" presStyleCnt="4" custScaleX="13822" custScaleY="26779" custLinFactNeighborX="-28003" custLinFactNeighborY="3221"/>
      <dgm:spPr/>
    </dgm:pt>
    <dgm:pt modelId="{2680DB02-CBD4-473D-A916-5C30A1F49D77}" type="pres">
      <dgm:prSet presAssocID="{A7BFF2C1-016A-4049-B83E-8F5D06D24B53}" presName="text" presStyleLbl="node1" presStyleIdx="1" presStyleCnt="4">
        <dgm:presLayoutVars>
          <dgm:bulletEnabled val="1"/>
        </dgm:presLayoutVars>
      </dgm:prSet>
      <dgm:spPr/>
    </dgm:pt>
    <dgm:pt modelId="{A5407E99-2F23-48A1-80F0-071B63E6A3C6}" type="pres">
      <dgm:prSet presAssocID="{6C8EC32A-655E-4554-90C5-A6B80DAF94C6}" presName="spacer" presStyleCnt="0"/>
      <dgm:spPr/>
    </dgm:pt>
    <dgm:pt modelId="{45C986AB-B287-4EA5-B205-D931D9D618DC}" type="pres">
      <dgm:prSet presAssocID="{32484CC9-B2E2-42A4-87A8-CEFB3A82041A}" presName="comp" presStyleCnt="0"/>
      <dgm:spPr/>
    </dgm:pt>
    <dgm:pt modelId="{8AC9CA0E-94D8-4853-84C3-91F2C854645F}" type="pres">
      <dgm:prSet presAssocID="{32484CC9-B2E2-42A4-87A8-CEFB3A82041A}" presName="box" presStyleLbl="node1" presStyleIdx="2" presStyleCnt="4"/>
      <dgm:spPr/>
    </dgm:pt>
    <dgm:pt modelId="{AD5F5FDF-82AE-4E2F-A941-DAE839C5B0A7}" type="pres">
      <dgm:prSet presAssocID="{32484CC9-B2E2-42A4-87A8-CEFB3A82041A}" presName="img" presStyleLbl="fgImgPlace1" presStyleIdx="2" presStyleCnt="4" custScaleX="13493" custScaleY="24710" custLinFactNeighborX="-27299" custLinFactNeighborY="2611"/>
      <dgm:spPr/>
    </dgm:pt>
    <dgm:pt modelId="{661AA78A-CAA6-4A3E-90BA-62271865C45E}" type="pres">
      <dgm:prSet presAssocID="{32484CC9-B2E2-42A4-87A8-CEFB3A82041A}" presName="text" presStyleLbl="node1" presStyleIdx="2" presStyleCnt="4">
        <dgm:presLayoutVars>
          <dgm:bulletEnabled val="1"/>
        </dgm:presLayoutVars>
      </dgm:prSet>
      <dgm:spPr/>
    </dgm:pt>
    <dgm:pt modelId="{6C1CDFEB-7067-4B28-AE68-05F4CB563861}" type="pres">
      <dgm:prSet presAssocID="{C2D42260-1236-4748-8C77-EB6BA473169F}" presName="spacer" presStyleCnt="0"/>
      <dgm:spPr/>
    </dgm:pt>
    <dgm:pt modelId="{79E12E99-1D34-441B-90AB-B71174CE92DE}" type="pres">
      <dgm:prSet presAssocID="{DF9F5466-862B-4940-90E4-E28E7DA10901}" presName="comp" presStyleCnt="0"/>
      <dgm:spPr/>
    </dgm:pt>
    <dgm:pt modelId="{9ABE277A-89B0-4ED3-A255-1003CB4E6B52}" type="pres">
      <dgm:prSet presAssocID="{DF9F5466-862B-4940-90E4-E28E7DA10901}" presName="box" presStyleLbl="node1" presStyleIdx="3" presStyleCnt="4"/>
      <dgm:spPr/>
    </dgm:pt>
    <dgm:pt modelId="{63707556-4ED5-447C-A68F-F220D7A9D405}" type="pres">
      <dgm:prSet presAssocID="{DF9F5466-862B-4940-90E4-E28E7DA10901}" presName="img" presStyleLbl="fgImgPlace1" presStyleIdx="3" presStyleCnt="4" custScaleX="13493" custScaleY="27295" custLinFactNeighborX="-27469"/>
      <dgm:spPr/>
    </dgm:pt>
    <dgm:pt modelId="{804663B3-D167-4878-AB0B-674EB4189C96}" type="pres">
      <dgm:prSet presAssocID="{DF9F5466-862B-4940-90E4-E28E7DA10901}" presName="text" presStyleLbl="node1" presStyleIdx="3" presStyleCnt="4">
        <dgm:presLayoutVars>
          <dgm:bulletEnabled val="1"/>
        </dgm:presLayoutVars>
      </dgm:prSet>
      <dgm:spPr/>
    </dgm:pt>
  </dgm:ptLst>
  <dgm:cxnLst>
    <dgm:cxn modelId="{14951406-F44A-4786-8BF9-C23A4423D787}" type="presOf" srcId="{99EC38EB-9856-4D90-B9C8-BF196CAFE4EC}" destId="{9ABE277A-89B0-4ED3-A255-1003CB4E6B52}" srcOrd="0" destOrd="5" presId="urn:microsoft.com/office/officeart/2005/8/layout/vList4"/>
    <dgm:cxn modelId="{93182609-754F-44C7-B919-90D2018567E5}" type="presOf" srcId="{6A8E92A7-A4BD-4A2C-9B95-D5AB0AF39E67}" destId="{804663B3-D167-4878-AB0B-674EB4189C96}" srcOrd="1" destOrd="3" presId="urn:microsoft.com/office/officeart/2005/8/layout/vList4"/>
    <dgm:cxn modelId="{D4BBB410-40B8-4FC5-B871-E1AA389471CE}" srcId="{BF0F2530-0CB8-4BED-A20F-52056F6B59F6}" destId="{99EC38EB-9856-4D90-B9C8-BF196CAFE4EC}" srcOrd="0" destOrd="0" parTransId="{7E3066C9-71C8-4A4A-B544-65D8CFA0CBE4}" sibTransId="{7369C7D0-2B88-4E2F-AE15-94F1D5FE13E2}"/>
    <dgm:cxn modelId="{32A1B614-10BA-46D9-8955-489DF8F7428F}" srcId="{DA4A7F83-F3A9-4590-B8BC-48AB9784BF57}" destId="{48A9A73F-9008-4F28-BCD9-83AD1B35E5E7}" srcOrd="1" destOrd="0" parTransId="{F173F37F-DED4-481D-AFD4-7E433E4DD387}" sibTransId="{3FEE5D80-59CF-4714-B1C7-6A0E2CB69C51}"/>
    <dgm:cxn modelId="{0E13091C-F00A-48C7-96ED-5A4D317F705F}" type="presOf" srcId="{8769FFAF-4B4D-4761-A816-FB458A5A9680}" destId="{9ABE277A-89B0-4ED3-A255-1003CB4E6B52}" srcOrd="0" destOrd="8" presId="urn:microsoft.com/office/officeart/2005/8/layout/vList4"/>
    <dgm:cxn modelId="{CFD27129-21F8-4B3D-8FD2-0659E1ABF528}" type="presOf" srcId="{32484CC9-B2E2-42A4-87A8-CEFB3A82041A}" destId="{661AA78A-CAA6-4A3E-90BA-62271865C45E}" srcOrd="1" destOrd="0" presId="urn:microsoft.com/office/officeart/2005/8/layout/vList4"/>
    <dgm:cxn modelId="{6AB41E38-D124-45E2-8EC7-C211F3D079C2}" srcId="{DF9F5466-862B-4940-90E4-E28E7DA10901}" destId="{38F2C4CB-9348-477A-9861-9E29165B5291}" srcOrd="1" destOrd="0" parTransId="{7D867DAB-31AE-4243-8848-734F7D17DA89}" sibTransId="{FF4AC910-03C2-40DF-B2C3-CF08ED67DB3C}"/>
    <dgm:cxn modelId="{3FF8C53C-8E09-462A-961A-0E84FD5134FE}" type="presOf" srcId="{48A9A73F-9008-4F28-BCD9-83AD1B35E5E7}" destId="{804663B3-D167-4878-AB0B-674EB4189C96}" srcOrd="1" destOrd="9" presId="urn:microsoft.com/office/officeart/2005/8/layout/vList4"/>
    <dgm:cxn modelId="{1F877F5D-7B57-4162-92E7-FDC6F40F3119}" srcId="{DA4A7F83-F3A9-4590-B8BC-48AB9784BF57}" destId="{8769FFAF-4B4D-4761-A816-FB458A5A9680}" srcOrd="0" destOrd="0" parTransId="{E94BE67C-636A-456A-845B-2DCCD57D003D}" sibTransId="{3AD5A619-0985-4B9F-A142-E503EC5E0B40}"/>
    <dgm:cxn modelId="{1630C044-0F66-414C-9C26-F63B2A78494F}" type="presOf" srcId="{48A9A73F-9008-4F28-BCD9-83AD1B35E5E7}" destId="{9ABE277A-89B0-4ED3-A255-1003CB4E6B52}" srcOrd="0" destOrd="9" presId="urn:microsoft.com/office/officeart/2005/8/layout/vList4"/>
    <dgm:cxn modelId="{1470444C-5739-4149-830F-61343C6A7F9D}" type="presOf" srcId="{32484CC9-B2E2-42A4-87A8-CEFB3A82041A}" destId="{8AC9CA0E-94D8-4853-84C3-91F2C854645F}" srcOrd="0" destOrd="0" presId="urn:microsoft.com/office/officeart/2005/8/layout/vList4"/>
    <dgm:cxn modelId="{39B4D96F-60CC-4E35-A667-5D949081E97B}" type="presOf" srcId="{E40EA1C4-B1BB-4646-B011-CB7FCDC97596}" destId="{9ABE277A-89B0-4ED3-A255-1003CB4E6B52}" srcOrd="0" destOrd="1" presId="urn:microsoft.com/office/officeart/2005/8/layout/vList4"/>
    <dgm:cxn modelId="{91F14372-EF92-4B02-BF83-C08BBDAE1C5D}" srcId="{BF0F2530-0CB8-4BED-A20F-52056F6B59F6}" destId="{0F0E3091-1C00-469C-AEAB-9336F1992BB1}" srcOrd="1" destOrd="0" parTransId="{2100EDF2-FEB0-475E-92AA-55F5B6BE6BE7}" sibTransId="{DB5A778B-7D82-45FB-9CF5-9DD18CD3D5E4}"/>
    <dgm:cxn modelId="{DDECB352-A058-469A-ACA2-3FBCE1DFCF76}" type="presOf" srcId="{C3AB90E7-68D3-4641-9F82-69B9DE1B8678}" destId="{1B9F5F0C-5D4B-496D-9ECE-411C55983FED}" srcOrd="0" destOrd="0" presId="urn:microsoft.com/office/officeart/2005/8/layout/vList4"/>
    <dgm:cxn modelId="{B0C09055-2790-4933-853F-6037CC404B2C}" type="presOf" srcId="{8769FFAF-4B4D-4761-A816-FB458A5A9680}" destId="{804663B3-D167-4878-AB0B-674EB4189C96}" srcOrd="1" destOrd="8" presId="urn:microsoft.com/office/officeart/2005/8/layout/vList4"/>
    <dgm:cxn modelId="{8D42FE55-CD3C-4754-9E34-23B3B2049A9F}" type="presOf" srcId="{A7BFF2C1-016A-4049-B83E-8F5D06D24B53}" destId="{2680DB02-CBD4-473D-A916-5C30A1F49D77}" srcOrd="1" destOrd="0" presId="urn:microsoft.com/office/officeart/2005/8/layout/vList4"/>
    <dgm:cxn modelId="{5BA43A76-5877-4D37-8407-DA8C232EB7A2}" type="presOf" srcId="{BF0F2530-0CB8-4BED-A20F-52056F6B59F6}" destId="{9ABE277A-89B0-4ED3-A255-1003CB4E6B52}" srcOrd="0" destOrd="4" presId="urn:microsoft.com/office/officeart/2005/8/layout/vList4"/>
    <dgm:cxn modelId="{0376FC59-D338-4BAE-A1FA-6D42BD48F736}" srcId="{C3AB90E7-68D3-4641-9F82-69B9DE1B8678}" destId="{A7BFF2C1-016A-4049-B83E-8F5D06D24B53}" srcOrd="1" destOrd="0" parTransId="{DB968C9D-222E-4119-91B9-0A26C3D6CFDF}" sibTransId="{6C8EC32A-655E-4554-90C5-A6B80DAF94C6}"/>
    <dgm:cxn modelId="{A500797C-E305-4C51-8D78-CFEC659849F2}" srcId="{C3AB90E7-68D3-4641-9F82-69B9DE1B8678}" destId="{DF9F5466-862B-4940-90E4-E28E7DA10901}" srcOrd="3" destOrd="0" parTransId="{AD742840-2E35-41F3-ACEA-08D86DDE4C27}" sibTransId="{ABBDEA39-9877-471A-82A8-90F5AE822C27}"/>
    <dgm:cxn modelId="{59CAB080-7A4A-4EE4-81E4-8343DC0FCEBC}" type="presOf" srcId="{DF9F5466-862B-4940-90E4-E28E7DA10901}" destId="{9ABE277A-89B0-4ED3-A255-1003CB4E6B52}" srcOrd="0" destOrd="0" presId="urn:microsoft.com/office/officeart/2005/8/layout/vList4"/>
    <dgm:cxn modelId="{D1C85B85-2325-4561-BAD0-07AD73BFC864}" type="presOf" srcId="{DF9F5466-862B-4940-90E4-E28E7DA10901}" destId="{804663B3-D167-4878-AB0B-674EB4189C96}" srcOrd="1" destOrd="0" presId="urn:microsoft.com/office/officeart/2005/8/layout/vList4"/>
    <dgm:cxn modelId="{3F7CE18C-3C84-4C04-AC7B-0D531AFC9474}" srcId="{DF9F5466-862B-4940-90E4-E28E7DA10901}" destId="{E40EA1C4-B1BB-4646-B011-CB7FCDC97596}" srcOrd="0" destOrd="0" parTransId="{2A3CB316-C2B5-4A36-A3FA-87113FAF5D8B}" sibTransId="{0612DA88-3019-48F5-9B3F-F6FD7A3FE571}"/>
    <dgm:cxn modelId="{2487AA8F-DB94-462C-8C9A-98AF1E90AAFE}" type="presOf" srcId="{5EEA3D59-5AF9-4FA7-80D8-07CC0D3B399A}" destId="{CA0FC287-05EC-454A-BC75-33751600A5A3}" srcOrd="0" destOrd="0" presId="urn:microsoft.com/office/officeart/2005/8/layout/vList4"/>
    <dgm:cxn modelId="{A5BD6195-AEF9-43F4-824A-6A9D03D45686}" srcId="{DF9F5466-862B-4940-90E4-E28E7DA10901}" destId="{BF0F2530-0CB8-4BED-A20F-52056F6B59F6}" srcOrd="3" destOrd="0" parTransId="{1F0D3C94-935A-4A76-AC69-171489FEC928}" sibTransId="{820045EB-AC87-4C54-81F9-F60FA3752521}"/>
    <dgm:cxn modelId="{0579C4A9-DA52-4059-A5BE-EC234E2FC5B8}" type="presOf" srcId="{E40EA1C4-B1BB-4646-B011-CB7FCDC97596}" destId="{804663B3-D167-4878-AB0B-674EB4189C96}" srcOrd="1" destOrd="1" presId="urn:microsoft.com/office/officeart/2005/8/layout/vList4"/>
    <dgm:cxn modelId="{DEFF34BA-F8F8-40B2-B6FC-9505161324FF}" srcId="{DF9F5466-862B-4940-90E4-E28E7DA10901}" destId="{DA4A7F83-F3A9-4590-B8BC-48AB9784BF57}" srcOrd="4" destOrd="0" parTransId="{DE8008C1-41AE-40FD-B691-8D68610BBF91}" sibTransId="{DBD69752-CF51-4C49-A220-F2BA0BDB2EF5}"/>
    <dgm:cxn modelId="{8825C1BA-296C-4EB9-B281-79F9F877DC49}" type="presOf" srcId="{5EEA3D59-5AF9-4FA7-80D8-07CC0D3B399A}" destId="{FCA758C7-F407-4BAE-974F-AD9A4515CCDD}" srcOrd="1" destOrd="0" presId="urn:microsoft.com/office/officeart/2005/8/layout/vList4"/>
    <dgm:cxn modelId="{871466BB-3BDF-4084-B550-D83C15A5FE09}" type="presOf" srcId="{0F0E3091-1C00-469C-AEAB-9336F1992BB1}" destId="{804663B3-D167-4878-AB0B-674EB4189C96}" srcOrd="1" destOrd="6" presId="urn:microsoft.com/office/officeart/2005/8/layout/vList4"/>
    <dgm:cxn modelId="{0A2C1ABD-8FB6-4A88-A9DA-F6CE4DDE3CCC}" srcId="{C3AB90E7-68D3-4641-9F82-69B9DE1B8678}" destId="{32484CC9-B2E2-42A4-87A8-CEFB3A82041A}" srcOrd="2" destOrd="0" parTransId="{79DCDB72-6BD7-444D-BB91-1075123E40F0}" sibTransId="{C2D42260-1236-4748-8C77-EB6BA473169F}"/>
    <dgm:cxn modelId="{5C08F3C1-6008-40AA-B461-994F2DD8FCE1}" type="presOf" srcId="{99EC38EB-9856-4D90-B9C8-BF196CAFE4EC}" destId="{804663B3-D167-4878-AB0B-674EB4189C96}" srcOrd="1" destOrd="5" presId="urn:microsoft.com/office/officeart/2005/8/layout/vList4"/>
    <dgm:cxn modelId="{D6C5DBC3-3349-4BE9-90E7-43AC9A05F9F8}" type="presOf" srcId="{DA4A7F83-F3A9-4590-B8BC-48AB9784BF57}" destId="{9ABE277A-89B0-4ED3-A255-1003CB4E6B52}" srcOrd="0" destOrd="7" presId="urn:microsoft.com/office/officeart/2005/8/layout/vList4"/>
    <dgm:cxn modelId="{6E293ACD-E6AE-4B5A-B1CE-1A52CBC0DB2A}" type="presOf" srcId="{38F2C4CB-9348-477A-9861-9E29165B5291}" destId="{804663B3-D167-4878-AB0B-674EB4189C96}" srcOrd="1" destOrd="2" presId="urn:microsoft.com/office/officeart/2005/8/layout/vList4"/>
    <dgm:cxn modelId="{126BFBCF-00C9-4037-95F5-26BD0E3D0F87}" type="presOf" srcId="{0F0E3091-1C00-469C-AEAB-9336F1992BB1}" destId="{9ABE277A-89B0-4ED3-A255-1003CB4E6B52}" srcOrd="0" destOrd="6" presId="urn:microsoft.com/office/officeart/2005/8/layout/vList4"/>
    <dgm:cxn modelId="{F12EE8D5-5548-498B-8FCE-C899A50900F6}" srcId="{C3AB90E7-68D3-4641-9F82-69B9DE1B8678}" destId="{5EEA3D59-5AF9-4FA7-80D8-07CC0D3B399A}" srcOrd="0" destOrd="0" parTransId="{0BDB4A37-11EE-47EE-B277-F4E00850B872}" sibTransId="{877A6990-DE04-4616-BF8D-4D2C4876CC39}"/>
    <dgm:cxn modelId="{F86354DA-C4D3-4511-BF35-3FA02C66CB53}" type="presOf" srcId="{A7BFF2C1-016A-4049-B83E-8F5D06D24B53}" destId="{3CBFEE7E-DE65-4AA0-A95D-0592CF0F6140}" srcOrd="0" destOrd="0" presId="urn:microsoft.com/office/officeart/2005/8/layout/vList4"/>
    <dgm:cxn modelId="{85B596DF-AD64-41E9-854C-776A438F1B4B}" type="presOf" srcId="{38F2C4CB-9348-477A-9861-9E29165B5291}" destId="{9ABE277A-89B0-4ED3-A255-1003CB4E6B52}" srcOrd="0" destOrd="2" presId="urn:microsoft.com/office/officeart/2005/8/layout/vList4"/>
    <dgm:cxn modelId="{07D4ACE8-0F2B-48F6-B7A0-A0EE83B27D48}" type="presOf" srcId="{BF0F2530-0CB8-4BED-A20F-52056F6B59F6}" destId="{804663B3-D167-4878-AB0B-674EB4189C96}" srcOrd="1" destOrd="4" presId="urn:microsoft.com/office/officeart/2005/8/layout/vList4"/>
    <dgm:cxn modelId="{EFE582F2-2268-4801-9549-7C8DE240E1BC}" type="presOf" srcId="{DA4A7F83-F3A9-4590-B8BC-48AB9784BF57}" destId="{804663B3-D167-4878-AB0B-674EB4189C96}" srcOrd="1" destOrd="7" presId="urn:microsoft.com/office/officeart/2005/8/layout/vList4"/>
    <dgm:cxn modelId="{8FCE0EF9-D203-44D8-8754-9C6B538A2D03}" type="presOf" srcId="{6A8E92A7-A4BD-4A2C-9B95-D5AB0AF39E67}" destId="{9ABE277A-89B0-4ED3-A255-1003CB4E6B52}" srcOrd="0" destOrd="3" presId="urn:microsoft.com/office/officeart/2005/8/layout/vList4"/>
    <dgm:cxn modelId="{D0A74BFC-E01E-4749-A9DD-8DF44A9D1CA8}" srcId="{DF9F5466-862B-4940-90E4-E28E7DA10901}" destId="{6A8E92A7-A4BD-4A2C-9B95-D5AB0AF39E67}" srcOrd="2" destOrd="0" parTransId="{57B090BD-85FA-4CED-8EF1-EDF994C30603}" sibTransId="{BA0E8CAB-981B-4C23-84CD-5F6D6483BE2B}"/>
    <dgm:cxn modelId="{68746746-D7EE-462E-BA8F-EBEEAEF5CAA4}" type="presParOf" srcId="{1B9F5F0C-5D4B-496D-9ECE-411C55983FED}" destId="{2CAE1AF3-A972-4576-AB6F-0BE33D71BF49}" srcOrd="0" destOrd="0" presId="urn:microsoft.com/office/officeart/2005/8/layout/vList4"/>
    <dgm:cxn modelId="{EB02DB3D-A74A-4C8A-A005-6BF86B96A2BF}" type="presParOf" srcId="{2CAE1AF3-A972-4576-AB6F-0BE33D71BF49}" destId="{CA0FC287-05EC-454A-BC75-33751600A5A3}" srcOrd="0" destOrd="0" presId="urn:microsoft.com/office/officeart/2005/8/layout/vList4"/>
    <dgm:cxn modelId="{E34DEDB6-8240-4062-937C-1ECA35F352F5}" type="presParOf" srcId="{2CAE1AF3-A972-4576-AB6F-0BE33D71BF49}" destId="{C9FA5B17-520D-4B43-BB9F-AECCBDB01B16}" srcOrd="1" destOrd="0" presId="urn:microsoft.com/office/officeart/2005/8/layout/vList4"/>
    <dgm:cxn modelId="{F2495ADE-90FA-4EA5-82F1-3F0993EBE7EC}" type="presParOf" srcId="{2CAE1AF3-A972-4576-AB6F-0BE33D71BF49}" destId="{FCA758C7-F407-4BAE-974F-AD9A4515CCDD}" srcOrd="2" destOrd="0" presId="urn:microsoft.com/office/officeart/2005/8/layout/vList4"/>
    <dgm:cxn modelId="{5BFCE4CE-230B-49EC-9A3F-290B9E33B20B}" type="presParOf" srcId="{1B9F5F0C-5D4B-496D-9ECE-411C55983FED}" destId="{5F2681B9-1A71-489E-8DAB-336A8086E173}" srcOrd="1" destOrd="0" presId="urn:microsoft.com/office/officeart/2005/8/layout/vList4"/>
    <dgm:cxn modelId="{801828EA-5D05-494B-A31F-C28C5971F192}" type="presParOf" srcId="{1B9F5F0C-5D4B-496D-9ECE-411C55983FED}" destId="{BF2E5000-5457-44DC-B7F1-1BD38276B12B}" srcOrd="2" destOrd="0" presId="urn:microsoft.com/office/officeart/2005/8/layout/vList4"/>
    <dgm:cxn modelId="{2B2F5D01-259E-46E8-B2FB-9C69650F6891}" type="presParOf" srcId="{BF2E5000-5457-44DC-B7F1-1BD38276B12B}" destId="{3CBFEE7E-DE65-4AA0-A95D-0592CF0F6140}" srcOrd="0" destOrd="0" presId="urn:microsoft.com/office/officeart/2005/8/layout/vList4"/>
    <dgm:cxn modelId="{CC837B3B-2249-40D7-9292-FF7193CC0BD3}" type="presParOf" srcId="{BF2E5000-5457-44DC-B7F1-1BD38276B12B}" destId="{9D8D7AFD-AD1E-40A8-B1CA-71262CEE45E7}" srcOrd="1" destOrd="0" presId="urn:microsoft.com/office/officeart/2005/8/layout/vList4"/>
    <dgm:cxn modelId="{D3489F47-E7D1-4238-AD12-358B23399769}" type="presParOf" srcId="{BF2E5000-5457-44DC-B7F1-1BD38276B12B}" destId="{2680DB02-CBD4-473D-A916-5C30A1F49D77}" srcOrd="2" destOrd="0" presId="urn:microsoft.com/office/officeart/2005/8/layout/vList4"/>
    <dgm:cxn modelId="{724A8350-A454-4F67-B09B-BAA0C86B7B1C}" type="presParOf" srcId="{1B9F5F0C-5D4B-496D-9ECE-411C55983FED}" destId="{A5407E99-2F23-48A1-80F0-071B63E6A3C6}" srcOrd="3" destOrd="0" presId="urn:microsoft.com/office/officeart/2005/8/layout/vList4"/>
    <dgm:cxn modelId="{FF01A183-0B63-444A-919F-F2E621DB6A08}" type="presParOf" srcId="{1B9F5F0C-5D4B-496D-9ECE-411C55983FED}" destId="{45C986AB-B287-4EA5-B205-D931D9D618DC}" srcOrd="4" destOrd="0" presId="urn:microsoft.com/office/officeart/2005/8/layout/vList4"/>
    <dgm:cxn modelId="{733E6B31-9D60-4A89-8A2A-FBC5A1627A9F}" type="presParOf" srcId="{45C986AB-B287-4EA5-B205-D931D9D618DC}" destId="{8AC9CA0E-94D8-4853-84C3-91F2C854645F}" srcOrd="0" destOrd="0" presId="urn:microsoft.com/office/officeart/2005/8/layout/vList4"/>
    <dgm:cxn modelId="{3C8770D2-4106-4A06-8499-898C72617B4C}" type="presParOf" srcId="{45C986AB-B287-4EA5-B205-D931D9D618DC}" destId="{AD5F5FDF-82AE-4E2F-A941-DAE839C5B0A7}" srcOrd="1" destOrd="0" presId="urn:microsoft.com/office/officeart/2005/8/layout/vList4"/>
    <dgm:cxn modelId="{2B63FE5B-3E76-4B30-851D-E2AD6CF0E5F7}" type="presParOf" srcId="{45C986AB-B287-4EA5-B205-D931D9D618DC}" destId="{661AA78A-CAA6-4A3E-90BA-62271865C45E}" srcOrd="2" destOrd="0" presId="urn:microsoft.com/office/officeart/2005/8/layout/vList4"/>
    <dgm:cxn modelId="{26FBFF91-435D-4325-AAC7-8D54DB6A4732}" type="presParOf" srcId="{1B9F5F0C-5D4B-496D-9ECE-411C55983FED}" destId="{6C1CDFEB-7067-4B28-AE68-05F4CB563861}" srcOrd="5" destOrd="0" presId="urn:microsoft.com/office/officeart/2005/8/layout/vList4"/>
    <dgm:cxn modelId="{01E5C127-B4AB-4BAF-BAC8-C3838CB324D8}" type="presParOf" srcId="{1B9F5F0C-5D4B-496D-9ECE-411C55983FED}" destId="{79E12E99-1D34-441B-90AB-B71174CE92DE}" srcOrd="6" destOrd="0" presId="urn:microsoft.com/office/officeart/2005/8/layout/vList4"/>
    <dgm:cxn modelId="{6C73DE51-F701-442D-91F8-F2C566068609}" type="presParOf" srcId="{79E12E99-1D34-441B-90AB-B71174CE92DE}" destId="{9ABE277A-89B0-4ED3-A255-1003CB4E6B52}" srcOrd="0" destOrd="0" presId="urn:microsoft.com/office/officeart/2005/8/layout/vList4"/>
    <dgm:cxn modelId="{16D6C65A-DBD0-43A1-9807-8237D1A2BE24}" type="presParOf" srcId="{79E12E99-1D34-441B-90AB-B71174CE92DE}" destId="{63707556-4ED5-447C-A68F-F220D7A9D405}" srcOrd="1" destOrd="0" presId="urn:microsoft.com/office/officeart/2005/8/layout/vList4"/>
    <dgm:cxn modelId="{BC2B8FA3-7DAB-4721-A2CE-DAA0D2DE331B}" type="presParOf" srcId="{79E12E99-1D34-441B-90AB-B71174CE92DE}" destId="{804663B3-D167-4878-AB0B-674EB4189C96}" srcOrd="2" destOrd="0" presId="urn:microsoft.com/office/officeart/2005/8/layout/vList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3AB90E7-68D3-4641-9F82-69B9DE1B8678}" type="doc">
      <dgm:prSet loTypeId="urn:microsoft.com/office/officeart/2005/8/layout/vList4" loCatId="list" qsTypeId="urn:microsoft.com/office/officeart/2005/8/quickstyle/3d1" qsCatId="3D" csTypeId="urn:microsoft.com/office/officeart/2005/8/colors/colorful2" csCatId="colorful" phldr="1"/>
      <dgm:spPr/>
      <dgm:t>
        <a:bodyPr/>
        <a:lstStyle/>
        <a:p>
          <a:endParaRPr lang="en-US"/>
        </a:p>
      </dgm:t>
    </dgm:pt>
    <dgm:pt modelId="{DF9F5466-862B-4940-90E4-E28E7DA10901}">
      <dgm:prSet phldrT="[Text]" phldr="1"/>
      <dgm:spPr/>
      <dgm:t>
        <a:bodyPr/>
        <a:lstStyle/>
        <a:p>
          <a:pPr algn="l"/>
          <a:endParaRPr lang="en-US"/>
        </a:p>
      </dgm:t>
    </dgm:pt>
    <dgm:pt modelId="{AD742840-2E35-41F3-ACEA-08D86DDE4C27}" type="parTrans" cxnId="{A500797C-E305-4C51-8D78-CFEC659849F2}">
      <dgm:prSet/>
      <dgm:spPr/>
      <dgm:t>
        <a:bodyPr/>
        <a:lstStyle/>
        <a:p>
          <a:endParaRPr lang="en-US"/>
        </a:p>
      </dgm:t>
    </dgm:pt>
    <dgm:pt modelId="{ABBDEA39-9877-471A-82A8-90F5AE822C27}" type="sibTrans" cxnId="{A500797C-E305-4C51-8D78-CFEC659849F2}">
      <dgm:prSet/>
      <dgm:spPr/>
      <dgm:t>
        <a:bodyPr/>
        <a:lstStyle/>
        <a:p>
          <a:endParaRPr lang="en-US"/>
        </a:p>
      </dgm:t>
    </dgm:pt>
    <dgm:pt modelId="{E40EA1C4-B1BB-4646-B011-CB7FCDC97596}">
      <dgm:prSet phldrT="[Text]" phldr="1"/>
      <dgm:spPr/>
      <dgm:t>
        <a:bodyPr/>
        <a:lstStyle/>
        <a:p>
          <a:pPr algn="l"/>
          <a:endParaRPr lang="en-US" dirty="0"/>
        </a:p>
      </dgm:t>
    </dgm:pt>
    <dgm:pt modelId="{2A3CB316-C2B5-4A36-A3FA-87113FAF5D8B}" type="parTrans" cxnId="{3F7CE18C-3C84-4C04-AC7B-0D531AFC9474}">
      <dgm:prSet/>
      <dgm:spPr/>
      <dgm:t>
        <a:bodyPr/>
        <a:lstStyle/>
        <a:p>
          <a:endParaRPr lang="en-US"/>
        </a:p>
      </dgm:t>
    </dgm:pt>
    <dgm:pt modelId="{0612DA88-3019-48F5-9B3F-F6FD7A3FE571}" type="sibTrans" cxnId="{3F7CE18C-3C84-4C04-AC7B-0D531AFC9474}">
      <dgm:prSet/>
      <dgm:spPr/>
      <dgm:t>
        <a:bodyPr/>
        <a:lstStyle/>
        <a:p>
          <a:endParaRPr lang="en-US"/>
        </a:p>
      </dgm:t>
    </dgm:pt>
    <dgm:pt modelId="{38F2C4CB-9348-477A-9861-9E29165B5291}">
      <dgm:prSet phldrT="[Text]" phldr="1"/>
      <dgm:spPr/>
      <dgm:t>
        <a:bodyPr/>
        <a:lstStyle/>
        <a:p>
          <a:pPr algn="l"/>
          <a:endParaRPr lang="en-US"/>
        </a:p>
      </dgm:t>
    </dgm:pt>
    <dgm:pt modelId="{7D867DAB-31AE-4243-8848-734F7D17DA89}" type="parTrans" cxnId="{6AB41E38-D124-45E2-8EC7-C211F3D079C2}">
      <dgm:prSet/>
      <dgm:spPr/>
      <dgm:t>
        <a:bodyPr/>
        <a:lstStyle/>
        <a:p>
          <a:endParaRPr lang="en-US"/>
        </a:p>
      </dgm:t>
    </dgm:pt>
    <dgm:pt modelId="{FF4AC910-03C2-40DF-B2C3-CF08ED67DB3C}" type="sibTrans" cxnId="{6AB41E38-D124-45E2-8EC7-C211F3D079C2}">
      <dgm:prSet/>
      <dgm:spPr/>
      <dgm:t>
        <a:bodyPr/>
        <a:lstStyle/>
        <a:p>
          <a:endParaRPr lang="en-US"/>
        </a:p>
      </dgm:t>
    </dgm:pt>
    <dgm:pt modelId="{BF0F2530-0CB8-4BED-A20F-52056F6B59F6}">
      <dgm:prSet phldrT="[Text]"/>
      <dgm:spPr/>
      <dgm:t>
        <a:bodyPr/>
        <a:lstStyle/>
        <a:p>
          <a:endParaRPr lang="en-US"/>
        </a:p>
      </dgm:t>
    </dgm:pt>
    <dgm:pt modelId="{1F0D3C94-935A-4A76-AC69-171489FEC928}" type="parTrans" cxnId="{A5BD6195-AEF9-43F4-824A-6A9D03D45686}">
      <dgm:prSet/>
      <dgm:spPr/>
      <dgm:t>
        <a:bodyPr/>
        <a:lstStyle/>
        <a:p>
          <a:endParaRPr lang="en-US"/>
        </a:p>
      </dgm:t>
    </dgm:pt>
    <dgm:pt modelId="{820045EB-AC87-4C54-81F9-F60FA3752521}" type="sibTrans" cxnId="{A5BD6195-AEF9-43F4-824A-6A9D03D45686}">
      <dgm:prSet/>
      <dgm:spPr/>
      <dgm:t>
        <a:bodyPr/>
        <a:lstStyle/>
        <a:p>
          <a:endParaRPr lang="en-US"/>
        </a:p>
      </dgm:t>
    </dgm:pt>
    <dgm:pt modelId="{99EC38EB-9856-4D90-B9C8-BF196CAFE4EC}">
      <dgm:prSet phldrT="[Text]"/>
      <dgm:spPr/>
      <dgm:t>
        <a:bodyPr/>
        <a:lstStyle/>
        <a:p>
          <a:endParaRPr lang="en-US"/>
        </a:p>
      </dgm:t>
    </dgm:pt>
    <dgm:pt modelId="{7E3066C9-71C8-4A4A-B544-65D8CFA0CBE4}" type="parTrans" cxnId="{D4BBB410-40B8-4FC5-B871-E1AA389471CE}">
      <dgm:prSet/>
      <dgm:spPr/>
      <dgm:t>
        <a:bodyPr/>
        <a:lstStyle/>
        <a:p>
          <a:endParaRPr lang="en-US"/>
        </a:p>
      </dgm:t>
    </dgm:pt>
    <dgm:pt modelId="{7369C7D0-2B88-4E2F-AE15-94F1D5FE13E2}" type="sibTrans" cxnId="{D4BBB410-40B8-4FC5-B871-E1AA389471CE}">
      <dgm:prSet/>
      <dgm:spPr/>
      <dgm:t>
        <a:bodyPr/>
        <a:lstStyle/>
        <a:p>
          <a:endParaRPr lang="en-US"/>
        </a:p>
      </dgm:t>
    </dgm:pt>
    <dgm:pt modelId="{0F0E3091-1C00-469C-AEAB-9336F1992BB1}">
      <dgm:prSet phldrT="[Text]"/>
      <dgm:spPr/>
      <dgm:t>
        <a:bodyPr/>
        <a:lstStyle/>
        <a:p>
          <a:endParaRPr lang="en-US"/>
        </a:p>
      </dgm:t>
    </dgm:pt>
    <dgm:pt modelId="{2100EDF2-FEB0-475E-92AA-55F5B6BE6BE7}" type="parTrans" cxnId="{91F14372-EF92-4B02-BF83-C08BBDAE1C5D}">
      <dgm:prSet/>
      <dgm:spPr/>
      <dgm:t>
        <a:bodyPr/>
        <a:lstStyle/>
        <a:p>
          <a:endParaRPr lang="en-US"/>
        </a:p>
      </dgm:t>
    </dgm:pt>
    <dgm:pt modelId="{DB5A778B-7D82-45FB-9CF5-9DD18CD3D5E4}" type="sibTrans" cxnId="{91F14372-EF92-4B02-BF83-C08BBDAE1C5D}">
      <dgm:prSet/>
      <dgm:spPr/>
      <dgm:t>
        <a:bodyPr/>
        <a:lstStyle/>
        <a:p>
          <a:endParaRPr lang="en-US"/>
        </a:p>
      </dgm:t>
    </dgm:pt>
    <dgm:pt modelId="{DA4A7F83-F3A9-4590-B8BC-48AB9784BF57}">
      <dgm:prSet phldrT="[Text]"/>
      <dgm:spPr/>
      <dgm:t>
        <a:bodyPr/>
        <a:lstStyle/>
        <a:p>
          <a:endParaRPr lang="en-US"/>
        </a:p>
      </dgm:t>
    </dgm:pt>
    <dgm:pt modelId="{DE8008C1-41AE-40FD-B691-8D68610BBF91}" type="parTrans" cxnId="{DEFF34BA-F8F8-40B2-B6FC-9505161324FF}">
      <dgm:prSet/>
      <dgm:spPr/>
      <dgm:t>
        <a:bodyPr/>
        <a:lstStyle/>
        <a:p>
          <a:endParaRPr lang="en-US"/>
        </a:p>
      </dgm:t>
    </dgm:pt>
    <dgm:pt modelId="{DBD69752-CF51-4C49-A220-F2BA0BDB2EF5}" type="sibTrans" cxnId="{DEFF34BA-F8F8-40B2-B6FC-9505161324FF}">
      <dgm:prSet/>
      <dgm:spPr/>
      <dgm:t>
        <a:bodyPr/>
        <a:lstStyle/>
        <a:p>
          <a:endParaRPr lang="en-US"/>
        </a:p>
      </dgm:t>
    </dgm:pt>
    <dgm:pt modelId="{8769FFAF-4B4D-4761-A816-FB458A5A9680}">
      <dgm:prSet phldrT="[Text]"/>
      <dgm:spPr/>
      <dgm:t>
        <a:bodyPr/>
        <a:lstStyle/>
        <a:p>
          <a:endParaRPr lang="en-US"/>
        </a:p>
      </dgm:t>
    </dgm:pt>
    <dgm:pt modelId="{E94BE67C-636A-456A-845B-2DCCD57D003D}" type="parTrans" cxnId="{1F877F5D-7B57-4162-92E7-FDC6F40F3119}">
      <dgm:prSet/>
      <dgm:spPr/>
      <dgm:t>
        <a:bodyPr/>
        <a:lstStyle/>
        <a:p>
          <a:endParaRPr lang="en-US"/>
        </a:p>
      </dgm:t>
    </dgm:pt>
    <dgm:pt modelId="{3AD5A619-0985-4B9F-A142-E503EC5E0B40}" type="sibTrans" cxnId="{1F877F5D-7B57-4162-92E7-FDC6F40F3119}">
      <dgm:prSet/>
      <dgm:spPr/>
      <dgm:t>
        <a:bodyPr/>
        <a:lstStyle/>
        <a:p>
          <a:endParaRPr lang="en-US"/>
        </a:p>
      </dgm:t>
    </dgm:pt>
    <dgm:pt modelId="{48A9A73F-9008-4F28-BCD9-83AD1B35E5E7}">
      <dgm:prSet phldrT="[Text]"/>
      <dgm:spPr/>
      <dgm:t>
        <a:bodyPr/>
        <a:lstStyle/>
        <a:p>
          <a:endParaRPr lang="en-US"/>
        </a:p>
      </dgm:t>
    </dgm:pt>
    <dgm:pt modelId="{F173F37F-DED4-481D-AFD4-7E433E4DD387}" type="parTrans" cxnId="{32A1B614-10BA-46D9-8955-489DF8F7428F}">
      <dgm:prSet/>
      <dgm:spPr/>
      <dgm:t>
        <a:bodyPr/>
        <a:lstStyle/>
        <a:p>
          <a:endParaRPr lang="en-US"/>
        </a:p>
      </dgm:t>
    </dgm:pt>
    <dgm:pt modelId="{3FEE5D80-59CF-4714-B1C7-6A0E2CB69C51}" type="sibTrans" cxnId="{32A1B614-10BA-46D9-8955-489DF8F7428F}">
      <dgm:prSet/>
      <dgm:spPr/>
      <dgm:t>
        <a:bodyPr/>
        <a:lstStyle/>
        <a:p>
          <a:endParaRPr lang="en-US"/>
        </a:p>
      </dgm:t>
    </dgm:pt>
    <dgm:pt modelId="{6A8E92A7-A4BD-4A2C-9B95-D5AB0AF39E67}">
      <dgm:prSet/>
      <dgm:spPr/>
      <dgm:t>
        <a:bodyPr/>
        <a:lstStyle/>
        <a:p>
          <a:pPr algn="l"/>
          <a:endParaRPr lang="en-US"/>
        </a:p>
      </dgm:t>
    </dgm:pt>
    <dgm:pt modelId="{57B090BD-85FA-4CED-8EF1-EDF994C30603}" type="parTrans" cxnId="{D0A74BFC-E01E-4749-A9DD-8DF44A9D1CA8}">
      <dgm:prSet/>
      <dgm:spPr/>
      <dgm:t>
        <a:bodyPr/>
        <a:lstStyle/>
        <a:p>
          <a:endParaRPr lang="en-US"/>
        </a:p>
      </dgm:t>
    </dgm:pt>
    <dgm:pt modelId="{BA0E8CAB-981B-4C23-84CD-5F6D6483BE2B}" type="sibTrans" cxnId="{D0A74BFC-E01E-4749-A9DD-8DF44A9D1CA8}">
      <dgm:prSet/>
      <dgm:spPr/>
      <dgm:t>
        <a:bodyPr/>
        <a:lstStyle/>
        <a:p>
          <a:endParaRPr lang="en-US"/>
        </a:p>
      </dgm:t>
    </dgm:pt>
    <dgm:pt modelId="{32484CC9-B2E2-42A4-87A8-CEFB3A82041A}">
      <dgm:prSet/>
      <dgm:spPr/>
      <dgm:t>
        <a:bodyPr/>
        <a:lstStyle/>
        <a:p>
          <a:endParaRPr lang="en-US"/>
        </a:p>
      </dgm:t>
    </dgm:pt>
    <dgm:pt modelId="{79DCDB72-6BD7-444D-BB91-1075123E40F0}" type="parTrans" cxnId="{0A2C1ABD-8FB6-4A88-A9DA-F6CE4DDE3CCC}">
      <dgm:prSet/>
      <dgm:spPr/>
      <dgm:t>
        <a:bodyPr/>
        <a:lstStyle/>
        <a:p>
          <a:endParaRPr lang="en-US"/>
        </a:p>
      </dgm:t>
    </dgm:pt>
    <dgm:pt modelId="{C2D42260-1236-4748-8C77-EB6BA473169F}" type="sibTrans" cxnId="{0A2C1ABD-8FB6-4A88-A9DA-F6CE4DDE3CCC}">
      <dgm:prSet/>
      <dgm:spPr/>
      <dgm:t>
        <a:bodyPr/>
        <a:lstStyle/>
        <a:p>
          <a:endParaRPr lang="en-US"/>
        </a:p>
      </dgm:t>
    </dgm:pt>
    <dgm:pt modelId="{5EEA3D59-5AF9-4FA7-80D8-07CC0D3B399A}">
      <dgm:prSet/>
      <dgm:spPr/>
      <dgm:t>
        <a:bodyPr/>
        <a:lstStyle/>
        <a:p>
          <a:endParaRPr lang="en-US"/>
        </a:p>
      </dgm:t>
    </dgm:pt>
    <dgm:pt modelId="{0BDB4A37-11EE-47EE-B277-F4E00850B872}" type="parTrans" cxnId="{F12EE8D5-5548-498B-8FCE-C899A50900F6}">
      <dgm:prSet/>
      <dgm:spPr/>
      <dgm:t>
        <a:bodyPr/>
        <a:lstStyle/>
        <a:p>
          <a:endParaRPr lang="en-US"/>
        </a:p>
      </dgm:t>
    </dgm:pt>
    <dgm:pt modelId="{877A6990-DE04-4616-BF8D-4D2C4876CC39}" type="sibTrans" cxnId="{F12EE8D5-5548-498B-8FCE-C899A50900F6}">
      <dgm:prSet/>
      <dgm:spPr/>
      <dgm:t>
        <a:bodyPr/>
        <a:lstStyle/>
        <a:p>
          <a:endParaRPr lang="en-US"/>
        </a:p>
      </dgm:t>
    </dgm:pt>
    <dgm:pt modelId="{A7BFF2C1-016A-4049-B83E-8F5D06D24B53}">
      <dgm:prSet/>
      <dgm:spPr/>
      <dgm:t>
        <a:bodyPr/>
        <a:lstStyle/>
        <a:p>
          <a:endParaRPr lang="en-US"/>
        </a:p>
      </dgm:t>
    </dgm:pt>
    <dgm:pt modelId="{DB968C9D-222E-4119-91B9-0A26C3D6CFDF}" type="parTrans" cxnId="{0376FC59-D338-4BAE-A1FA-6D42BD48F736}">
      <dgm:prSet/>
      <dgm:spPr/>
      <dgm:t>
        <a:bodyPr/>
        <a:lstStyle/>
        <a:p>
          <a:endParaRPr lang="en-US"/>
        </a:p>
      </dgm:t>
    </dgm:pt>
    <dgm:pt modelId="{6C8EC32A-655E-4554-90C5-A6B80DAF94C6}" type="sibTrans" cxnId="{0376FC59-D338-4BAE-A1FA-6D42BD48F736}">
      <dgm:prSet/>
      <dgm:spPr/>
      <dgm:t>
        <a:bodyPr/>
        <a:lstStyle/>
        <a:p>
          <a:endParaRPr lang="en-US"/>
        </a:p>
      </dgm:t>
    </dgm:pt>
    <dgm:pt modelId="{1B9F5F0C-5D4B-496D-9ECE-411C55983FED}" type="pres">
      <dgm:prSet presAssocID="{C3AB90E7-68D3-4641-9F82-69B9DE1B8678}" presName="linear" presStyleCnt="0">
        <dgm:presLayoutVars>
          <dgm:dir/>
          <dgm:resizeHandles val="exact"/>
        </dgm:presLayoutVars>
      </dgm:prSet>
      <dgm:spPr/>
    </dgm:pt>
    <dgm:pt modelId="{2CAE1AF3-A972-4576-AB6F-0BE33D71BF49}" type="pres">
      <dgm:prSet presAssocID="{5EEA3D59-5AF9-4FA7-80D8-07CC0D3B399A}" presName="comp" presStyleCnt="0"/>
      <dgm:spPr/>
    </dgm:pt>
    <dgm:pt modelId="{CA0FC287-05EC-454A-BC75-33751600A5A3}" type="pres">
      <dgm:prSet presAssocID="{5EEA3D59-5AF9-4FA7-80D8-07CC0D3B399A}" presName="box" presStyleLbl="node1" presStyleIdx="0" presStyleCnt="4"/>
      <dgm:spPr/>
    </dgm:pt>
    <dgm:pt modelId="{C9FA5B17-520D-4B43-BB9F-AECCBDB01B16}" type="pres">
      <dgm:prSet presAssocID="{5EEA3D59-5AF9-4FA7-80D8-07CC0D3B399A}" presName="img" presStyleLbl="fgImgPlace1" presStyleIdx="0" presStyleCnt="4" custScaleX="21517" custScaleY="17046" custLinFactNeighborX="-27664" custLinFactNeighborY="863"/>
      <dgm:spPr/>
    </dgm:pt>
    <dgm:pt modelId="{FCA758C7-F407-4BAE-974F-AD9A4515CCDD}" type="pres">
      <dgm:prSet presAssocID="{5EEA3D59-5AF9-4FA7-80D8-07CC0D3B399A}" presName="text" presStyleLbl="node1" presStyleIdx="0" presStyleCnt="4">
        <dgm:presLayoutVars>
          <dgm:bulletEnabled val="1"/>
        </dgm:presLayoutVars>
      </dgm:prSet>
      <dgm:spPr/>
    </dgm:pt>
    <dgm:pt modelId="{5F2681B9-1A71-489E-8DAB-336A8086E173}" type="pres">
      <dgm:prSet presAssocID="{877A6990-DE04-4616-BF8D-4D2C4876CC39}" presName="spacer" presStyleCnt="0"/>
      <dgm:spPr/>
    </dgm:pt>
    <dgm:pt modelId="{BF2E5000-5457-44DC-B7F1-1BD38276B12B}" type="pres">
      <dgm:prSet presAssocID="{A7BFF2C1-016A-4049-B83E-8F5D06D24B53}" presName="comp" presStyleCnt="0"/>
      <dgm:spPr/>
    </dgm:pt>
    <dgm:pt modelId="{3CBFEE7E-DE65-4AA0-A95D-0592CF0F6140}" type="pres">
      <dgm:prSet presAssocID="{A7BFF2C1-016A-4049-B83E-8F5D06D24B53}" presName="box" presStyleLbl="node1" presStyleIdx="1" presStyleCnt="4"/>
      <dgm:spPr/>
    </dgm:pt>
    <dgm:pt modelId="{9D8D7AFD-AD1E-40A8-B1CA-71262CEE45E7}" type="pres">
      <dgm:prSet presAssocID="{A7BFF2C1-016A-4049-B83E-8F5D06D24B53}" presName="img" presStyleLbl="fgImgPlace1" presStyleIdx="1" presStyleCnt="4" custScaleX="13822" custScaleY="26779" custLinFactNeighborX="-28003" custLinFactNeighborY="3221"/>
      <dgm:spPr/>
    </dgm:pt>
    <dgm:pt modelId="{2680DB02-CBD4-473D-A916-5C30A1F49D77}" type="pres">
      <dgm:prSet presAssocID="{A7BFF2C1-016A-4049-B83E-8F5D06D24B53}" presName="text" presStyleLbl="node1" presStyleIdx="1" presStyleCnt="4">
        <dgm:presLayoutVars>
          <dgm:bulletEnabled val="1"/>
        </dgm:presLayoutVars>
      </dgm:prSet>
      <dgm:spPr/>
    </dgm:pt>
    <dgm:pt modelId="{A5407E99-2F23-48A1-80F0-071B63E6A3C6}" type="pres">
      <dgm:prSet presAssocID="{6C8EC32A-655E-4554-90C5-A6B80DAF94C6}" presName="spacer" presStyleCnt="0"/>
      <dgm:spPr/>
    </dgm:pt>
    <dgm:pt modelId="{45C986AB-B287-4EA5-B205-D931D9D618DC}" type="pres">
      <dgm:prSet presAssocID="{32484CC9-B2E2-42A4-87A8-CEFB3A82041A}" presName="comp" presStyleCnt="0"/>
      <dgm:spPr/>
    </dgm:pt>
    <dgm:pt modelId="{8AC9CA0E-94D8-4853-84C3-91F2C854645F}" type="pres">
      <dgm:prSet presAssocID="{32484CC9-B2E2-42A4-87A8-CEFB3A82041A}" presName="box" presStyleLbl="node1" presStyleIdx="2" presStyleCnt="4"/>
      <dgm:spPr/>
    </dgm:pt>
    <dgm:pt modelId="{AD5F5FDF-82AE-4E2F-A941-DAE839C5B0A7}" type="pres">
      <dgm:prSet presAssocID="{32484CC9-B2E2-42A4-87A8-CEFB3A82041A}" presName="img" presStyleLbl="fgImgPlace1" presStyleIdx="2" presStyleCnt="4" custScaleX="13493" custScaleY="24710" custLinFactNeighborX="-27299" custLinFactNeighborY="2611"/>
      <dgm:spPr/>
    </dgm:pt>
    <dgm:pt modelId="{661AA78A-CAA6-4A3E-90BA-62271865C45E}" type="pres">
      <dgm:prSet presAssocID="{32484CC9-B2E2-42A4-87A8-CEFB3A82041A}" presName="text" presStyleLbl="node1" presStyleIdx="2" presStyleCnt="4">
        <dgm:presLayoutVars>
          <dgm:bulletEnabled val="1"/>
        </dgm:presLayoutVars>
      </dgm:prSet>
      <dgm:spPr/>
    </dgm:pt>
    <dgm:pt modelId="{6C1CDFEB-7067-4B28-AE68-05F4CB563861}" type="pres">
      <dgm:prSet presAssocID="{C2D42260-1236-4748-8C77-EB6BA473169F}" presName="spacer" presStyleCnt="0"/>
      <dgm:spPr/>
    </dgm:pt>
    <dgm:pt modelId="{79E12E99-1D34-441B-90AB-B71174CE92DE}" type="pres">
      <dgm:prSet presAssocID="{DF9F5466-862B-4940-90E4-E28E7DA10901}" presName="comp" presStyleCnt="0"/>
      <dgm:spPr/>
    </dgm:pt>
    <dgm:pt modelId="{9ABE277A-89B0-4ED3-A255-1003CB4E6B52}" type="pres">
      <dgm:prSet presAssocID="{DF9F5466-862B-4940-90E4-E28E7DA10901}" presName="box" presStyleLbl="node1" presStyleIdx="3" presStyleCnt="4"/>
      <dgm:spPr/>
    </dgm:pt>
    <dgm:pt modelId="{63707556-4ED5-447C-A68F-F220D7A9D405}" type="pres">
      <dgm:prSet presAssocID="{DF9F5466-862B-4940-90E4-E28E7DA10901}" presName="img" presStyleLbl="fgImgPlace1" presStyleIdx="3" presStyleCnt="4" custScaleX="13493" custScaleY="27295" custLinFactNeighborX="-27469"/>
      <dgm:spPr/>
    </dgm:pt>
    <dgm:pt modelId="{804663B3-D167-4878-AB0B-674EB4189C96}" type="pres">
      <dgm:prSet presAssocID="{DF9F5466-862B-4940-90E4-E28E7DA10901}" presName="text" presStyleLbl="node1" presStyleIdx="3" presStyleCnt="4">
        <dgm:presLayoutVars>
          <dgm:bulletEnabled val="1"/>
        </dgm:presLayoutVars>
      </dgm:prSet>
      <dgm:spPr/>
    </dgm:pt>
  </dgm:ptLst>
  <dgm:cxnLst>
    <dgm:cxn modelId="{6F5BA20B-EAF7-487C-B283-6B2BDE8101AA}" type="presOf" srcId="{32484CC9-B2E2-42A4-87A8-CEFB3A82041A}" destId="{8AC9CA0E-94D8-4853-84C3-91F2C854645F}" srcOrd="0" destOrd="0" presId="urn:microsoft.com/office/officeart/2005/8/layout/vList4"/>
    <dgm:cxn modelId="{0D85B10C-B9B5-44EE-AF82-9DEBDAEACC64}" type="presOf" srcId="{E40EA1C4-B1BB-4646-B011-CB7FCDC97596}" destId="{804663B3-D167-4878-AB0B-674EB4189C96}" srcOrd="1" destOrd="1" presId="urn:microsoft.com/office/officeart/2005/8/layout/vList4"/>
    <dgm:cxn modelId="{84A5660D-FEFC-4338-A899-8C1E5E1A9070}" type="presOf" srcId="{DA4A7F83-F3A9-4590-B8BC-48AB9784BF57}" destId="{804663B3-D167-4878-AB0B-674EB4189C96}" srcOrd="1" destOrd="7" presId="urn:microsoft.com/office/officeart/2005/8/layout/vList4"/>
    <dgm:cxn modelId="{D4BBB410-40B8-4FC5-B871-E1AA389471CE}" srcId="{BF0F2530-0CB8-4BED-A20F-52056F6B59F6}" destId="{99EC38EB-9856-4D90-B9C8-BF196CAFE4EC}" srcOrd="0" destOrd="0" parTransId="{7E3066C9-71C8-4A4A-B544-65D8CFA0CBE4}" sibTransId="{7369C7D0-2B88-4E2F-AE15-94F1D5FE13E2}"/>
    <dgm:cxn modelId="{32A1B614-10BA-46D9-8955-489DF8F7428F}" srcId="{DA4A7F83-F3A9-4590-B8BC-48AB9784BF57}" destId="{48A9A73F-9008-4F28-BCD9-83AD1B35E5E7}" srcOrd="1" destOrd="0" parTransId="{F173F37F-DED4-481D-AFD4-7E433E4DD387}" sibTransId="{3FEE5D80-59CF-4714-B1C7-6A0E2CB69C51}"/>
    <dgm:cxn modelId="{2BB61B1C-5C79-485D-90C2-6E87F3A55C5C}" type="presOf" srcId="{6A8E92A7-A4BD-4A2C-9B95-D5AB0AF39E67}" destId="{804663B3-D167-4878-AB0B-674EB4189C96}" srcOrd="1" destOrd="3" presId="urn:microsoft.com/office/officeart/2005/8/layout/vList4"/>
    <dgm:cxn modelId="{24E7771F-D35A-4A62-A552-020D18285116}" type="presOf" srcId="{32484CC9-B2E2-42A4-87A8-CEFB3A82041A}" destId="{661AA78A-CAA6-4A3E-90BA-62271865C45E}" srcOrd="1" destOrd="0" presId="urn:microsoft.com/office/officeart/2005/8/layout/vList4"/>
    <dgm:cxn modelId="{10B90322-9618-4494-B1A0-9C4F33313000}" type="presOf" srcId="{BF0F2530-0CB8-4BED-A20F-52056F6B59F6}" destId="{804663B3-D167-4878-AB0B-674EB4189C96}" srcOrd="1" destOrd="4" presId="urn:microsoft.com/office/officeart/2005/8/layout/vList4"/>
    <dgm:cxn modelId="{4A1B7C2A-D63F-401B-876E-82847EFE95E5}" type="presOf" srcId="{A7BFF2C1-016A-4049-B83E-8F5D06D24B53}" destId="{3CBFEE7E-DE65-4AA0-A95D-0592CF0F6140}" srcOrd="0" destOrd="0" presId="urn:microsoft.com/office/officeart/2005/8/layout/vList4"/>
    <dgm:cxn modelId="{9256172F-575F-4C3F-8399-EB405C89ADF6}" type="presOf" srcId="{99EC38EB-9856-4D90-B9C8-BF196CAFE4EC}" destId="{9ABE277A-89B0-4ED3-A255-1003CB4E6B52}" srcOrd="0" destOrd="5" presId="urn:microsoft.com/office/officeart/2005/8/layout/vList4"/>
    <dgm:cxn modelId="{A7D87135-920F-4F83-8D68-3F5F662592BB}" type="presOf" srcId="{48A9A73F-9008-4F28-BCD9-83AD1B35E5E7}" destId="{804663B3-D167-4878-AB0B-674EB4189C96}" srcOrd="1" destOrd="9" presId="urn:microsoft.com/office/officeart/2005/8/layout/vList4"/>
    <dgm:cxn modelId="{89617936-608B-4FF4-8C2E-081A3B052F7E}" type="presOf" srcId="{5EEA3D59-5AF9-4FA7-80D8-07CC0D3B399A}" destId="{CA0FC287-05EC-454A-BC75-33751600A5A3}" srcOrd="0" destOrd="0" presId="urn:microsoft.com/office/officeart/2005/8/layout/vList4"/>
    <dgm:cxn modelId="{6AB41E38-D124-45E2-8EC7-C211F3D079C2}" srcId="{DF9F5466-862B-4940-90E4-E28E7DA10901}" destId="{38F2C4CB-9348-477A-9861-9E29165B5291}" srcOrd="1" destOrd="0" parTransId="{7D867DAB-31AE-4243-8848-734F7D17DA89}" sibTransId="{FF4AC910-03C2-40DF-B2C3-CF08ED67DB3C}"/>
    <dgm:cxn modelId="{3E4B9A3A-07F1-4818-91AA-76912ABE648B}" type="presOf" srcId="{0F0E3091-1C00-469C-AEAB-9336F1992BB1}" destId="{9ABE277A-89B0-4ED3-A255-1003CB4E6B52}" srcOrd="0" destOrd="6" presId="urn:microsoft.com/office/officeart/2005/8/layout/vList4"/>
    <dgm:cxn modelId="{2B08563B-E81D-48E1-AAD4-2909ACD95A35}" type="presOf" srcId="{38F2C4CB-9348-477A-9861-9E29165B5291}" destId="{9ABE277A-89B0-4ED3-A255-1003CB4E6B52}" srcOrd="0" destOrd="2" presId="urn:microsoft.com/office/officeart/2005/8/layout/vList4"/>
    <dgm:cxn modelId="{1F877F5D-7B57-4162-92E7-FDC6F40F3119}" srcId="{DA4A7F83-F3A9-4590-B8BC-48AB9784BF57}" destId="{8769FFAF-4B4D-4761-A816-FB458A5A9680}" srcOrd="0" destOrd="0" parTransId="{E94BE67C-636A-456A-845B-2DCCD57D003D}" sibTransId="{3AD5A619-0985-4B9F-A142-E503EC5E0B40}"/>
    <dgm:cxn modelId="{91F14372-EF92-4B02-BF83-C08BBDAE1C5D}" srcId="{BF0F2530-0CB8-4BED-A20F-52056F6B59F6}" destId="{0F0E3091-1C00-469C-AEAB-9336F1992BB1}" srcOrd="1" destOrd="0" parTransId="{2100EDF2-FEB0-475E-92AA-55F5B6BE6BE7}" sibTransId="{DB5A778B-7D82-45FB-9CF5-9DD18CD3D5E4}"/>
    <dgm:cxn modelId="{0BE72D56-BB3B-4E6F-A2B5-0C35A2C6836D}" type="presOf" srcId="{6A8E92A7-A4BD-4A2C-9B95-D5AB0AF39E67}" destId="{9ABE277A-89B0-4ED3-A255-1003CB4E6B52}" srcOrd="0" destOrd="3" presId="urn:microsoft.com/office/officeart/2005/8/layout/vList4"/>
    <dgm:cxn modelId="{D6F93759-93D4-4FA4-906C-095C6EAE12CD}" type="presOf" srcId="{5EEA3D59-5AF9-4FA7-80D8-07CC0D3B399A}" destId="{FCA758C7-F407-4BAE-974F-AD9A4515CCDD}" srcOrd="1" destOrd="0" presId="urn:microsoft.com/office/officeart/2005/8/layout/vList4"/>
    <dgm:cxn modelId="{16867C59-7B8C-4D7E-AAD8-F951CBD5CAB5}" type="presOf" srcId="{48A9A73F-9008-4F28-BCD9-83AD1B35E5E7}" destId="{9ABE277A-89B0-4ED3-A255-1003CB4E6B52}" srcOrd="0" destOrd="9" presId="urn:microsoft.com/office/officeart/2005/8/layout/vList4"/>
    <dgm:cxn modelId="{0376FC59-D338-4BAE-A1FA-6D42BD48F736}" srcId="{C3AB90E7-68D3-4641-9F82-69B9DE1B8678}" destId="{A7BFF2C1-016A-4049-B83E-8F5D06D24B53}" srcOrd="1" destOrd="0" parTransId="{DB968C9D-222E-4119-91B9-0A26C3D6CFDF}" sibTransId="{6C8EC32A-655E-4554-90C5-A6B80DAF94C6}"/>
    <dgm:cxn modelId="{C60C985A-2F85-4B13-84E9-237A27A24606}" type="presOf" srcId="{0F0E3091-1C00-469C-AEAB-9336F1992BB1}" destId="{804663B3-D167-4878-AB0B-674EB4189C96}" srcOrd="1" destOrd="6" presId="urn:microsoft.com/office/officeart/2005/8/layout/vList4"/>
    <dgm:cxn modelId="{A500797C-E305-4C51-8D78-CFEC659849F2}" srcId="{C3AB90E7-68D3-4641-9F82-69B9DE1B8678}" destId="{DF9F5466-862B-4940-90E4-E28E7DA10901}" srcOrd="3" destOrd="0" parTransId="{AD742840-2E35-41F3-ACEA-08D86DDE4C27}" sibTransId="{ABBDEA39-9877-471A-82A8-90F5AE822C27}"/>
    <dgm:cxn modelId="{BC0E4781-C431-4DD7-A045-AFFC5737B714}" type="presOf" srcId="{38F2C4CB-9348-477A-9861-9E29165B5291}" destId="{804663B3-D167-4878-AB0B-674EB4189C96}" srcOrd="1" destOrd="2" presId="urn:microsoft.com/office/officeart/2005/8/layout/vList4"/>
    <dgm:cxn modelId="{52CA2F87-E3AB-4E9A-B9ED-3448AF7F9825}" type="presOf" srcId="{8769FFAF-4B4D-4761-A816-FB458A5A9680}" destId="{9ABE277A-89B0-4ED3-A255-1003CB4E6B52}" srcOrd="0" destOrd="8" presId="urn:microsoft.com/office/officeart/2005/8/layout/vList4"/>
    <dgm:cxn modelId="{C7F14F8A-6FB8-4303-AF79-C83D662D263E}" type="presOf" srcId="{A7BFF2C1-016A-4049-B83E-8F5D06D24B53}" destId="{2680DB02-CBD4-473D-A916-5C30A1F49D77}" srcOrd="1" destOrd="0" presId="urn:microsoft.com/office/officeart/2005/8/layout/vList4"/>
    <dgm:cxn modelId="{3F7CE18C-3C84-4C04-AC7B-0D531AFC9474}" srcId="{DF9F5466-862B-4940-90E4-E28E7DA10901}" destId="{E40EA1C4-B1BB-4646-B011-CB7FCDC97596}" srcOrd="0" destOrd="0" parTransId="{2A3CB316-C2B5-4A36-A3FA-87113FAF5D8B}" sibTransId="{0612DA88-3019-48F5-9B3F-F6FD7A3FE571}"/>
    <dgm:cxn modelId="{A5BD6195-AEF9-43F4-824A-6A9D03D45686}" srcId="{DF9F5466-862B-4940-90E4-E28E7DA10901}" destId="{BF0F2530-0CB8-4BED-A20F-52056F6B59F6}" srcOrd="3" destOrd="0" parTransId="{1F0D3C94-935A-4A76-AC69-171489FEC928}" sibTransId="{820045EB-AC87-4C54-81F9-F60FA3752521}"/>
    <dgm:cxn modelId="{1C0F4A96-F6E1-4F95-9C8B-644BD97D5D5B}" type="presOf" srcId="{DA4A7F83-F3A9-4590-B8BC-48AB9784BF57}" destId="{9ABE277A-89B0-4ED3-A255-1003CB4E6B52}" srcOrd="0" destOrd="7" presId="urn:microsoft.com/office/officeart/2005/8/layout/vList4"/>
    <dgm:cxn modelId="{961F64A1-2623-43EC-8602-FA4B2B6A0C5E}" type="presOf" srcId="{8769FFAF-4B4D-4761-A816-FB458A5A9680}" destId="{804663B3-D167-4878-AB0B-674EB4189C96}" srcOrd="1" destOrd="8" presId="urn:microsoft.com/office/officeart/2005/8/layout/vList4"/>
    <dgm:cxn modelId="{0A7534A8-092B-4104-8D56-761D798042CC}" type="presOf" srcId="{E40EA1C4-B1BB-4646-B011-CB7FCDC97596}" destId="{9ABE277A-89B0-4ED3-A255-1003CB4E6B52}" srcOrd="0" destOrd="1" presId="urn:microsoft.com/office/officeart/2005/8/layout/vList4"/>
    <dgm:cxn modelId="{CFC5C4AD-FF55-49A2-A27A-D5832EAEFD0A}" type="presOf" srcId="{C3AB90E7-68D3-4641-9F82-69B9DE1B8678}" destId="{1B9F5F0C-5D4B-496D-9ECE-411C55983FED}" srcOrd="0" destOrd="0" presId="urn:microsoft.com/office/officeart/2005/8/layout/vList4"/>
    <dgm:cxn modelId="{DEFF34BA-F8F8-40B2-B6FC-9505161324FF}" srcId="{DF9F5466-862B-4940-90E4-E28E7DA10901}" destId="{DA4A7F83-F3A9-4590-B8BC-48AB9784BF57}" srcOrd="4" destOrd="0" parTransId="{DE8008C1-41AE-40FD-B691-8D68610BBF91}" sibTransId="{DBD69752-CF51-4C49-A220-F2BA0BDB2EF5}"/>
    <dgm:cxn modelId="{0A2C1ABD-8FB6-4A88-A9DA-F6CE4DDE3CCC}" srcId="{C3AB90E7-68D3-4641-9F82-69B9DE1B8678}" destId="{32484CC9-B2E2-42A4-87A8-CEFB3A82041A}" srcOrd="2" destOrd="0" parTransId="{79DCDB72-6BD7-444D-BB91-1075123E40F0}" sibTransId="{C2D42260-1236-4748-8C77-EB6BA473169F}"/>
    <dgm:cxn modelId="{64CBE7C6-EF60-4280-8CFF-286AE59E13D1}" type="presOf" srcId="{BF0F2530-0CB8-4BED-A20F-52056F6B59F6}" destId="{9ABE277A-89B0-4ED3-A255-1003CB4E6B52}" srcOrd="0" destOrd="4" presId="urn:microsoft.com/office/officeart/2005/8/layout/vList4"/>
    <dgm:cxn modelId="{F12EE8D5-5548-498B-8FCE-C899A50900F6}" srcId="{C3AB90E7-68D3-4641-9F82-69B9DE1B8678}" destId="{5EEA3D59-5AF9-4FA7-80D8-07CC0D3B399A}" srcOrd="0" destOrd="0" parTransId="{0BDB4A37-11EE-47EE-B277-F4E00850B872}" sibTransId="{877A6990-DE04-4616-BF8D-4D2C4876CC39}"/>
    <dgm:cxn modelId="{D6BD98E7-348C-4D6D-99FF-F84E81260EEB}" type="presOf" srcId="{99EC38EB-9856-4D90-B9C8-BF196CAFE4EC}" destId="{804663B3-D167-4878-AB0B-674EB4189C96}" srcOrd="1" destOrd="5" presId="urn:microsoft.com/office/officeart/2005/8/layout/vList4"/>
    <dgm:cxn modelId="{8755DAF2-B871-4116-83B1-B05BF3041058}" type="presOf" srcId="{DF9F5466-862B-4940-90E4-E28E7DA10901}" destId="{9ABE277A-89B0-4ED3-A255-1003CB4E6B52}" srcOrd="0" destOrd="0" presId="urn:microsoft.com/office/officeart/2005/8/layout/vList4"/>
    <dgm:cxn modelId="{D0A74BFC-E01E-4749-A9DD-8DF44A9D1CA8}" srcId="{DF9F5466-862B-4940-90E4-E28E7DA10901}" destId="{6A8E92A7-A4BD-4A2C-9B95-D5AB0AF39E67}" srcOrd="2" destOrd="0" parTransId="{57B090BD-85FA-4CED-8EF1-EDF994C30603}" sibTransId="{BA0E8CAB-981B-4C23-84CD-5F6D6483BE2B}"/>
    <dgm:cxn modelId="{A640C4FD-9E36-4B76-A6CB-DB46BE7E48F8}" type="presOf" srcId="{DF9F5466-862B-4940-90E4-E28E7DA10901}" destId="{804663B3-D167-4878-AB0B-674EB4189C96}" srcOrd="1" destOrd="0" presId="urn:microsoft.com/office/officeart/2005/8/layout/vList4"/>
    <dgm:cxn modelId="{9CEC2B0B-04CF-4422-BF79-4BC1F44B3583}" type="presParOf" srcId="{1B9F5F0C-5D4B-496D-9ECE-411C55983FED}" destId="{2CAE1AF3-A972-4576-AB6F-0BE33D71BF49}" srcOrd="0" destOrd="0" presId="urn:microsoft.com/office/officeart/2005/8/layout/vList4"/>
    <dgm:cxn modelId="{339ADC6F-9B67-4C69-B2ED-FCB85B36BBC4}" type="presParOf" srcId="{2CAE1AF3-A972-4576-AB6F-0BE33D71BF49}" destId="{CA0FC287-05EC-454A-BC75-33751600A5A3}" srcOrd="0" destOrd="0" presId="urn:microsoft.com/office/officeart/2005/8/layout/vList4"/>
    <dgm:cxn modelId="{CF64E2AD-58F5-4DCC-8448-3B6DD7E21941}" type="presParOf" srcId="{2CAE1AF3-A972-4576-AB6F-0BE33D71BF49}" destId="{C9FA5B17-520D-4B43-BB9F-AECCBDB01B16}" srcOrd="1" destOrd="0" presId="urn:microsoft.com/office/officeart/2005/8/layout/vList4"/>
    <dgm:cxn modelId="{126D20A7-F988-4268-81D6-BE013F0EC0D4}" type="presParOf" srcId="{2CAE1AF3-A972-4576-AB6F-0BE33D71BF49}" destId="{FCA758C7-F407-4BAE-974F-AD9A4515CCDD}" srcOrd="2" destOrd="0" presId="urn:microsoft.com/office/officeart/2005/8/layout/vList4"/>
    <dgm:cxn modelId="{F576F758-5CFB-4FDA-B3ED-92FF9E60B4B3}" type="presParOf" srcId="{1B9F5F0C-5D4B-496D-9ECE-411C55983FED}" destId="{5F2681B9-1A71-489E-8DAB-336A8086E173}" srcOrd="1" destOrd="0" presId="urn:microsoft.com/office/officeart/2005/8/layout/vList4"/>
    <dgm:cxn modelId="{602F060E-8155-4F0B-8DE5-7F2EC159610C}" type="presParOf" srcId="{1B9F5F0C-5D4B-496D-9ECE-411C55983FED}" destId="{BF2E5000-5457-44DC-B7F1-1BD38276B12B}" srcOrd="2" destOrd="0" presId="urn:microsoft.com/office/officeart/2005/8/layout/vList4"/>
    <dgm:cxn modelId="{DE15C69C-B5F6-4D4B-B93B-0863963D0423}" type="presParOf" srcId="{BF2E5000-5457-44DC-B7F1-1BD38276B12B}" destId="{3CBFEE7E-DE65-4AA0-A95D-0592CF0F6140}" srcOrd="0" destOrd="0" presId="urn:microsoft.com/office/officeart/2005/8/layout/vList4"/>
    <dgm:cxn modelId="{5514533F-4457-4414-A609-A46A290C43CB}" type="presParOf" srcId="{BF2E5000-5457-44DC-B7F1-1BD38276B12B}" destId="{9D8D7AFD-AD1E-40A8-B1CA-71262CEE45E7}" srcOrd="1" destOrd="0" presId="urn:microsoft.com/office/officeart/2005/8/layout/vList4"/>
    <dgm:cxn modelId="{3EB97181-B5ED-485A-A056-1E8061DB2CE8}" type="presParOf" srcId="{BF2E5000-5457-44DC-B7F1-1BD38276B12B}" destId="{2680DB02-CBD4-473D-A916-5C30A1F49D77}" srcOrd="2" destOrd="0" presId="urn:microsoft.com/office/officeart/2005/8/layout/vList4"/>
    <dgm:cxn modelId="{690A744F-EEBD-45AE-B179-5915C0D09D46}" type="presParOf" srcId="{1B9F5F0C-5D4B-496D-9ECE-411C55983FED}" destId="{A5407E99-2F23-48A1-80F0-071B63E6A3C6}" srcOrd="3" destOrd="0" presId="urn:microsoft.com/office/officeart/2005/8/layout/vList4"/>
    <dgm:cxn modelId="{FEB18975-76D5-4485-9EEF-56F060D3687E}" type="presParOf" srcId="{1B9F5F0C-5D4B-496D-9ECE-411C55983FED}" destId="{45C986AB-B287-4EA5-B205-D931D9D618DC}" srcOrd="4" destOrd="0" presId="urn:microsoft.com/office/officeart/2005/8/layout/vList4"/>
    <dgm:cxn modelId="{0B1AE454-EA1A-48E7-A955-97E815C31A77}" type="presParOf" srcId="{45C986AB-B287-4EA5-B205-D931D9D618DC}" destId="{8AC9CA0E-94D8-4853-84C3-91F2C854645F}" srcOrd="0" destOrd="0" presId="urn:microsoft.com/office/officeart/2005/8/layout/vList4"/>
    <dgm:cxn modelId="{8F3276FC-4115-4113-B64B-E148B4D3822C}" type="presParOf" srcId="{45C986AB-B287-4EA5-B205-D931D9D618DC}" destId="{AD5F5FDF-82AE-4E2F-A941-DAE839C5B0A7}" srcOrd="1" destOrd="0" presId="urn:microsoft.com/office/officeart/2005/8/layout/vList4"/>
    <dgm:cxn modelId="{34ACAD98-FEC1-4A70-BE7A-FF7F8481A237}" type="presParOf" srcId="{45C986AB-B287-4EA5-B205-D931D9D618DC}" destId="{661AA78A-CAA6-4A3E-90BA-62271865C45E}" srcOrd="2" destOrd="0" presId="urn:microsoft.com/office/officeart/2005/8/layout/vList4"/>
    <dgm:cxn modelId="{A91EC995-2B4F-49F2-A220-3E68F89EB5CD}" type="presParOf" srcId="{1B9F5F0C-5D4B-496D-9ECE-411C55983FED}" destId="{6C1CDFEB-7067-4B28-AE68-05F4CB563861}" srcOrd="5" destOrd="0" presId="urn:microsoft.com/office/officeart/2005/8/layout/vList4"/>
    <dgm:cxn modelId="{8C528030-7530-4D6E-9469-A28BBF544E27}" type="presParOf" srcId="{1B9F5F0C-5D4B-496D-9ECE-411C55983FED}" destId="{79E12E99-1D34-441B-90AB-B71174CE92DE}" srcOrd="6" destOrd="0" presId="urn:microsoft.com/office/officeart/2005/8/layout/vList4"/>
    <dgm:cxn modelId="{9ECE43D9-D502-4688-9FFF-3598370E5354}" type="presParOf" srcId="{79E12E99-1D34-441B-90AB-B71174CE92DE}" destId="{9ABE277A-89B0-4ED3-A255-1003CB4E6B52}" srcOrd="0" destOrd="0" presId="urn:microsoft.com/office/officeart/2005/8/layout/vList4"/>
    <dgm:cxn modelId="{BE927134-9B9A-4BCB-B26D-C3E2DBB14F11}" type="presParOf" srcId="{79E12E99-1D34-441B-90AB-B71174CE92DE}" destId="{63707556-4ED5-447C-A68F-F220D7A9D405}" srcOrd="1" destOrd="0" presId="urn:microsoft.com/office/officeart/2005/8/layout/vList4"/>
    <dgm:cxn modelId="{E98637A0-A4F8-4B24-97CA-41DADF7DA690}" type="presParOf" srcId="{79E12E99-1D34-441B-90AB-B71174CE92DE}" destId="{804663B3-D167-4878-AB0B-674EB4189C96}" srcOrd="2" destOrd="0" presId="urn:microsoft.com/office/officeart/2005/8/layout/vList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3AB90E7-68D3-4641-9F82-69B9DE1B8678}" type="doc">
      <dgm:prSet loTypeId="urn:microsoft.com/office/officeart/2005/8/layout/vList4" loCatId="list" qsTypeId="urn:microsoft.com/office/officeart/2005/8/quickstyle/3d1" qsCatId="3D" csTypeId="urn:microsoft.com/office/officeart/2005/8/colors/colorful2" csCatId="colorful" phldr="1"/>
      <dgm:spPr/>
      <dgm:t>
        <a:bodyPr/>
        <a:lstStyle/>
        <a:p>
          <a:endParaRPr lang="en-US"/>
        </a:p>
      </dgm:t>
    </dgm:pt>
    <dgm:pt modelId="{DF9F5466-862B-4940-90E4-E28E7DA10901}">
      <dgm:prSet phldrT="[Text]" phldr="1"/>
      <dgm:spPr/>
      <dgm:t>
        <a:bodyPr/>
        <a:lstStyle/>
        <a:p>
          <a:pPr algn="l"/>
          <a:endParaRPr lang="en-US"/>
        </a:p>
      </dgm:t>
    </dgm:pt>
    <dgm:pt modelId="{AD742840-2E35-41F3-ACEA-08D86DDE4C27}" type="parTrans" cxnId="{A500797C-E305-4C51-8D78-CFEC659849F2}">
      <dgm:prSet/>
      <dgm:spPr/>
      <dgm:t>
        <a:bodyPr/>
        <a:lstStyle/>
        <a:p>
          <a:endParaRPr lang="en-US"/>
        </a:p>
      </dgm:t>
    </dgm:pt>
    <dgm:pt modelId="{ABBDEA39-9877-471A-82A8-90F5AE822C27}" type="sibTrans" cxnId="{A500797C-E305-4C51-8D78-CFEC659849F2}">
      <dgm:prSet/>
      <dgm:spPr/>
      <dgm:t>
        <a:bodyPr/>
        <a:lstStyle/>
        <a:p>
          <a:endParaRPr lang="en-US"/>
        </a:p>
      </dgm:t>
    </dgm:pt>
    <dgm:pt modelId="{E40EA1C4-B1BB-4646-B011-CB7FCDC97596}">
      <dgm:prSet phldrT="[Text]" phldr="1"/>
      <dgm:spPr/>
      <dgm:t>
        <a:bodyPr/>
        <a:lstStyle/>
        <a:p>
          <a:pPr algn="l"/>
          <a:endParaRPr lang="en-US" dirty="0"/>
        </a:p>
      </dgm:t>
    </dgm:pt>
    <dgm:pt modelId="{2A3CB316-C2B5-4A36-A3FA-87113FAF5D8B}" type="parTrans" cxnId="{3F7CE18C-3C84-4C04-AC7B-0D531AFC9474}">
      <dgm:prSet/>
      <dgm:spPr/>
      <dgm:t>
        <a:bodyPr/>
        <a:lstStyle/>
        <a:p>
          <a:endParaRPr lang="en-US"/>
        </a:p>
      </dgm:t>
    </dgm:pt>
    <dgm:pt modelId="{0612DA88-3019-48F5-9B3F-F6FD7A3FE571}" type="sibTrans" cxnId="{3F7CE18C-3C84-4C04-AC7B-0D531AFC9474}">
      <dgm:prSet/>
      <dgm:spPr/>
      <dgm:t>
        <a:bodyPr/>
        <a:lstStyle/>
        <a:p>
          <a:endParaRPr lang="en-US"/>
        </a:p>
      </dgm:t>
    </dgm:pt>
    <dgm:pt modelId="{38F2C4CB-9348-477A-9861-9E29165B5291}">
      <dgm:prSet phldrT="[Text]" phldr="1"/>
      <dgm:spPr/>
      <dgm:t>
        <a:bodyPr/>
        <a:lstStyle/>
        <a:p>
          <a:pPr algn="l"/>
          <a:endParaRPr lang="en-US"/>
        </a:p>
      </dgm:t>
    </dgm:pt>
    <dgm:pt modelId="{7D867DAB-31AE-4243-8848-734F7D17DA89}" type="parTrans" cxnId="{6AB41E38-D124-45E2-8EC7-C211F3D079C2}">
      <dgm:prSet/>
      <dgm:spPr/>
      <dgm:t>
        <a:bodyPr/>
        <a:lstStyle/>
        <a:p>
          <a:endParaRPr lang="en-US"/>
        </a:p>
      </dgm:t>
    </dgm:pt>
    <dgm:pt modelId="{FF4AC910-03C2-40DF-B2C3-CF08ED67DB3C}" type="sibTrans" cxnId="{6AB41E38-D124-45E2-8EC7-C211F3D079C2}">
      <dgm:prSet/>
      <dgm:spPr/>
      <dgm:t>
        <a:bodyPr/>
        <a:lstStyle/>
        <a:p>
          <a:endParaRPr lang="en-US"/>
        </a:p>
      </dgm:t>
    </dgm:pt>
    <dgm:pt modelId="{BF0F2530-0CB8-4BED-A20F-52056F6B59F6}">
      <dgm:prSet phldrT="[Text]"/>
      <dgm:spPr/>
      <dgm:t>
        <a:bodyPr/>
        <a:lstStyle/>
        <a:p>
          <a:endParaRPr lang="en-US"/>
        </a:p>
      </dgm:t>
    </dgm:pt>
    <dgm:pt modelId="{1F0D3C94-935A-4A76-AC69-171489FEC928}" type="parTrans" cxnId="{A5BD6195-AEF9-43F4-824A-6A9D03D45686}">
      <dgm:prSet/>
      <dgm:spPr/>
      <dgm:t>
        <a:bodyPr/>
        <a:lstStyle/>
        <a:p>
          <a:endParaRPr lang="en-US"/>
        </a:p>
      </dgm:t>
    </dgm:pt>
    <dgm:pt modelId="{820045EB-AC87-4C54-81F9-F60FA3752521}" type="sibTrans" cxnId="{A5BD6195-AEF9-43F4-824A-6A9D03D45686}">
      <dgm:prSet/>
      <dgm:spPr/>
      <dgm:t>
        <a:bodyPr/>
        <a:lstStyle/>
        <a:p>
          <a:endParaRPr lang="en-US"/>
        </a:p>
      </dgm:t>
    </dgm:pt>
    <dgm:pt modelId="{99EC38EB-9856-4D90-B9C8-BF196CAFE4EC}">
      <dgm:prSet phldrT="[Text]"/>
      <dgm:spPr/>
      <dgm:t>
        <a:bodyPr/>
        <a:lstStyle/>
        <a:p>
          <a:endParaRPr lang="en-US"/>
        </a:p>
      </dgm:t>
    </dgm:pt>
    <dgm:pt modelId="{7E3066C9-71C8-4A4A-B544-65D8CFA0CBE4}" type="parTrans" cxnId="{D4BBB410-40B8-4FC5-B871-E1AA389471CE}">
      <dgm:prSet/>
      <dgm:spPr/>
      <dgm:t>
        <a:bodyPr/>
        <a:lstStyle/>
        <a:p>
          <a:endParaRPr lang="en-US"/>
        </a:p>
      </dgm:t>
    </dgm:pt>
    <dgm:pt modelId="{7369C7D0-2B88-4E2F-AE15-94F1D5FE13E2}" type="sibTrans" cxnId="{D4BBB410-40B8-4FC5-B871-E1AA389471CE}">
      <dgm:prSet/>
      <dgm:spPr/>
      <dgm:t>
        <a:bodyPr/>
        <a:lstStyle/>
        <a:p>
          <a:endParaRPr lang="en-US"/>
        </a:p>
      </dgm:t>
    </dgm:pt>
    <dgm:pt modelId="{0F0E3091-1C00-469C-AEAB-9336F1992BB1}">
      <dgm:prSet phldrT="[Text]"/>
      <dgm:spPr/>
      <dgm:t>
        <a:bodyPr/>
        <a:lstStyle/>
        <a:p>
          <a:endParaRPr lang="en-US"/>
        </a:p>
      </dgm:t>
    </dgm:pt>
    <dgm:pt modelId="{2100EDF2-FEB0-475E-92AA-55F5B6BE6BE7}" type="parTrans" cxnId="{91F14372-EF92-4B02-BF83-C08BBDAE1C5D}">
      <dgm:prSet/>
      <dgm:spPr/>
      <dgm:t>
        <a:bodyPr/>
        <a:lstStyle/>
        <a:p>
          <a:endParaRPr lang="en-US"/>
        </a:p>
      </dgm:t>
    </dgm:pt>
    <dgm:pt modelId="{DB5A778B-7D82-45FB-9CF5-9DD18CD3D5E4}" type="sibTrans" cxnId="{91F14372-EF92-4B02-BF83-C08BBDAE1C5D}">
      <dgm:prSet/>
      <dgm:spPr/>
      <dgm:t>
        <a:bodyPr/>
        <a:lstStyle/>
        <a:p>
          <a:endParaRPr lang="en-US"/>
        </a:p>
      </dgm:t>
    </dgm:pt>
    <dgm:pt modelId="{DA4A7F83-F3A9-4590-B8BC-48AB9784BF57}">
      <dgm:prSet phldrT="[Text]"/>
      <dgm:spPr/>
      <dgm:t>
        <a:bodyPr/>
        <a:lstStyle/>
        <a:p>
          <a:endParaRPr lang="en-US"/>
        </a:p>
      </dgm:t>
    </dgm:pt>
    <dgm:pt modelId="{DE8008C1-41AE-40FD-B691-8D68610BBF91}" type="parTrans" cxnId="{DEFF34BA-F8F8-40B2-B6FC-9505161324FF}">
      <dgm:prSet/>
      <dgm:spPr/>
      <dgm:t>
        <a:bodyPr/>
        <a:lstStyle/>
        <a:p>
          <a:endParaRPr lang="en-US"/>
        </a:p>
      </dgm:t>
    </dgm:pt>
    <dgm:pt modelId="{DBD69752-CF51-4C49-A220-F2BA0BDB2EF5}" type="sibTrans" cxnId="{DEFF34BA-F8F8-40B2-B6FC-9505161324FF}">
      <dgm:prSet/>
      <dgm:spPr/>
      <dgm:t>
        <a:bodyPr/>
        <a:lstStyle/>
        <a:p>
          <a:endParaRPr lang="en-US"/>
        </a:p>
      </dgm:t>
    </dgm:pt>
    <dgm:pt modelId="{8769FFAF-4B4D-4761-A816-FB458A5A9680}">
      <dgm:prSet phldrT="[Text]"/>
      <dgm:spPr/>
      <dgm:t>
        <a:bodyPr/>
        <a:lstStyle/>
        <a:p>
          <a:endParaRPr lang="en-US"/>
        </a:p>
      </dgm:t>
    </dgm:pt>
    <dgm:pt modelId="{E94BE67C-636A-456A-845B-2DCCD57D003D}" type="parTrans" cxnId="{1F877F5D-7B57-4162-92E7-FDC6F40F3119}">
      <dgm:prSet/>
      <dgm:spPr/>
      <dgm:t>
        <a:bodyPr/>
        <a:lstStyle/>
        <a:p>
          <a:endParaRPr lang="en-US"/>
        </a:p>
      </dgm:t>
    </dgm:pt>
    <dgm:pt modelId="{3AD5A619-0985-4B9F-A142-E503EC5E0B40}" type="sibTrans" cxnId="{1F877F5D-7B57-4162-92E7-FDC6F40F3119}">
      <dgm:prSet/>
      <dgm:spPr/>
      <dgm:t>
        <a:bodyPr/>
        <a:lstStyle/>
        <a:p>
          <a:endParaRPr lang="en-US"/>
        </a:p>
      </dgm:t>
    </dgm:pt>
    <dgm:pt modelId="{48A9A73F-9008-4F28-BCD9-83AD1B35E5E7}">
      <dgm:prSet phldrT="[Text]"/>
      <dgm:spPr/>
      <dgm:t>
        <a:bodyPr/>
        <a:lstStyle/>
        <a:p>
          <a:endParaRPr lang="en-US"/>
        </a:p>
      </dgm:t>
    </dgm:pt>
    <dgm:pt modelId="{F173F37F-DED4-481D-AFD4-7E433E4DD387}" type="parTrans" cxnId="{32A1B614-10BA-46D9-8955-489DF8F7428F}">
      <dgm:prSet/>
      <dgm:spPr/>
      <dgm:t>
        <a:bodyPr/>
        <a:lstStyle/>
        <a:p>
          <a:endParaRPr lang="en-US"/>
        </a:p>
      </dgm:t>
    </dgm:pt>
    <dgm:pt modelId="{3FEE5D80-59CF-4714-B1C7-6A0E2CB69C51}" type="sibTrans" cxnId="{32A1B614-10BA-46D9-8955-489DF8F7428F}">
      <dgm:prSet/>
      <dgm:spPr/>
      <dgm:t>
        <a:bodyPr/>
        <a:lstStyle/>
        <a:p>
          <a:endParaRPr lang="en-US"/>
        </a:p>
      </dgm:t>
    </dgm:pt>
    <dgm:pt modelId="{6A8E92A7-A4BD-4A2C-9B95-D5AB0AF39E67}">
      <dgm:prSet/>
      <dgm:spPr/>
      <dgm:t>
        <a:bodyPr/>
        <a:lstStyle/>
        <a:p>
          <a:pPr algn="l"/>
          <a:endParaRPr lang="en-US"/>
        </a:p>
      </dgm:t>
    </dgm:pt>
    <dgm:pt modelId="{57B090BD-85FA-4CED-8EF1-EDF994C30603}" type="parTrans" cxnId="{D0A74BFC-E01E-4749-A9DD-8DF44A9D1CA8}">
      <dgm:prSet/>
      <dgm:spPr/>
      <dgm:t>
        <a:bodyPr/>
        <a:lstStyle/>
        <a:p>
          <a:endParaRPr lang="en-US"/>
        </a:p>
      </dgm:t>
    </dgm:pt>
    <dgm:pt modelId="{BA0E8CAB-981B-4C23-84CD-5F6D6483BE2B}" type="sibTrans" cxnId="{D0A74BFC-E01E-4749-A9DD-8DF44A9D1CA8}">
      <dgm:prSet/>
      <dgm:spPr/>
      <dgm:t>
        <a:bodyPr/>
        <a:lstStyle/>
        <a:p>
          <a:endParaRPr lang="en-US"/>
        </a:p>
      </dgm:t>
    </dgm:pt>
    <dgm:pt modelId="{32484CC9-B2E2-42A4-87A8-CEFB3A82041A}">
      <dgm:prSet/>
      <dgm:spPr/>
      <dgm:t>
        <a:bodyPr/>
        <a:lstStyle/>
        <a:p>
          <a:endParaRPr lang="en-US"/>
        </a:p>
      </dgm:t>
    </dgm:pt>
    <dgm:pt modelId="{79DCDB72-6BD7-444D-BB91-1075123E40F0}" type="parTrans" cxnId="{0A2C1ABD-8FB6-4A88-A9DA-F6CE4DDE3CCC}">
      <dgm:prSet/>
      <dgm:spPr/>
      <dgm:t>
        <a:bodyPr/>
        <a:lstStyle/>
        <a:p>
          <a:endParaRPr lang="en-US"/>
        </a:p>
      </dgm:t>
    </dgm:pt>
    <dgm:pt modelId="{C2D42260-1236-4748-8C77-EB6BA473169F}" type="sibTrans" cxnId="{0A2C1ABD-8FB6-4A88-A9DA-F6CE4DDE3CCC}">
      <dgm:prSet/>
      <dgm:spPr/>
      <dgm:t>
        <a:bodyPr/>
        <a:lstStyle/>
        <a:p>
          <a:endParaRPr lang="en-US"/>
        </a:p>
      </dgm:t>
    </dgm:pt>
    <dgm:pt modelId="{5EEA3D59-5AF9-4FA7-80D8-07CC0D3B399A}">
      <dgm:prSet/>
      <dgm:spPr/>
      <dgm:t>
        <a:bodyPr/>
        <a:lstStyle/>
        <a:p>
          <a:endParaRPr lang="en-US"/>
        </a:p>
      </dgm:t>
    </dgm:pt>
    <dgm:pt modelId="{0BDB4A37-11EE-47EE-B277-F4E00850B872}" type="parTrans" cxnId="{F12EE8D5-5548-498B-8FCE-C899A50900F6}">
      <dgm:prSet/>
      <dgm:spPr/>
      <dgm:t>
        <a:bodyPr/>
        <a:lstStyle/>
        <a:p>
          <a:endParaRPr lang="en-US"/>
        </a:p>
      </dgm:t>
    </dgm:pt>
    <dgm:pt modelId="{877A6990-DE04-4616-BF8D-4D2C4876CC39}" type="sibTrans" cxnId="{F12EE8D5-5548-498B-8FCE-C899A50900F6}">
      <dgm:prSet/>
      <dgm:spPr/>
      <dgm:t>
        <a:bodyPr/>
        <a:lstStyle/>
        <a:p>
          <a:endParaRPr lang="en-US"/>
        </a:p>
      </dgm:t>
    </dgm:pt>
    <dgm:pt modelId="{A7BFF2C1-016A-4049-B83E-8F5D06D24B53}">
      <dgm:prSet/>
      <dgm:spPr/>
      <dgm:t>
        <a:bodyPr/>
        <a:lstStyle/>
        <a:p>
          <a:endParaRPr lang="en-US"/>
        </a:p>
      </dgm:t>
    </dgm:pt>
    <dgm:pt modelId="{DB968C9D-222E-4119-91B9-0A26C3D6CFDF}" type="parTrans" cxnId="{0376FC59-D338-4BAE-A1FA-6D42BD48F736}">
      <dgm:prSet/>
      <dgm:spPr/>
      <dgm:t>
        <a:bodyPr/>
        <a:lstStyle/>
        <a:p>
          <a:endParaRPr lang="en-US"/>
        </a:p>
      </dgm:t>
    </dgm:pt>
    <dgm:pt modelId="{6C8EC32A-655E-4554-90C5-A6B80DAF94C6}" type="sibTrans" cxnId="{0376FC59-D338-4BAE-A1FA-6D42BD48F736}">
      <dgm:prSet/>
      <dgm:spPr/>
      <dgm:t>
        <a:bodyPr/>
        <a:lstStyle/>
        <a:p>
          <a:endParaRPr lang="en-US"/>
        </a:p>
      </dgm:t>
    </dgm:pt>
    <dgm:pt modelId="{1B9F5F0C-5D4B-496D-9ECE-411C55983FED}" type="pres">
      <dgm:prSet presAssocID="{C3AB90E7-68D3-4641-9F82-69B9DE1B8678}" presName="linear" presStyleCnt="0">
        <dgm:presLayoutVars>
          <dgm:dir/>
          <dgm:resizeHandles val="exact"/>
        </dgm:presLayoutVars>
      </dgm:prSet>
      <dgm:spPr/>
    </dgm:pt>
    <dgm:pt modelId="{2CAE1AF3-A972-4576-AB6F-0BE33D71BF49}" type="pres">
      <dgm:prSet presAssocID="{5EEA3D59-5AF9-4FA7-80D8-07CC0D3B399A}" presName="comp" presStyleCnt="0"/>
      <dgm:spPr/>
    </dgm:pt>
    <dgm:pt modelId="{CA0FC287-05EC-454A-BC75-33751600A5A3}" type="pres">
      <dgm:prSet presAssocID="{5EEA3D59-5AF9-4FA7-80D8-07CC0D3B399A}" presName="box" presStyleLbl="node1" presStyleIdx="0" presStyleCnt="4"/>
      <dgm:spPr/>
    </dgm:pt>
    <dgm:pt modelId="{C9FA5B17-520D-4B43-BB9F-AECCBDB01B16}" type="pres">
      <dgm:prSet presAssocID="{5EEA3D59-5AF9-4FA7-80D8-07CC0D3B399A}" presName="img" presStyleLbl="fgImgPlace1" presStyleIdx="0" presStyleCnt="4" custScaleX="21517" custScaleY="17046" custLinFactNeighborX="-27664" custLinFactNeighborY="863"/>
      <dgm:spPr/>
    </dgm:pt>
    <dgm:pt modelId="{FCA758C7-F407-4BAE-974F-AD9A4515CCDD}" type="pres">
      <dgm:prSet presAssocID="{5EEA3D59-5AF9-4FA7-80D8-07CC0D3B399A}" presName="text" presStyleLbl="node1" presStyleIdx="0" presStyleCnt="4">
        <dgm:presLayoutVars>
          <dgm:bulletEnabled val="1"/>
        </dgm:presLayoutVars>
      </dgm:prSet>
      <dgm:spPr/>
    </dgm:pt>
    <dgm:pt modelId="{5F2681B9-1A71-489E-8DAB-336A8086E173}" type="pres">
      <dgm:prSet presAssocID="{877A6990-DE04-4616-BF8D-4D2C4876CC39}" presName="spacer" presStyleCnt="0"/>
      <dgm:spPr/>
    </dgm:pt>
    <dgm:pt modelId="{BF2E5000-5457-44DC-B7F1-1BD38276B12B}" type="pres">
      <dgm:prSet presAssocID="{A7BFF2C1-016A-4049-B83E-8F5D06D24B53}" presName="comp" presStyleCnt="0"/>
      <dgm:spPr/>
    </dgm:pt>
    <dgm:pt modelId="{3CBFEE7E-DE65-4AA0-A95D-0592CF0F6140}" type="pres">
      <dgm:prSet presAssocID="{A7BFF2C1-016A-4049-B83E-8F5D06D24B53}" presName="box" presStyleLbl="node1" presStyleIdx="1" presStyleCnt="4"/>
      <dgm:spPr/>
    </dgm:pt>
    <dgm:pt modelId="{9D8D7AFD-AD1E-40A8-B1CA-71262CEE45E7}" type="pres">
      <dgm:prSet presAssocID="{A7BFF2C1-016A-4049-B83E-8F5D06D24B53}" presName="img" presStyleLbl="fgImgPlace1" presStyleIdx="1" presStyleCnt="4" custScaleX="13822" custScaleY="26779" custLinFactNeighborX="-28003" custLinFactNeighborY="3221"/>
      <dgm:spPr/>
    </dgm:pt>
    <dgm:pt modelId="{2680DB02-CBD4-473D-A916-5C30A1F49D77}" type="pres">
      <dgm:prSet presAssocID="{A7BFF2C1-016A-4049-B83E-8F5D06D24B53}" presName="text" presStyleLbl="node1" presStyleIdx="1" presStyleCnt="4">
        <dgm:presLayoutVars>
          <dgm:bulletEnabled val="1"/>
        </dgm:presLayoutVars>
      </dgm:prSet>
      <dgm:spPr/>
    </dgm:pt>
    <dgm:pt modelId="{A5407E99-2F23-48A1-80F0-071B63E6A3C6}" type="pres">
      <dgm:prSet presAssocID="{6C8EC32A-655E-4554-90C5-A6B80DAF94C6}" presName="spacer" presStyleCnt="0"/>
      <dgm:spPr/>
    </dgm:pt>
    <dgm:pt modelId="{45C986AB-B287-4EA5-B205-D931D9D618DC}" type="pres">
      <dgm:prSet presAssocID="{32484CC9-B2E2-42A4-87A8-CEFB3A82041A}" presName="comp" presStyleCnt="0"/>
      <dgm:spPr/>
    </dgm:pt>
    <dgm:pt modelId="{8AC9CA0E-94D8-4853-84C3-91F2C854645F}" type="pres">
      <dgm:prSet presAssocID="{32484CC9-B2E2-42A4-87A8-CEFB3A82041A}" presName="box" presStyleLbl="node1" presStyleIdx="2" presStyleCnt="4"/>
      <dgm:spPr/>
    </dgm:pt>
    <dgm:pt modelId="{AD5F5FDF-82AE-4E2F-A941-DAE839C5B0A7}" type="pres">
      <dgm:prSet presAssocID="{32484CC9-B2E2-42A4-87A8-CEFB3A82041A}" presName="img" presStyleLbl="fgImgPlace1" presStyleIdx="2" presStyleCnt="4" custScaleX="13493" custScaleY="24710" custLinFactNeighborX="-27299" custLinFactNeighborY="2611"/>
      <dgm:spPr/>
    </dgm:pt>
    <dgm:pt modelId="{661AA78A-CAA6-4A3E-90BA-62271865C45E}" type="pres">
      <dgm:prSet presAssocID="{32484CC9-B2E2-42A4-87A8-CEFB3A82041A}" presName="text" presStyleLbl="node1" presStyleIdx="2" presStyleCnt="4">
        <dgm:presLayoutVars>
          <dgm:bulletEnabled val="1"/>
        </dgm:presLayoutVars>
      </dgm:prSet>
      <dgm:spPr/>
    </dgm:pt>
    <dgm:pt modelId="{6C1CDFEB-7067-4B28-AE68-05F4CB563861}" type="pres">
      <dgm:prSet presAssocID="{C2D42260-1236-4748-8C77-EB6BA473169F}" presName="spacer" presStyleCnt="0"/>
      <dgm:spPr/>
    </dgm:pt>
    <dgm:pt modelId="{79E12E99-1D34-441B-90AB-B71174CE92DE}" type="pres">
      <dgm:prSet presAssocID="{DF9F5466-862B-4940-90E4-E28E7DA10901}" presName="comp" presStyleCnt="0"/>
      <dgm:spPr/>
    </dgm:pt>
    <dgm:pt modelId="{9ABE277A-89B0-4ED3-A255-1003CB4E6B52}" type="pres">
      <dgm:prSet presAssocID="{DF9F5466-862B-4940-90E4-E28E7DA10901}" presName="box" presStyleLbl="node1" presStyleIdx="3" presStyleCnt="4"/>
      <dgm:spPr/>
    </dgm:pt>
    <dgm:pt modelId="{63707556-4ED5-447C-A68F-F220D7A9D405}" type="pres">
      <dgm:prSet presAssocID="{DF9F5466-862B-4940-90E4-E28E7DA10901}" presName="img" presStyleLbl="fgImgPlace1" presStyleIdx="3" presStyleCnt="4" custScaleX="13493" custScaleY="27295" custLinFactNeighborX="-27469"/>
      <dgm:spPr/>
    </dgm:pt>
    <dgm:pt modelId="{804663B3-D167-4878-AB0B-674EB4189C96}" type="pres">
      <dgm:prSet presAssocID="{DF9F5466-862B-4940-90E4-E28E7DA10901}" presName="text" presStyleLbl="node1" presStyleIdx="3" presStyleCnt="4">
        <dgm:presLayoutVars>
          <dgm:bulletEnabled val="1"/>
        </dgm:presLayoutVars>
      </dgm:prSet>
      <dgm:spPr/>
    </dgm:pt>
  </dgm:ptLst>
  <dgm:cxnLst>
    <dgm:cxn modelId="{CC5D8706-0EA0-4948-A8C6-B1FA2BA189FC}" type="presOf" srcId="{E40EA1C4-B1BB-4646-B011-CB7FCDC97596}" destId="{804663B3-D167-4878-AB0B-674EB4189C96}" srcOrd="1" destOrd="1" presId="urn:microsoft.com/office/officeart/2005/8/layout/vList4"/>
    <dgm:cxn modelId="{976C140A-8691-4CE0-B4EF-B5178EE01B24}" type="presOf" srcId="{DF9F5466-862B-4940-90E4-E28E7DA10901}" destId="{9ABE277A-89B0-4ED3-A255-1003CB4E6B52}" srcOrd="0" destOrd="0" presId="urn:microsoft.com/office/officeart/2005/8/layout/vList4"/>
    <dgm:cxn modelId="{D4BBB410-40B8-4FC5-B871-E1AA389471CE}" srcId="{BF0F2530-0CB8-4BED-A20F-52056F6B59F6}" destId="{99EC38EB-9856-4D90-B9C8-BF196CAFE4EC}" srcOrd="0" destOrd="0" parTransId="{7E3066C9-71C8-4A4A-B544-65D8CFA0CBE4}" sibTransId="{7369C7D0-2B88-4E2F-AE15-94F1D5FE13E2}"/>
    <dgm:cxn modelId="{32A1B614-10BA-46D9-8955-489DF8F7428F}" srcId="{DA4A7F83-F3A9-4590-B8BC-48AB9784BF57}" destId="{48A9A73F-9008-4F28-BCD9-83AD1B35E5E7}" srcOrd="1" destOrd="0" parTransId="{F173F37F-DED4-481D-AFD4-7E433E4DD387}" sibTransId="{3FEE5D80-59CF-4714-B1C7-6A0E2CB69C51}"/>
    <dgm:cxn modelId="{7A1D921E-3B5E-4BDD-8163-F0323CB603F6}" type="presOf" srcId="{8769FFAF-4B4D-4761-A816-FB458A5A9680}" destId="{9ABE277A-89B0-4ED3-A255-1003CB4E6B52}" srcOrd="0" destOrd="8" presId="urn:microsoft.com/office/officeart/2005/8/layout/vList4"/>
    <dgm:cxn modelId="{0D38C62A-4F0E-4C43-A5B2-5C6AFF20E4DD}" type="presOf" srcId="{8769FFAF-4B4D-4761-A816-FB458A5A9680}" destId="{804663B3-D167-4878-AB0B-674EB4189C96}" srcOrd="1" destOrd="8" presId="urn:microsoft.com/office/officeart/2005/8/layout/vList4"/>
    <dgm:cxn modelId="{DFA06337-A5F8-4AB7-AFA0-99B5F16A0B1E}" type="presOf" srcId="{0F0E3091-1C00-469C-AEAB-9336F1992BB1}" destId="{804663B3-D167-4878-AB0B-674EB4189C96}" srcOrd="1" destOrd="6" presId="urn:microsoft.com/office/officeart/2005/8/layout/vList4"/>
    <dgm:cxn modelId="{6AB41E38-D124-45E2-8EC7-C211F3D079C2}" srcId="{DF9F5466-862B-4940-90E4-E28E7DA10901}" destId="{38F2C4CB-9348-477A-9861-9E29165B5291}" srcOrd="1" destOrd="0" parTransId="{7D867DAB-31AE-4243-8848-734F7D17DA89}" sibTransId="{FF4AC910-03C2-40DF-B2C3-CF08ED67DB3C}"/>
    <dgm:cxn modelId="{1F877F5D-7B57-4162-92E7-FDC6F40F3119}" srcId="{DA4A7F83-F3A9-4590-B8BC-48AB9784BF57}" destId="{8769FFAF-4B4D-4761-A816-FB458A5A9680}" srcOrd="0" destOrd="0" parTransId="{E94BE67C-636A-456A-845B-2DCCD57D003D}" sibTransId="{3AD5A619-0985-4B9F-A142-E503EC5E0B40}"/>
    <dgm:cxn modelId="{152AAB44-36AE-42F9-95E1-FBA3513F8FCB}" type="presOf" srcId="{6A8E92A7-A4BD-4A2C-9B95-D5AB0AF39E67}" destId="{804663B3-D167-4878-AB0B-674EB4189C96}" srcOrd="1" destOrd="3" presId="urn:microsoft.com/office/officeart/2005/8/layout/vList4"/>
    <dgm:cxn modelId="{91F14372-EF92-4B02-BF83-C08BBDAE1C5D}" srcId="{BF0F2530-0CB8-4BED-A20F-52056F6B59F6}" destId="{0F0E3091-1C00-469C-AEAB-9336F1992BB1}" srcOrd="1" destOrd="0" parTransId="{2100EDF2-FEB0-475E-92AA-55F5B6BE6BE7}" sibTransId="{DB5A778B-7D82-45FB-9CF5-9DD18CD3D5E4}"/>
    <dgm:cxn modelId="{F2340273-F1A1-4F8A-AA9F-0267388D9BEB}" type="presOf" srcId="{BF0F2530-0CB8-4BED-A20F-52056F6B59F6}" destId="{804663B3-D167-4878-AB0B-674EB4189C96}" srcOrd="1" destOrd="4" presId="urn:microsoft.com/office/officeart/2005/8/layout/vList4"/>
    <dgm:cxn modelId="{FA6BE474-BE99-4F99-8B7F-1B2797FFE6E1}" type="presOf" srcId="{32484CC9-B2E2-42A4-87A8-CEFB3A82041A}" destId="{8AC9CA0E-94D8-4853-84C3-91F2C854645F}" srcOrd="0" destOrd="0" presId="urn:microsoft.com/office/officeart/2005/8/layout/vList4"/>
    <dgm:cxn modelId="{E725BB57-4709-4886-AAFE-B1702E2092EE}" type="presOf" srcId="{38F2C4CB-9348-477A-9861-9E29165B5291}" destId="{9ABE277A-89B0-4ED3-A255-1003CB4E6B52}" srcOrd="0" destOrd="2" presId="urn:microsoft.com/office/officeart/2005/8/layout/vList4"/>
    <dgm:cxn modelId="{527BB378-5D7C-42FA-ABA7-7FA19E2A996C}" type="presOf" srcId="{DA4A7F83-F3A9-4590-B8BC-48AB9784BF57}" destId="{9ABE277A-89B0-4ED3-A255-1003CB4E6B52}" srcOrd="0" destOrd="7" presId="urn:microsoft.com/office/officeart/2005/8/layout/vList4"/>
    <dgm:cxn modelId="{0376FC59-D338-4BAE-A1FA-6D42BD48F736}" srcId="{C3AB90E7-68D3-4641-9F82-69B9DE1B8678}" destId="{A7BFF2C1-016A-4049-B83E-8F5D06D24B53}" srcOrd="1" destOrd="0" parTransId="{DB968C9D-222E-4119-91B9-0A26C3D6CFDF}" sibTransId="{6C8EC32A-655E-4554-90C5-A6B80DAF94C6}"/>
    <dgm:cxn modelId="{A500797C-E305-4C51-8D78-CFEC659849F2}" srcId="{C3AB90E7-68D3-4641-9F82-69B9DE1B8678}" destId="{DF9F5466-862B-4940-90E4-E28E7DA10901}" srcOrd="3" destOrd="0" parTransId="{AD742840-2E35-41F3-ACEA-08D86DDE4C27}" sibTransId="{ABBDEA39-9877-471A-82A8-90F5AE822C27}"/>
    <dgm:cxn modelId="{0F95B57C-23A5-4BFE-A293-75689FBA2B6C}" type="presOf" srcId="{99EC38EB-9856-4D90-B9C8-BF196CAFE4EC}" destId="{9ABE277A-89B0-4ED3-A255-1003CB4E6B52}" srcOrd="0" destOrd="5" presId="urn:microsoft.com/office/officeart/2005/8/layout/vList4"/>
    <dgm:cxn modelId="{6938D480-82A3-4664-816A-F8E6370470B3}" type="presOf" srcId="{DF9F5466-862B-4940-90E4-E28E7DA10901}" destId="{804663B3-D167-4878-AB0B-674EB4189C96}" srcOrd="1" destOrd="0" presId="urn:microsoft.com/office/officeart/2005/8/layout/vList4"/>
    <dgm:cxn modelId="{B99F2C82-9755-424E-B9C0-2F28A15BC3E8}" type="presOf" srcId="{32484CC9-B2E2-42A4-87A8-CEFB3A82041A}" destId="{661AA78A-CAA6-4A3E-90BA-62271865C45E}" srcOrd="1" destOrd="0" presId="urn:microsoft.com/office/officeart/2005/8/layout/vList4"/>
    <dgm:cxn modelId="{18C1A082-D934-4C8B-BF03-4D6C8C616768}" type="presOf" srcId="{C3AB90E7-68D3-4641-9F82-69B9DE1B8678}" destId="{1B9F5F0C-5D4B-496D-9ECE-411C55983FED}" srcOrd="0" destOrd="0" presId="urn:microsoft.com/office/officeart/2005/8/layout/vList4"/>
    <dgm:cxn modelId="{DB6AF38A-06A4-48B8-9044-09D7C2B3B8E6}" type="presOf" srcId="{5EEA3D59-5AF9-4FA7-80D8-07CC0D3B399A}" destId="{FCA758C7-F407-4BAE-974F-AD9A4515CCDD}" srcOrd="1" destOrd="0" presId="urn:microsoft.com/office/officeart/2005/8/layout/vList4"/>
    <dgm:cxn modelId="{3F7CE18C-3C84-4C04-AC7B-0D531AFC9474}" srcId="{DF9F5466-862B-4940-90E4-E28E7DA10901}" destId="{E40EA1C4-B1BB-4646-B011-CB7FCDC97596}" srcOrd="0" destOrd="0" parTransId="{2A3CB316-C2B5-4A36-A3FA-87113FAF5D8B}" sibTransId="{0612DA88-3019-48F5-9B3F-F6FD7A3FE571}"/>
    <dgm:cxn modelId="{89C6BB8F-2731-4EFE-930A-E16999734C06}" type="presOf" srcId="{BF0F2530-0CB8-4BED-A20F-52056F6B59F6}" destId="{9ABE277A-89B0-4ED3-A255-1003CB4E6B52}" srcOrd="0" destOrd="4" presId="urn:microsoft.com/office/officeart/2005/8/layout/vList4"/>
    <dgm:cxn modelId="{A0880B93-31DE-43A7-8602-1540AC0A39C3}" type="presOf" srcId="{48A9A73F-9008-4F28-BCD9-83AD1B35E5E7}" destId="{804663B3-D167-4878-AB0B-674EB4189C96}" srcOrd="1" destOrd="9" presId="urn:microsoft.com/office/officeart/2005/8/layout/vList4"/>
    <dgm:cxn modelId="{A5BD6195-AEF9-43F4-824A-6A9D03D45686}" srcId="{DF9F5466-862B-4940-90E4-E28E7DA10901}" destId="{BF0F2530-0CB8-4BED-A20F-52056F6B59F6}" srcOrd="3" destOrd="0" parTransId="{1F0D3C94-935A-4A76-AC69-171489FEC928}" sibTransId="{820045EB-AC87-4C54-81F9-F60FA3752521}"/>
    <dgm:cxn modelId="{4B7307A3-A799-400B-A71C-E73974D4E566}" type="presOf" srcId="{5EEA3D59-5AF9-4FA7-80D8-07CC0D3B399A}" destId="{CA0FC287-05EC-454A-BC75-33751600A5A3}" srcOrd="0" destOrd="0" presId="urn:microsoft.com/office/officeart/2005/8/layout/vList4"/>
    <dgm:cxn modelId="{CF1224B3-8973-4A57-9E3B-094C9C27D070}" type="presOf" srcId="{A7BFF2C1-016A-4049-B83E-8F5D06D24B53}" destId="{3CBFEE7E-DE65-4AA0-A95D-0592CF0F6140}" srcOrd="0" destOrd="0" presId="urn:microsoft.com/office/officeart/2005/8/layout/vList4"/>
    <dgm:cxn modelId="{C1D806B4-8E9E-4340-80AA-5B02BBDE0947}" type="presOf" srcId="{0F0E3091-1C00-469C-AEAB-9336F1992BB1}" destId="{9ABE277A-89B0-4ED3-A255-1003CB4E6B52}" srcOrd="0" destOrd="6" presId="urn:microsoft.com/office/officeart/2005/8/layout/vList4"/>
    <dgm:cxn modelId="{8B5AA3B8-8351-4253-B779-224244091EA4}" type="presOf" srcId="{E40EA1C4-B1BB-4646-B011-CB7FCDC97596}" destId="{9ABE277A-89B0-4ED3-A255-1003CB4E6B52}" srcOrd="0" destOrd="1" presId="urn:microsoft.com/office/officeart/2005/8/layout/vList4"/>
    <dgm:cxn modelId="{DEFF34BA-F8F8-40B2-B6FC-9505161324FF}" srcId="{DF9F5466-862B-4940-90E4-E28E7DA10901}" destId="{DA4A7F83-F3A9-4590-B8BC-48AB9784BF57}" srcOrd="4" destOrd="0" parTransId="{DE8008C1-41AE-40FD-B691-8D68610BBF91}" sibTransId="{DBD69752-CF51-4C49-A220-F2BA0BDB2EF5}"/>
    <dgm:cxn modelId="{0A2C1ABD-8FB6-4A88-A9DA-F6CE4DDE3CCC}" srcId="{C3AB90E7-68D3-4641-9F82-69B9DE1B8678}" destId="{32484CC9-B2E2-42A4-87A8-CEFB3A82041A}" srcOrd="2" destOrd="0" parTransId="{79DCDB72-6BD7-444D-BB91-1075123E40F0}" sibTransId="{C2D42260-1236-4748-8C77-EB6BA473169F}"/>
    <dgm:cxn modelId="{321A59BF-6D81-416E-9077-CA8B3E0AF0BE}" type="presOf" srcId="{99EC38EB-9856-4D90-B9C8-BF196CAFE4EC}" destId="{804663B3-D167-4878-AB0B-674EB4189C96}" srcOrd="1" destOrd="5" presId="urn:microsoft.com/office/officeart/2005/8/layout/vList4"/>
    <dgm:cxn modelId="{6CF259C3-37E0-4A79-A5DD-7469A27D698A}" type="presOf" srcId="{6A8E92A7-A4BD-4A2C-9B95-D5AB0AF39E67}" destId="{9ABE277A-89B0-4ED3-A255-1003CB4E6B52}" srcOrd="0" destOrd="3" presId="urn:microsoft.com/office/officeart/2005/8/layout/vList4"/>
    <dgm:cxn modelId="{2C23AECA-CA9E-40C1-B34B-21EFD65EFFB4}" type="presOf" srcId="{48A9A73F-9008-4F28-BCD9-83AD1B35E5E7}" destId="{9ABE277A-89B0-4ED3-A255-1003CB4E6B52}" srcOrd="0" destOrd="9" presId="urn:microsoft.com/office/officeart/2005/8/layout/vList4"/>
    <dgm:cxn modelId="{F12EE8D5-5548-498B-8FCE-C899A50900F6}" srcId="{C3AB90E7-68D3-4641-9F82-69B9DE1B8678}" destId="{5EEA3D59-5AF9-4FA7-80D8-07CC0D3B399A}" srcOrd="0" destOrd="0" parTransId="{0BDB4A37-11EE-47EE-B277-F4E00850B872}" sibTransId="{877A6990-DE04-4616-BF8D-4D2C4876CC39}"/>
    <dgm:cxn modelId="{7E394CD8-8FE1-4C6B-B09C-3A860D3B657C}" type="presOf" srcId="{38F2C4CB-9348-477A-9861-9E29165B5291}" destId="{804663B3-D167-4878-AB0B-674EB4189C96}" srcOrd="1" destOrd="2" presId="urn:microsoft.com/office/officeart/2005/8/layout/vList4"/>
    <dgm:cxn modelId="{E1B6D0DE-FBB1-46A3-A4A1-0CC0AA0EC751}" type="presOf" srcId="{A7BFF2C1-016A-4049-B83E-8F5D06D24B53}" destId="{2680DB02-CBD4-473D-A916-5C30A1F49D77}" srcOrd="1" destOrd="0" presId="urn:microsoft.com/office/officeart/2005/8/layout/vList4"/>
    <dgm:cxn modelId="{B98891F1-BFA1-4343-8D3E-D2E3DB0703F6}" type="presOf" srcId="{DA4A7F83-F3A9-4590-B8BC-48AB9784BF57}" destId="{804663B3-D167-4878-AB0B-674EB4189C96}" srcOrd="1" destOrd="7" presId="urn:microsoft.com/office/officeart/2005/8/layout/vList4"/>
    <dgm:cxn modelId="{D0A74BFC-E01E-4749-A9DD-8DF44A9D1CA8}" srcId="{DF9F5466-862B-4940-90E4-E28E7DA10901}" destId="{6A8E92A7-A4BD-4A2C-9B95-D5AB0AF39E67}" srcOrd="2" destOrd="0" parTransId="{57B090BD-85FA-4CED-8EF1-EDF994C30603}" sibTransId="{BA0E8CAB-981B-4C23-84CD-5F6D6483BE2B}"/>
    <dgm:cxn modelId="{E974EA04-F2D4-49ED-BFF6-7CD7D2581E74}" type="presParOf" srcId="{1B9F5F0C-5D4B-496D-9ECE-411C55983FED}" destId="{2CAE1AF3-A972-4576-AB6F-0BE33D71BF49}" srcOrd="0" destOrd="0" presId="urn:microsoft.com/office/officeart/2005/8/layout/vList4"/>
    <dgm:cxn modelId="{3A1DE49E-A3D6-40E3-AC2B-DB328122C291}" type="presParOf" srcId="{2CAE1AF3-A972-4576-AB6F-0BE33D71BF49}" destId="{CA0FC287-05EC-454A-BC75-33751600A5A3}" srcOrd="0" destOrd="0" presId="urn:microsoft.com/office/officeart/2005/8/layout/vList4"/>
    <dgm:cxn modelId="{8AAB1006-7CC4-4E4C-8C90-770D636B5DE9}" type="presParOf" srcId="{2CAE1AF3-A972-4576-AB6F-0BE33D71BF49}" destId="{C9FA5B17-520D-4B43-BB9F-AECCBDB01B16}" srcOrd="1" destOrd="0" presId="urn:microsoft.com/office/officeart/2005/8/layout/vList4"/>
    <dgm:cxn modelId="{83965E5C-9EF0-4233-9DDB-96BA1682FB02}" type="presParOf" srcId="{2CAE1AF3-A972-4576-AB6F-0BE33D71BF49}" destId="{FCA758C7-F407-4BAE-974F-AD9A4515CCDD}" srcOrd="2" destOrd="0" presId="urn:microsoft.com/office/officeart/2005/8/layout/vList4"/>
    <dgm:cxn modelId="{0117E67E-2536-4D54-8130-9CFB13A40342}" type="presParOf" srcId="{1B9F5F0C-5D4B-496D-9ECE-411C55983FED}" destId="{5F2681B9-1A71-489E-8DAB-336A8086E173}" srcOrd="1" destOrd="0" presId="urn:microsoft.com/office/officeart/2005/8/layout/vList4"/>
    <dgm:cxn modelId="{E4A5F15F-512A-4477-8AEA-9DD373126DD3}" type="presParOf" srcId="{1B9F5F0C-5D4B-496D-9ECE-411C55983FED}" destId="{BF2E5000-5457-44DC-B7F1-1BD38276B12B}" srcOrd="2" destOrd="0" presId="urn:microsoft.com/office/officeart/2005/8/layout/vList4"/>
    <dgm:cxn modelId="{4ECB3E3C-C6C0-4975-9942-F357837EF24F}" type="presParOf" srcId="{BF2E5000-5457-44DC-B7F1-1BD38276B12B}" destId="{3CBFEE7E-DE65-4AA0-A95D-0592CF0F6140}" srcOrd="0" destOrd="0" presId="urn:microsoft.com/office/officeart/2005/8/layout/vList4"/>
    <dgm:cxn modelId="{FE5A6620-970C-4AF7-8615-E7DE9F0ECDCC}" type="presParOf" srcId="{BF2E5000-5457-44DC-B7F1-1BD38276B12B}" destId="{9D8D7AFD-AD1E-40A8-B1CA-71262CEE45E7}" srcOrd="1" destOrd="0" presId="urn:microsoft.com/office/officeart/2005/8/layout/vList4"/>
    <dgm:cxn modelId="{3D704FD7-EA7E-4868-A50C-5B95C5F85782}" type="presParOf" srcId="{BF2E5000-5457-44DC-B7F1-1BD38276B12B}" destId="{2680DB02-CBD4-473D-A916-5C30A1F49D77}" srcOrd="2" destOrd="0" presId="urn:microsoft.com/office/officeart/2005/8/layout/vList4"/>
    <dgm:cxn modelId="{00E9FD27-AC1C-4B57-B0C2-F1875ABDEA2F}" type="presParOf" srcId="{1B9F5F0C-5D4B-496D-9ECE-411C55983FED}" destId="{A5407E99-2F23-48A1-80F0-071B63E6A3C6}" srcOrd="3" destOrd="0" presId="urn:microsoft.com/office/officeart/2005/8/layout/vList4"/>
    <dgm:cxn modelId="{F93E5936-A424-4BA0-87CD-7D5635297AB7}" type="presParOf" srcId="{1B9F5F0C-5D4B-496D-9ECE-411C55983FED}" destId="{45C986AB-B287-4EA5-B205-D931D9D618DC}" srcOrd="4" destOrd="0" presId="urn:microsoft.com/office/officeart/2005/8/layout/vList4"/>
    <dgm:cxn modelId="{289EC9AC-AE21-42AB-9195-364DE0664F68}" type="presParOf" srcId="{45C986AB-B287-4EA5-B205-D931D9D618DC}" destId="{8AC9CA0E-94D8-4853-84C3-91F2C854645F}" srcOrd="0" destOrd="0" presId="urn:microsoft.com/office/officeart/2005/8/layout/vList4"/>
    <dgm:cxn modelId="{3BB9FACC-3BB5-48FB-A586-7E3D8FD55C45}" type="presParOf" srcId="{45C986AB-B287-4EA5-B205-D931D9D618DC}" destId="{AD5F5FDF-82AE-4E2F-A941-DAE839C5B0A7}" srcOrd="1" destOrd="0" presId="urn:microsoft.com/office/officeart/2005/8/layout/vList4"/>
    <dgm:cxn modelId="{941289A1-F3BB-48A5-B327-41FA753A3293}" type="presParOf" srcId="{45C986AB-B287-4EA5-B205-D931D9D618DC}" destId="{661AA78A-CAA6-4A3E-90BA-62271865C45E}" srcOrd="2" destOrd="0" presId="urn:microsoft.com/office/officeart/2005/8/layout/vList4"/>
    <dgm:cxn modelId="{8DBA9D31-C70B-4E6F-9629-1ACCC346BD54}" type="presParOf" srcId="{1B9F5F0C-5D4B-496D-9ECE-411C55983FED}" destId="{6C1CDFEB-7067-4B28-AE68-05F4CB563861}" srcOrd="5" destOrd="0" presId="urn:microsoft.com/office/officeart/2005/8/layout/vList4"/>
    <dgm:cxn modelId="{3DFC9E5F-5519-41A5-9B8B-3D241363E562}" type="presParOf" srcId="{1B9F5F0C-5D4B-496D-9ECE-411C55983FED}" destId="{79E12E99-1D34-441B-90AB-B71174CE92DE}" srcOrd="6" destOrd="0" presId="urn:microsoft.com/office/officeart/2005/8/layout/vList4"/>
    <dgm:cxn modelId="{1FBA0ADF-5E38-4440-B304-2D727EA0612C}" type="presParOf" srcId="{79E12E99-1D34-441B-90AB-B71174CE92DE}" destId="{9ABE277A-89B0-4ED3-A255-1003CB4E6B52}" srcOrd="0" destOrd="0" presId="urn:microsoft.com/office/officeart/2005/8/layout/vList4"/>
    <dgm:cxn modelId="{65F83A36-CE43-4135-AF2D-29D3A7D21C8C}" type="presParOf" srcId="{79E12E99-1D34-441B-90AB-B71174CE92DE}" destId="{63707556-4ED5-447C-A68F-F220D7A9D405}" srcOrd="1" destOrd="0" presId="urn:microsoft.com/office/officeart/2005/8/layout/vList4"/>
    <dgm:cxn modelId="{F98D9A8B-1393-41C8-9001-5BFB55B5091E}" type="presParOf" srcId="{79E12E99-1D34-441B-90AB-B71174CE92DE}" destId="{804663B3-D167-4878-AB0B-674EB4189C96}" srcOrd="2" destOrd="0" presId="urn:microsoft.com/office/officeart/2005/8/layout/vList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3AB90E7-68D3-4641-9F82-69B9DE1B8678}" type="doc">
      <dgm:prSet loTypeId="urn:microsoft.com/office/officeart/2005/8/layout/vList4" loCatId="list" qsTypeId="urn:microsoft.com/office/officeart/2005/8/quickstyle/3d1" qsCatId="3D" csTypeId="urn:microsoft.com/office/officeart/2005/8/colors/colorful2" csCatId="colorful" phldr="1"/>
      <dgm:spPr/>
      <dgm:t>
        <a:bodyPr/>
        <a:lstStyle/>
        <a:p>
          <a:endParaRPr lang="en-US"/>
        </a:p>
      </dgm:t>
    </dgm:pt>
    <dgm:pt modelId="{DF9F5466-862B-4940-90E4-E28E7DA10901}">
      <dgm:prSet phldrT="[Text]" phldr="1"/>
      <dgm:spPr/>
      <dgm:t>
        <a:bodyPr/>
        <a:lstStyle/>
        <a:p>
          <a:pPr algn="l"/>
          <a:endParaRPr lang="en-US" dirty="0"/>
        </a:p>
      </dgm:t>
    </dgm:pt>
    <dgm:pt modelId="{AD742840-2E35-41F3-ACEA-08D86DDE4C27}" type="parTrans" cxnId="{A500797C-E305-4C51-8D78-CFEC659849F2}">
      <dgm:prSet/>
      <dgm:spPr/>
      <dgm:t>
        <a:bodyPr/>
        <a:lstStyle/>
        <a:p>
          <a:endParaRPr lang="en-US"/>
        </a:p>
      </dgm:t>
    </dgm:pt>
    <dgm:pt modelId="{ABBDEA39-9877-471A-82A8-90F5AE822C27}" type="sibTrans" cxnId="{A500797C-E305-4C51-8D78-CFEC659849F2}">
      <dgm:prSet/>
      <dgm:spPr/>
      <dgm:t>
        <a:bodyPr/>
        <a:lstStyle/>
        <a:p>
          <a:endParaRPr lang="en-US"/>
        </a:p>
      </dgm:t>
    </dgm:pt>
    <dgm:pt modelId="{E40EA1C4-B1BB-4646-B011-CB7FCDC97596}">
      <dgm:prSet phldrT="[Text]" phldr="1"/>
      <dgm:spPr/>
      <dgm:t>
        <a:bodyPr/>
        <a:lstStyle/>
        <a:p>
          <a:pPr algn="l"/>
          <a:endParaRPr lang="en-US" dirty="0"/>
        </a:p>
      </dgm:t>
    </dgm:pt>
    <dgm:pt modelId="{2A3CB316-C2B5-4A36-A3FA-87113FAF5D8B}" type="parTrans" cxnId="{3F7CE18C-3C84-4C04-AC7B-0D531AFC9474}">
      <dgm:prSet/>
      <dgm:spPr/>
      <dgm:t>
        <a:bodyPr/>
        <a:lstStyle/>
        <a:p>
          <a:endParaRPr lang="en-US"/>
        </a:p>
      </dgm:t>
    </dgm:pt>
    <dgm:pt modelId="{0612DA88-3019-48F5-9B3F-F6FD7A3FE571}" type="sibTrans" cxnId="{3F7CE18C-3C84-4C04-AC7B-0D531AFC9474}">
      <dgm:prSet/>
      <dgm:spPr/>
      <dgm:t>
        <a:bodyPr/>
        <a:lstStyle/>
        <a:p>
          <a:endParaRPr lang="en-US"/>
        </a:p>
      </dgm:t>
    </dgm:pt>
    <dgm:pt modelId="{38F2C4CB-9348-477A-9861-9E29165B5291}">
      <dgm:prSet phldrT="[Text]" phldr="1"/>
      <dgm:spPr/>
      <dgm:t>
        <a:bodyPr/>
        <a:lstStyle/>
        <a:p>
          <a:pPr algn="l"/>
          <a:endParaRPr lang="en-US" dirty="0"/>
        </a:p>
      </dgm:t>
    </dgm:pt>
    <dgm:pt modelId="{7D867DAB-31AE-4243-8848-734F7D17DA89}" type="parTrans" cxnId="{6AB41E38-D124-45E2-8EC7-C211F3D079C2}">
      <dgm:prSet/>
      <dgm:spPr/>
      <dgm:t>
        <a:bodyPr/>
        <a:lstStyle/>
        <a:p>
          <a:endParaRPr lang="en-US"/>
        </a:p>
      </dgm:t>
    </dgm:pt>
    <dgm:pt modelId="{FF4AC910-03C2-40DF-B2C3-CF08ED67DB3C}" type="sibTrans" cxnId="{6AB41E38-D124-45E2-8EC7-C211F3D079C2}">
      <dgm:prSet/>
      <dgm:spPr/>
      <dgm:t>
        <a:bodyPr/>
        <a:lstStyle/>
        <a:p>
          <a:endParaRPr lang="en-US"/>
        </a:p>
      </dgm:t>
    </dgm:pt>
    <dgm:pt modelId="{BF0F2530-0CB8-4BED-A20F-52056F6B59F6}">
      <dgm:prSet phldrT="[Text]"/>
      <dgm:spPr/>
      <dgm:t>
        <a:bodyPr/>
        <a:lstStyle/>
        <a:p>
          <a:endParaRPr lang="en-US" dirty="0"/>
        </a:p>
      </dgm:t>
    </dgm:pt>
    <dgm:pt modelId="{1F0D3C94-935A-4A76-AC69-171489FEC928}" type="parTrans" cxnId="{A5BD6195-AEF9-43F4-824A-6A9D03D45686}">
      <dgm:prSet/>
      <dgm:spPr/>
      <dgm:t>
        <a:bodyPr/>
        <a:lstStyle/>
        <a:p>
          <a:endParaRPr lang="en-US"/>
        </a:p>
      </dgm:t>
    </dgm:pt>
    <dgm:pt modelId="{820045EB-AC87-4C54-81F9-F60FA3752521}" type="sibTrans" cxnId="{A5BD6195-AEF9-43F4-824A-6A9D03D45686}">
      <dgm:prSet/>
      <dgm:spPr/>
      <dgm:t>
        <a:bodyPr/>
        <a:lstStyle/>
        <a:p>
          <a:endParaRPr lang="en-US"/>
        </a:p>
      </dgm:t>
    </dgm:pt>
    <dgm:pt modelId="{99EC38EB-9856-4D90-B9C8-BF196CAFE4EC}">
      <dgm:prSet phldrT="[Text]"/>
      <dgm:spPr/>
      <dgm:t>
        <a:bodyPr/>
        <a:lstStyle/>
        <a:p>
          <a:endParaRPr lang="en-US" dirty="0"/>
        </a:p>
      </dgm:t>
    </dgm:pt>
    <dgm:pt modelId="{7E3066C9-71C8-4A4A-B544-65D8CFA0CBE4}" type="parTrans" cxnId="{D4BBB410-40B8-4FC5-B871-E1AA389471CE}">
      <dgm:prSet/>
      <dgm:spPr/>
      <dgm:t>
        <a:bodyPr/>
        <a:lstStyle/>
        <a:p>
          <a:endParaRPr lang="en-US"/>
        </a:p>
      </dgm:t>
    </dgm:pt>
    <dgm:pt modelId="{7369C7D0-2B88-4E2F-AE15-94F1D5FE13E2}" type="sibTrans" cxnId="{D4BBB410-40B8-4FC5-B871-E1AA389471CE}">
      <dgm:prSet/>
      <dgm:spPr/>
      <dgm:t>
        <a:bodyPr/>
        <a:lstStyle/>
        <a:p>
          <a:endParaRPr lang="en-US"/>
        </a:p>
      </dgm:t>
    </dgm:pt>
    <dgm:pt modelId="{0F0E3091-1C00-469C-AEAB-9336F1992BB1}">
      <dgm:prSet phldrT="[Text]"/>
      <dgm:spPr/>
      <dgm:t>
        <a:bodyPr/>
        <a:lstStyle/>
        <a:p>
          <a:endParaRPr lang="en-US" dirty="0"/>
        </a:p>
      </dgm:t>
    </dgm:pt>
    <dgm:pt modelId="{2100EDF2-FEB0-475E-92AA-55F5B6BE6BE7}" type="parTrans" cxnId="{91F14372-EF92-4B02-BF83-C08BBDAE1C5D}">
      <dgm:prSet/>
      <dgm:spPr/>
      <dgm:t>
        <a:bodyPr/>
        <a:lstStyle/>
        <a:p>
          <a:endParaRPr lang="en-US"/>
        </a:p>
      </dgm:t>
    </dgm:pt>
    <dgm:pt modelId="{DB5A778B-7D82-45FB-9CF5-9DD18CD3D5E4}" type="sibTrans" cxnId="{91F14372-EF92-4B02-BF83-C08BBDAE1C5D}">
      <dgm:prSet/>
      <dgm:spPr/>
      <dgm:t>
        <a:bodyPr/>
        <a:lstStyle/>
        <a:p>
          <a:endParaRPr lang="en-US"/>
        </a:p>
      </dgm:t>
    </dgm:pt>
    <dgm:pt modelId="{DA4A7F83-F3A9-4590-B8BC-48AB9784BF57}">
      <dgm:prSet phldrT="[Text]"/>
      <dgm:spPr/>
      <dgm:t>
        <a:bodyPr/>
        <a:lstStyle/>
        <a:p>
          <a:endParaRPr lang="en-US" dirty="0"/>
        </a:p>
      </dgm:t>
    </dgm:pt>
    <dgm:pt modelId="{DE8008C1-41AE-40FD-B691-8D68610BBF91}" type="parTrans" cxnId="{DEFF34BA-F8F8-40B2-B6FC-9505161324FF}">
      <dgm:prSet/>
      <dgm:spPr/>
      <dgm:t>
        <a:bodyPr/>
        <a:lstStyle/>
        <a:p>
          <a:endParaRPr lang="en-US"/>
        </a:p>
      </dgm:t>
    </dgm:pt>
    <dgm:pt modelId="{DBD69752-CF51-4C49-A220-F2BA0BDB2EF5}" type="sibTrans" cxnId="{DEFF34BA-F8F8-40B2-B6FC-9505161324FF}">
      <dgm:prSet/>
      <dgm:spPr/>
      <dgm:t>
        <a:bodyPr/>
        <a:lstStyle/>
        <a:p>
          <a:endParaRPr lang="en-US"/>
        </a:p>
      </dgm:t>
    </dgm:pt>
    <dgm:pt modelId="{8769FFAF-4B4D-4761-A816-FB458A5A9680}">
      <dgm:prSet phldrT="[Text]"/>
      <dgm:spPr/>
      <dgm:t>
        <a:bodyPr/>
        <a:lstStyle/>
        <a:p>
          <a:endParaRPr lang="en-US" dirty="0"/>
        </a:p>
      </dgm:t>
    </dgm:pt>
    <dgm:pt modelId="{E94BE67C-636A-456A-845B-2DCCD57D003D}" type="parTrans" cxnId="{1F877F5D-7B57-4162-92E7-FDC6F40F3119}">
      <dgm:prSet/>
      <dgm:spPr/>
      <dgm:t>
        <a:bodyPr/>
        <a:lstStyle/>
        <a:p>
          <a:endParaRPr lang="en-US"/>
        </a:p>
      </dgm:t>
    </dgm:pt>
    <dgm:pt modelId="{3AD5A619-0985-4B9F-A142-E503EC5E0B40}" type="sibTrans" cxnId="{1F877F5D-7B57-4162-92E7-FDC6F40F3119}">
      <dgm:prSet/>
      <dgm:spPr/>
      <dgm:t>
        <a:bodyPr/>
        <a:lstStyle/>
        <a:p>
          <a:endParaRPr lang="en-US"/>
        </a:p>
      </dgm:t>
    </dgm:pt>
    <dgm:pt modelId="{48A9A73F-9008-4F28-BCD9-83AD1B35E5E7}">
      <dgm:prSet phldrT="[Text]"/>
      <dgm:spPr/>
      <dgm:t>
        <a:bodyPr/>
        <a:lstStyle/>
        <a:p>
          <a:endParaRPr lang="en-US" dirty="0"/>
        </a:p>
      </dgm:t>
    </dgm:pt>
    <dgm:pt modelId="{F173F37F-DED4-481D-AFD4-7E433E4DD387}" type="parTrans" cxnId="{32A1B614-10BA-46D9-8955-489DF8F7428F}">
      <dgm:prSet/>
      <dgm:spPr/>
      <dgm:t>
        <a:bodyPr/>
        <a:lstStyle/>
        <a:p>
          <a:endParaRPr lang="en-US"/>
        </a:p>
      </dgm:t>
    </dgm:pt>
    <dgm:pt modelId="{3FEE5D80-59CF-4714-B1C7-6A0E2CB69C51}" type="sibTrans" cxnId="{32A1B614-10BA-46D9-8955-489DF8F7428F}">
      <dgm:prSet/>
      <dgm:spPr/>
      <dgm:t>
        <a:bodyPr/>
        <a:lstStyle/>
        <a:p>
          <a:endParaRPr lang="en-US"/>
        </a:p>
      </dgm:t>
    </dgm:pt>
    <dgm:pt modelId="{6A8E92A7-A4BD-4A2C-9B95-D5AB0AF39E67}">
      <dgm:prSet/>
      <dgm:spPr/>
      <dgm:t>
        <a:bodyPr/>
        <a:lstStyle/>
        <a:p>
          <a:pPr algn="l"/>
          <a:endParaRPr lang="en-US" dirty="0"/>
        </a:p>
      </dgm:t>
    </dgm:pt>
    <dgm:pt modelId="{57B090BD-85FA-4CED-8EF1-EDF994C30603}" type="parTrans" cxnId="{D0A74BFC-E01E-4749-A9DD-8DF44A9D1CA8}">
      <dgm:prSet/>
      <dgm:spPr/>
      <dgm:t>
        <a:bodyPr/>
        <a:lstStyle/>
        <a:p>
          <a:endParaRPr lang="en-US"/>
        </a:p>
      </dgm:t>
    </dgm:pt>
    <dgm:pt modelId="{BA0E8CAB-981B-4C23-84CD-5F6D6483BE2B}" type="sibTrans" cxnId="{D0A74BFC-E01E-4749-A9DD-8DF44A9D1CA8}">
      <dgm:prSet/>
      <dgm:spPr/>
      <dgm:t>
        <a:bodyPr/>
        <a:lstStyle/>
        <a:p>
          <a:endParaRPr lang="en-US"/>
        </a:p>
      </dgm:t>
    </dgm:pt>
    <dgm:pt modelId="{32484CC9-B2E2-42A4-87A8-CEFB3A82041A}">
      <dgm:prSet/>
      <dgm:spPr/>
      <dgm:t>
        <a:bodyPr/>
        <a:lstStyle/>
        <a:p>
          <a:endParaRPr lang="en-US" dirty="0"/>
        </a:p>
      </dgm:t>
    </dgm:pt>
    <dgm:pt modelId="{79DCDB72-6BD7-444D-BB91-1075123E40F0}" type="parTrans" cxnId="{0A2C1ABD-8FB6-4A88-A9DA-F6CE4DDE3CCC}">
      <dgm:prSet/>
      <dgm:spPr/>
      <dgm:t>
        <a:bodyPr/>
        <a:lstStyle/>
        <a:p>
          <a:endParaRPr lang="en-US"/>
        </a:p>
      </dgm:t>
    </dgm:pt>
    <dgm:pt modelId="{C2D42260-1236-4748-8C77-EB6BA473169F}" type="sibTrans" cxnId="{0A2C1ABD-8FB6-4A88-A9DA-F6CE4DDE3CCC}">
      <dgm:prSet/>
      <dgm:spPr/>
      <dgm:t>
        <a:bodyPr/>
        <a:lstStyle/>
        <a:p>
          <a:endParaRPr lang="en-US"/>
        </a:p>
      </dgm:t>
    </dgm:pt>
    <dgm:pt modelId="{5EEA3D59-5AF9-4FA7-80D8-07CC0D3B399A}">
      <dgm:prSet/>
      <dgm:spPr/>
      <dgm:t>
        <a:bodyPr/>
        <a:lstStyle/>
        <a:p>
          <a:endParaRPr lang="en-US" dirty="0"/>
        </a:p>
      </dgm:t>
    </dgm:pt>
    <dgm:pt modelId="{0BDB4A37-11EE-47EE-B277-F4E00850B872}" type="parTrans" cxnId="{F12EE8D5-5548-498B-8FCE-C899A50900F6}">
      <dgm:prSet/>
      <dgm:spPr/>
      <dgm:t>
        <a:bodyPr/>
        <a:lstStyle/>
        <a:p>
          <a:endParaRPr lang="en-US"/>
        </a:p>
      </dgm:t>
    </dgm:pt>
    <dgm:pt modelId="{877A6990-DE04-4616-BF8D-4D2C4876CC39}" type="sibTrans" cxnId="{F12EE8D5-5548-498B-8FCE-C899A50900F6}">
      <dgm:prSet/>
      <dgm:spPr/>
      <dgm:t>
        <a:bodyPr/>
        <a:lstStyle/>
        <a:p>
          <a:endParaRPr lang="en-US"/>
        </a:p>
      </dgm:t>
    </dgm:pt>
    <dgm:pt modelId="{A7BFF2C1-016A-4049-B83E-8F5D06D24B53}">
      <dgm:prSet/>
      <dgm:spPr/>
      <dgm:t>
        <a:bodyPr/>
        <a:lstStyle/>
        <a:p>
          <a:endParaRPr lang="en-US" dirty="0"/>
        </a:p>
      </dgm:t>
    </dgm:pt>
    <dgm:pt modelId="{DB968C9D-222E-4119-91B9-0A26C3D6CFDF}" type="parTrans" cxnId="{0376FC59-D338-4BAE-A1FA-6D42BD48F736}">
      <dgm:prSet/>
      <dgm:spPr/>
      <dgm:t>
        <a:bodyPr/>
        <a:lstStyle/>
        <a:p>
          <a:endParaRPr lang="en-US"/>
        </a:p>
      </dgm:t>
    </dgm:pt>
    <dgm:pt modelId="{6C8EC32A-655E-4554-90C5-A6B80DAF94C6}" type="sibTrans" cxnId="{0376FC59-D338-4BAE-A1FA-6D42BD48F736}">
      <dgm:prSet/>
      <dgm:spPr/>
      <dgm:t>
        <a:bodyPr/>
        <a:lstStyle/>
        <a:p>
          <a:endParaRPr lang="en-US"/>
        </a:p>
      </dgm:t>
    </dgm:pt>
    <dgm:pt modelId="{1B9F5F0C-5D4B-496D-9ECE-411C55983FED}" type="pres">
      <dgm:prSet presAssocID="{C3AB90E7-68D3-4641-9F82-69B9DE1B8678}" presName="linear" presStyleCnt="0">
        <dgm:presLayoutVars>
          <dgm:dir/>
          <dgm:resizeHandles val="exact"/>
        </dgm:presLayoutVars>
      </dgm:prSet>
      <dgm:spPr/>
    </dgm:pt>
    <dgm:pt modelId="{2CAE1AF3-A972-4576-AB6F-0BE33D71BF49}" type="pres">
      <dgm:prSet presAssocID="{5EEA3D59-5AF9-4FA7-80D8-07CC0D3B399A}" presName="comp" presStyleCnt="0"/>
      <dgm:spPr/>
    </dgm:pt>
    <dgm:pt modelId="{CA0FC287-05EC-454A-BC75-33751600A5A3}" type="pres">
      <dgm:prSet presAssocID="{5EEA3D59-5AF9-4FA7-80D8-07CC0D3B399A}" presName="box" presStyleLbl="node1" presStyleIdx="0" presStyleCnt="4"/>
      <dgm:spPr/>
    </dgm:pt>
    <dgm:pt modelId="{C9FA5B17-520D-4B43-BB9F-AECCBDB01B16}" type="pres">
      <dgm:prSet presAssocID="{5EEA3D59-5AF9-4FA7-80D8-07CC0D3B399A}" presName="img" presStyleLbl="fgImgPlace1" presStyleIdx="0" presStyleCnt="4" custScaleX="21517" custScaleY="17046" custLinFactNeighborX="-27664" custLinFactNeighborY="863"/>
      <dgm:spPr/>
    </dgm:pt>
    <dgm:pt modelId="{FCA758C7-F407-4BAE-974F-AD9A4515CCDD}" type="pres">
      <dgm:prSet presAssocID="{5EEA3D59-5AF9-4FA7-80D8-07CC0D3B399A}" presName="text" presStyleLbl="node1" presStyleIdx="0" presStyleCnt="4">
        <dgm:presLayoutVars>
          <dgm:bulletEnabled val="1"/>
        </dgm:presLayoutVars>
      </dgm:prSet>
      <dgm:spPr/>
    </dgm:pt>
    <dgm:pt modelId="{5F2681B9-1A71-489E-8DAB-336A8086E173}" type="pres">
      <dgm:prSet presAssocID="{877A6990-DE04-4616-BF8D-4D2C4876CC39}" presName="spacer" presStyleCnt="0"/>
      <dgm:spPr/>
    </dgm:pt>
    <dgm:pt modelId="{BF2E5000-5457-44DC-B7F1-1BD38276B12B}" type="pres">
      <dgm:prSet presAssocID="{A7BFF2C1-016A-4049-B83E-8F5D06D24B53}" presName="comp" presStyleCnt="0"/>
      <dgm:spPr/>
    </dgm:pt>
    <dgm:pt modelId="{3CBFEE7E-DE65-4AA0-A95D-0592CF0F6140}" type="pres">
      <dgm:prSet presAssocID="{A7BFF2C1-016A-4049-B83E-8F5D06D24B53}" presName="box" presStyleLbl="node1" presStyleIdx="1" presStyleCnt="4"/>
      <dgm:spPr/>
    </dgm:pt>
    <dgm:pt modelId="{9D8D7AFD-AD1E-40A8-B1CA-71262CEE45E7}" type="pres">
      <dgm:prSet presAssocID="{A7BFF2C1-016A-4049-B83E-8F5D06D24B53}" presName="img" presStyleLbl="fgImgPlace1" presStyleIdx="1" presStyleCnt="4" custScaleX="13822" custScaleY="26779" custLinFactNeighborX="-28003" custLinFactNeighborY="3221"/>
      <dgm:spPr/>
    </dgm:pt>
    <dgm:pt modelId="{2680DB02-CBD4-473D-A916-5C30A1F49D77}" type="pres">
      <dgm:prSet presAssocID="{A7BFF2C1-016A-4049-B83E-8F5D06D24B53}" presName="text" presStyleLbl="node1" presStyleIdx="1" presStyleCnt="4">
        <dgm:presLayoutVars>
          <dgm:bulletEnabled val="1"/>
        </dgm:presLayoutVars>
      </dgm:prSet>
      <dgm:spPr/>
    </dgm:pt>
    <dgm:pt modelId="{A5407E99-2F23-48A1-80F0-071B63E6A3C6}" type="pres">
      <dgm:prSet presAssocID="{6C8EC32A-655E-4554-90C5-A6B80DAF94C6}" presName="spacer" presStyleCnt="0"/>
      <dgm:spPr/>
    </dgm:pt>
    <dgm:pt modelId="{45C986AB-B287-4EA5-B205-D931D9D618DC}" type="pres">
      <dgm:prSet presAssocID="{32484CC9-B2E2-42A4-87A8-CEFB3A82041A}" presName="comp" presStyleCnt="0"/>
      <dgm:spPr/>
    </dgm:pt>
    <dgm:pt modelId="{8AC9CA0E-94D8-4853-84C3-91F2C854645F}" type="pres">
      <dgm:prSet presAssocID="{32484CC9-B2E2-42A4-87A8-CEFB3A82041A}" presName="box" presStyleLbl="node1" presStyleIdx="2" presStyleCnt="4"/>
      <dgm:spPr/>
    </dgm:pt>
    <dgm:pt modelId="{AD5F5FDF-82AE-4E2F-A941-DAE839C5B0A7}" type="pres">
      <dgm:prSet presAssocID="{32484CC9-B2E2-42A4-87A8-CEFB3A82041A}" presName="img" presStyleLbl="fgImgPlace1" presStyleIdx="2" presStyleCnt="4" custScaleX="13493" custScaleY="24710" custLinFactNeighborX="-27299" custLinFactNeighborY="2611"/>
      <dgm:spPr/>
    </dgm:pt>
    <dgm:pt modelId="{661AA78A-CAA6-4A3E-90BA-62271865C45E}" type="pres">
      <dgm:prSet presAssocID="{32484CC9-B2E2-42A4-87A8-CEFB3A82041A}" presName="text" presStyleLbl="node1" presStyleIdx="2" presStyleCnt="4">
        <dgm:presLayoutVars>
          <dgm:bulletEnabled val="1"/>
        </dgm:presLayoutVars>
      </dgm:prSet>
      <dgm:spPr/>
    </dgm:pt>
    <dgm:pt modelId="{6C1CDFEB-7067-4B28-AE68-05F4CB563861}" type="pres">
      <dgm:prSet presAssocID="{C2D42260-1236-4748-8C77-EB6BA473169F}" presName="spacer" presStyleCnt="0"/>
      <dgm:spPr/>
    </dgm:pt>
    <dgm:pt modelId="{79E12E99-1D34-441B-90AB-B71174CE92DE}" type="pres">
      <dgm:prSet presAssocID="{DF9F5466-862B-4940-90E4-E28E7DA10901}" presName="comp" presStyleCnt="0"/>
      <dgm:spPr/>
    </dgm:pt>
    <dgm:pt modelId="{9ABE277A-89B0-4ED3-A255-1003CB4E6B52}" type="pres">
      <dgm:prSet presAssocID="{DF9F5466-862B-4940-90E4-E28E7DA10901}" presName="box" presStyleLbl="node1" presStyleIdx="3" presStyleCnt="4"/>
      <dgm:spPr/>
    </dgm:pt>
    <dgm:pt modelId="{63707556-4ED5-447C-A68F-F220D7A9D405}" type="pres">
      <dgm:prSet presAssocID="{DF9F5466-862B-4940-90E4-E28E7DA10901}" presName="img" presStyleLbl="fgImgPlace1" presStyleIdx="3" presStyleCnt="4" custScaleX="13493" custScaleY="27295" custLinFactNeighborX="-27469"/>
      <dgm:spPr/>
    </dgm:pt>
    <dgm:pt modelId="{804663B3-D167-4878-AB0B-674EB4189C96}" type="pres">
      <dgm:prSet presAssocID="{DF9F5466-862B-4940-90E4-E28E7DA10901}" presName="text" presStyleLbl="node1" presStyleIdx="3" presStyleCnt="4">
        <dgm:presLayoutVars>
          <dgm:bulletEnabled val="1"/>
        </dgm:presLayoutVars>
      </dgm:prSet>
      <dgm:spPr/>
    </dgm:pt>
  </dgm:ptLst>
  <dgm:cxnLst>
    <dgm:cxn modelId="{E0136B0C-EC63-4AD0-9651-EF968180B9CE}" type="presOf" srcId="{32484CC9-B2E2-42A4-87A8-CEFB3A82041A}" destId="{661AA78A-CAA6-4A3E-90BA-62271865C45E}" srcOrd="1" destOrd="0" presId="urn:microsoft.com/office/officeart/2005/8/layout/vList4"/>
    <dgm:cxn modelId="{D4BBB410-40B8-4FC5-B871-E1AA389471CE}" srcId="{BF0F2530-0CB8-4BED-A20F-52056F6B59F6}" destId="{99EC38EB-9856-4D90-B9C8-BF196CAFE4EC}" srcOrd="0" destOrd="0" parTransId="{7E3066C9-71C8-4A4A-B544-65D8CFA0CBE4}" sibTransId="{7369C7D0-2B88-4E2F-AE15-94F1D5FE13E2}"/>
    <dgm:cxn modelId="{32A1B614-10BA-46D9-8955-489DF8F7428F}" srcId="{DA4A7F83-F3A9-4590-B8BC-48AB9784BF57}" destId="{48A9A73F-9008-4F28-BCD9-83AD1B35E5E7}" srcOrd="1" destOrd="0" parTransId="{F173F37F-DED4-481D-AFD4-7E433E4DD387}" sibTransId="{3FEE5D80-59CF-4714-B1C7-6A0E2CB69C51}"/>
    <dgm:cxn modelId="{10C6C614-48C8-4785-92D7-797FE36B25FD}" type="presOf" srcId="{6A8E92A7-A4BD-4A2C-9B95-D5AB0AF39E67}" destId="{804663B3-D167-4878-AB0B-674EB4189C96}" srcOrd="1" destOrd="3" presId="urn:microsoft.com/office/officeart/2005/8/layout/vList4"/>
    <dgm:cxn modelId="{ED7D2418-1F1A-42B6-9679-42EAA9263522}" type="presOf" srcId="{8769FFAF-4B4D-4761-A816-FB458A5A9680}" destId="{9ABE277A-89B0-4ED3-A255-1003CB4E6B52}" srcOrd="0" destOrd="8" presId="urn:microsoft.com/office/officeart/2005/8/layout/vList4"/>
    <dgm:cxn modelId="{E8AB6819-7010-4E2D-8363-A7E56CDCD405}" type="presOf" srcId="{48A9A73F-9008-4F28-BCD9-83AD1B35E5E7}" destId="{804663B3-D167-4878-AB0B-674EB4189C96}" srcOrd="1" destOrd="9" presId="urn:microsoft.com/office/officeart/2005/8/layout/vList4"/>
    <dgm:cxn modelId="{D2D01C1A-CFBE-4DEF-97F2-BB251C48DC4A}" type="presOf" srcId="{99EC38EB-9856-4D90-B9C8-BF196CAFE4EC}" destId="{804663B3-D167-4878-AB0B-674EB4189C96}" srcOrd="1" destOrd="5" presId="urn:microsoft.com/office/officeart/2005/8/layout/vList4"/>
    <dgm:cxn modelId="{AEF9E61A-526A-49B4-9791-1344420565D7}" type="presOf" srcId="{32484CC9-B2E2-42A4-87A8-CEFB3A82041A}" destId="{8AC9CA0E-94D8-4853-84C3-91F2C854645F}" srcOrd="0" destOrd="0" presId="urn:microsoft.com/office/officeart/2005/8/layout/vList4"/>
    <dgm:cxn modelId="{1ADEDD1E-FCA3-4EB6-9249-9E3854B25BBE}" type="presOf" srcId="{0F0E3091-1C00-469C-AEAB-9336F1992BB1}" destId="{804663B3-D167-4878-AB0B-674EB4189C96}" srcOrd="1" destOrd="6" presId="urn:microsoft.com/office/officeart/2005/8/layout/vList4"/>
    <dgm:cxn modelId="{36F8D71F-A0A6-4E4D-8D94-7A3A2A3D504E}" type="presOf" srcId="{E40EA1C4-B1BB-4646-B011-CB7FCDC97596}" destId="{804663B3-D167-4878-AB0B-674EB4189C96}" srcOrd="1" destOrd="1" presId="urn:microsoft.com/office/officeart/2005/8/layout/vList4"/>
    <dgm:cxn modelId="{B81F1A28-93A8-4FA7-B074-47941C2FA619}" type="presOf" srcId="{99EC38EB-9856-4D90-B9C8-BF196CAFE4EC}" destId="{9ABE277A-89B0-4ED3-A255-1003CB4E6B52}" srcOrd="0" destOrd="5" presId="urn:microsoft.com/office/officeart/2005/8/layout/vList4"/>
    <dgm:cxn modelId="{22CFD636-03B6-4E7F-9EDD-BE359B5F30FF}" type="presOf" srcId="{DF9F5466-862B-4940-90E4-E28E7DA10901}" destId="{804663B3-D167-4878-AB0B-674EB4189C96}" srcOrd="1" destOrd="0" presId="urn:microsoft.com/office/officeart/2005/8/layout/vList4"/>
    <dgm:cxn modelId="{6AB41E38-D124-45E2-8EC7-C211F3D079C2}" srcId="{DF9F5466-862B-4940-90E4-E28E7DA10901}" destId="{38F2C4CB-9348-477A-9861-9E29165B5291}" srcOrd="1" destOrd="0" parTransId="{7D867DAB-31AE-4243-8848-734F7D17DA89}" sibTransId="{FF4AC910-03C2-40DF-B2C3-CF08ED67DB3C}"/>
    <dgm:cxn modelId="{1F877F5D-7B57-4162-92E7-FDC6F40F3119}" srcId="{DA4A7F83-F3A9-4590-B8BC-48AB9784BF57}" destId="{8769FFAF-4B4D-4761-A816-FB458A5A9680}" srcOrd="0" destOrd="0" parTransId="{E94BE67C-636A-456A-845B-2DCCD57D003D}" sibTransId="{3AD5A619-0985-4B9F-A142-E503EC5E0B40}"/>
    <dgm:cxn modelId="{30458668-A0E1-4246-B08E-74E909BF475B}" type="presOf" srcId="{6A8E92A7-A4BD-4A2C-9B95-D5AB0AF39E67}" destId="{9ABE277A-89B0-4ED3-A255-1003CB4E6B52}" srcOrd="0" destOrd="3" presId="urn:microsoft.com/office/officeart/2005/8/layout/vList4"/>
    <dgm:cxn modelId="{1C73FD6A-6D49-4E7B-9AB5-C7C79632D09F}" type="presOf" srcId="{BF0F2530-0CB8-4BED-A20F-52056F6B59F6}" destId="{9ABE277A-89B0-4ED3-A255-1003CB4E6B52}" srcOrd="0" destOrd="4" presId="urn:microsoft.com/office/officeart/2005/8/layout/vList4"/>
    <dgm:cxn modelId="{431A9070-E3BF-4992-9371-B13CD8277889}" type="presOf" srcId="{0F0E3091-1C00-469C-AEAB-9336F1992BB1}" destId="{9ABE277A-89B0-4ED3-A255-1003CB4E6B52}" srcOrd="0" destOrd="6" presId="urn:microsoft.com/office/officeart/2005/8/layout/vList4"/>
    <dgm:cxn modelId="{01A6E570-30BD-4E44-AC07-AB60DB2226F8}" type="presOf" srcId="{38F2C4CB-9348-477A-9861-9E29165B5291}" destId="{804663B3-D167-4878-AB0B-674EB4189C96}" srcOrd="1" destOrd="2" presId="urn:microsoft.com/office/officeart/2005/8/layout/vList4"/>
    <dgm:cxn modelId="{91F14372-EF92-4B02-BF83-C08BBDAE1C5D}" srcId="{BF0F2530-0CB8-4BED-A20F-52056F6B59F6}" destId="{0F0E3091-1C00-469C-AEAB-9336F1992BB1}" srcOrd="1" destOrd="0" parTransId="{2100EDF2-FEB0-475E-92AA-55F5B6BE6BE7}" sibTransId="{DB5A778B-7D82-45FB-9CF5-9DD18CD3D5E4}"/>
    <dgm:cxn modelId="{3B579779-22E9-4D5F-9835-12D8F461EF42}" type="presOf" srcId="{5EEA3D59-5AF9-4FA7-80D8-07CC0D3B399A}" destId="{FCA758C7-F407-4BAE-974F-AD9A4515CCDD}" srcOrd="1" destOrd="0" presId="urn:microsoft.com/office/officeart/2005/8/layout/vList4"/>
    <dgm:cxn modelId="{5066BA79-D44C-4233-9E98-0512B96212E7}" type="presOf" srcId="{C3AB90E7-68D3-4641-9F82-69B9DE1B8678}" destId="{1B9F5F0C-5D4B-496D-9ECE-411C55983FED}" srcOrd="0" destOrd="0" presId="urn:microsoft.com/office/officeart/2005/8/layout/vList4"/>
    <dgm:cxn modelId="{0376FC59-D338-4BAE-A1FA-6D42BD48F736}" srcId="{C3AB90E7-68D3-4641-9F82-69B9DE1B8678}" destId="{A7BFF2C1-016A-4049-B83E-8F5D06D24B53}" srcOrd="1" destOrd="0" parTransId="{DB968C9D-222E-4119-91B9-0A26C3D6CFDF}" sibTransId="{6C8EC32A-655E-4554-90C5-A6B80DAF94C6}"/>
    <dgm:cxn modelId="{B3EF9A5A-1005-4F59-A896-4F9590B95545}" type="presOf" srcId="{38F2C4CB-9348-477A-9861-9E29165B5291}" destId="{9ABE277A-89B0-4ED3-A255-1003CB4E6B52}" srcOrd="0" destOrd="2" presId="urn:microsoft.com/office/officeart/2005/8/layout/vList4"/>
    <dgm:cxn modelId="{A500797C-E305-4C51-8D78-CFEC659849F2}" srcId="{C3AB90E7-68D3-4641-9F82-69B9DE1B8678}" destId="{DF9F5466-862B-4940-90E4-E28E7DA10901}" srcOrd="3" destOrd="0" parTransId="{AD742840-2E35-41F3-ACEA-08D86DDE4C27}" sibTransId="{ABBDEA39-9877-471A-82A8-90F5AE822C27}"/>
    <dgm:cxn modelId="{A6EA137F-3340-4384-BE50-4AD9B69A1CBE}" type="presOf" srcId="{48A9A73F-9008-4F28-BCD9-83AD1B35E5E7}" destId="{9ABE277A-89B0-4ED3-A255-1003CB4E6B52}" srcOrd="0" destOrd="9" presId="urn:microsoft.com/office/officeart/2005/8/layout/vList4"/>
    <dgm:cxn modelId="{6AC4DC81-4590-402C-A420-1F7A3E4F89D5}" type="presOf" srcId="{DA4A7F83-F3A9-4590-B8BC-48AB9784BF57}" destId="{9ABE277A-89B0-4ED3-A255-1003CB4E6B52}" srcOrd="0" destOrd="7" presId="urn:microsoft.com/office/officeart/2005/8/layout/vList4"/>
    <dgm:cxn modelId="{3F7CE18C-3C84-4C04-AC7B-0D531AFC9474}" srcId="{DF9F5466-862B-4940-90E4-E28E7DA10901}" destId="{E40EA1C4-B1BB-4646-B011-CB7FCDC97596}" srcOrd="0" destOrd="0" parTransId="{2A3CB316-C2B5-4A36-A3FA-87113FAF5D8B}" sibTransId="{0612DA88-3019-48F5-9B3F-F6FD7A3FE571}"/>
    <dgm:cxn modelId="{A5BD6195-AEF9-43F4-824A-6A9D03D45686}" srcId="{DF9F5466-862B-4940-90E4-E28E7DA10901}" destId="{BF0F2530-0CB8-4BED-A20F-52056F6B59F6}" srcOrd="3" destOrd="0" parTransId="{1F0D3C94-935A-4A76-AC69-171489FEC928}" sibTransId="{820045EB-AC87-4C54-81F9-F60FA3752521}"/>
    <dgm:cxn modelId="{D9972F9C-3030-40AF-8825-182C79BA7347}" type="presOf" srcId="{A7BFF2C1-016A-4049-B83E-8F5D06D24B53}" destId="{3CBFEE7E-DE65-4AA0-A95D-0592CF0F6140}" srcOrd="0" destOrd="0" presId="urn:microsoft.com/office/officeart/2005/8/layout/vList4"/>
    <dgm:cxn modelId="{01CB899C-F048-4D43-A17B-92B4F3B188FA}" type="presOf" srcId="{8769FFAF-4B4D-4761-A816-FB458A5A9680}" destId="{804663B3-D167-4878-AB0B-674EB4189C96}" srcOrd="1" destOrd="8" presId="urn:microsoft.com/office/officeart/2005/8/layout/vList4"/>
    <dgm:cxn modelId="{BC17449F-4B0D-4FB1-92A1-C08708912565}" type="presOf" srcId="{5EEA3D59-5AF9-4FA7-80D8-07CC0D3B399A}" destId="{CA0FC287-05EC-454A-BC75-33751600A5A3}" srcOrd="0" destOrd="0" presId="urn:microsoft.com/office/officeart/2005/8/layout/vList4"/>
    <dgm:cxn modelId="{61CF3CA5-D361-4FCE-B3AA-185B19784BDB}" type="presOf" srcId="{A7BFF2C1-016A-4049-B83E-8F5D06D24B53}" destId="{2680DB02-CBD4-473D-A916-5C30A1F49D77}" srcOrd="1" destOrd="0" presId="urn:microsoft.com/office/officeart/2005/8/layout/vList4"/>
    <dgm:cxn modelId="{9F41B9AD-E9B9-4C0F-976A-1C0F1281FB74}" type="presOf" srcId="{E40EA1C4-B1BB-4646-B011-CB7FCDC97596}" destId="{9ABE277A-89B0-4ED3-A255-1003CB4E6B52}" srcOrd="0" destOrd="1" presId="urn:microsoft.com/office/officeart/2005/8/layout/vList4"/>
    <dgm:cxn modelId="{DEFF34BA-F8F8-40B2-B6FC-9505161324FF}" srcId="{DF9F5466-862B-4940-90E4-E28E7DA10901}" destId="{DA4A7F83-F3A9-4590-B8BC-48AB9784BF57}" srcOrd="4" destOrd="0" parTransId="{DE8008C1-41AE-40FD-B691-8D68610BBF91}" sibTransId="{DBD69752-CF51-4C49-A220-F2BA0BDB2EF5}"/>
    <dgm:cxn modelId="{0A2C1ABD-8FB6-4A88-A9DA-F6CE4DDE3CCC}" srcId="{C3AB90E7-68D3-4641-9F82-69B9DE1B8678}" destId="{32484CC9-B2E2-42A4-87A8-CEFB3A82041A}" srcOrd="2" destOrd="0" parTransId="{79DCDB72-6BD7-444D-BB91-1075123E40F0}" sibTransId="{C2D42260-1236-4748-8C77-EB6BA473169F}"/>
    <dgm:cxn modelId="{F12EE8D5-5548-498B-8FCE-C899A50900F6}" srcId="{C3AB90E7-68D3-4641-9F82-69B9DE1B8678}" destId="{5EEA3D59-5AF9-4FA7-80D8-07CC0D3B399A}" srcOrd="0" destOrd="0" parTransId="{0BDB4A37-11EE-47EE-B277-F4E00850B872}" sibTransId="{877A6990-DE04-4616-BF8D-4D2C4876CC39}"/>
    <dgm:cxn modelId="{64D43FE0-2DB4-426C-A66F-ADE81086183C}" type="presOf" srcId="{DA4A7F83-F3A9-4590-B8BC-48AB9784BF57}" destId="{804663B3-D167-4878-AB0B-674EB4189C96}" srcOrd="1" destOrd="7" presId="urn:microsoft.com/office/officeart/2005/8/layout/vList4"/>
    <dgm:cxn modelId="{BA4E89EE-B428-48C2-8A54-0A221264BFCE}" type="presOf" srcId="{DF9F5466-862B-4940-90E4-E28E7DA10901}" destId="{9ABE277A-89B0-4ED3-A255-1003CB4E6B52}" srcOrd="0" destOrd="0" presId="urn:microsoft.com/office/officeart/2005/8/layout/vList4"/>
    <dgm:cxn modelId="{D0A74BFC-E01E-4749-A9DD-8DF44A9D1CA8}" srcId="{DF9F5466-862B-4940-90E4-E28E7DA10901}" destId="{6A8E92A7-A4BD-4A2C-9B95-D5AB0AF39E67}" srcOrd="2" destOrd="0" parTransId="{57B090BD-85FA-4CED-8EF1-EDF994C30603}" sibTransId="{BA0E8CAB-981B-4C23-84CD-5F6D6483BE2B}"/>
    <dgm:cxn modelId="{805438FE-F251-41A0-8C9D-B5C313FC07A7}" type="presOf" srcId="{BF0F2530-0CB8-4BED-A20F-52056F6B59F6}" destId="{804663B3-D167-4878-AB0B-674EB4189C96}" srcOrd="1" destOrd="4" presId="urn:microsoft.com/office/officeart/2005/8/layout/vList4"/>
    <dgm:cxn modelId="{D53E48AC-3192-45FA-B6F1-71153B0E42CD}" type="presParOf" srcId="{1B9F5F0C-5D4B-496D-9ECE-411C55983FED}" destId="{2CAE1AF3-A972-4576-AB6F-0BE33D71BF49}" srcOrd="0" destOrd="0" presId="urn:microsoft.com/office/officeart/2005/8/layout/vList4"/>
    <dgm:cxn modelId="{3F261478-1CC4-4207-B791-F6FAF2A0585C}" type="presParOf" srcId="{2CAE1AF3-A972-4576-AB6F-0BE33D71BF49}" destId="{CA0FC287-05EC-454A-BC75-33751600A5A3}" srcOrd="0" destOrd="0" presId="urn:microsoft.com/office/officeart/2005/8/layout/vList4"/>
    <dgm:cxn modelId="{03308888-A205-4391-BA90-1AF7648B8350}" type="presParOf" srcId="{2CAE1AF3-A972-4576-AB6F-0BE33D71BF49}" destId="{C9FA5B17-520D-4B43-BB9F-AECCBDB01B16}" srcOrd="1" destOrd="0" presId="urn:microsoft.com/office/officeart/2005/8/layout/vList4"/>
    <dgm:cxn modelId="{4767E0C8-CF1A-4F2D-8834-278D20A1660F}" type="presParOf" srcId="{2CAE1AF3-A972-4576-AB6F-0BE33D71BF49}" destId="{FCA758C7-F407-4BAE-974F-AD9A4515CCDD}" srcOrd="2" destOrd="0" presId="urn:microsoft.com/office/officeart/2005/8/layout/vList4"/>
    <dgm:cxn modelId="{A68C0098-52E6-4288-A08B-C8CDA0711D1B}" type="presParOf" srcId="{1B9F5F0C-5D4B-496D-9ECE-411C55983FED}" destId="{5F2681B9-1A71-489E-8DAB-336A8086E173}" srcOrd="1" destOrd="0" presId="urn:microsoft.com/office/officeart/2005/8/layout/vList4"/>
    <dgm:cxn modelId="{5F936248-39F8-4144-8917-588637E2141E}" type="presParOf" srcId="{1B9F5F0C-5D4B-496D-9ECE-411C55983FED}" destId="{BF2E5000-5457-44DC-B7F1-1BD38276B12B}" srcOrd="2" destOrd="0" presId="urn:microsoft.com/office/officeart/2005/8/layout/vList4"/>
    <dgm:cxn modelId="{0AF19A99-1F45-496E-86A5-516D3FC92842}" type="presParOf" srcId="{BF2E5000-5457-44DC-B7F1-1BD38276B12B}" destId="{3CBFEE7E-DE65-4AA0-A95D-0592CF0F6140}" srcOrd="0" destOrd="0" presId="urn:microsoft.com/office/officeart/2005/8/layout/vList4"/>
    <dgm:cxn modelId="{2B80FF77-42B7-47B3-B259-2B93E6517555}" type="presParOf" srcId="{BF2E5000-5457-44DC-B7F1-1BD38276B12B}" destId="{9D8D7AFD-AD1E-40A8-B1CA-71262CEE45E7}" srcOrd="1" destOrd="0" presId="urn:microsoft.com/office/officeart/2005/8/layout/vList4"/>
    <dgm:cxn modelId="{2497E57F-E042-4E45-8FEA-4A99CD64BAED}" type="presParOf" srcId="{BF2E5000-5457-44DC-B7F1-1BD38276B12B}" destId="{2680DB02-CBD4-473D-A916-5C30A1F49D77}" srcOrd="2" destOrd="0" presId="urn:microsoft.com/office/officeart/2005/8/layout/vList4"/>
    <dgm:cxn modelId="{E832CA8C-C3CF-489E-9EF9-7979945D0405}" type="presParOf" srcId="{1B9F5F0C-5D4B-496D-9ECE-411C55983FED}" destId="{A5407E99-2F23-48A1-80F0-071B63E6A3C6}" srcOrd="3" destOrd="0" presId="urn:microsoft.com/office/officeart/2005/8/layout/vList4"/>
    <dgm:cxn modelId="{29D3A271-3C4A-47E9-B366-A90772EB0600}" type="presParOf" srcId="{1B9F5F0C-5D4B-496D-9ECE-411C55983FED}" destId="{45C986AB-B287-4EA5-B205-D931D9D618DC}" srcOrd="4" destOrd="0" presId="urn:microsoft.com/office/officeart/2005/8/layout/vList4"/>
    <dgm:cxn modelId="{CFF331E5-F688-4415-BBE2-05ACB459C76A}" type="presParOf" srcId="{45C986AB-B287-4EA5-B205-D931D9D618DC}" destId="{8AC9CA0E-94D8-4853-84C3-91F2C854645F}" srcOrd="0" destOrd="0" presId="urn:microsoft.com/office/officeart/2005/8/layout/vList4"/>
    <dgm:cxn modelId="{D3C3CFB9-F8A2-41F1-8091-FD5F1659D3FD}" type="presParOf" srcId="{45C986AB-B287-4EA5-B205-D931D9D618DC}" destId="{AD5F5FDF-82AE-4E2F-A941-DAE839C5B0A7}" srcOrd="1" destOrd="0" presId="urn:microsoft.com/office/officeart/2005/8/layout/vList4"/>
    <dgm:cxn modelId="{76D70A10-BA2C-4DD9-9094-16693F19D139}" type="presParOf" srcId="{45C986AB-B287-4EA5-B205-D931D9D618DC}" destId="{661AA78A-CAA6-4A3E-90BA-62271865C45E}" srcOrd="2" destOrd="0" presId="urn:microsoft.com/office/officeart/2005/8/layout/vList4"/>
    <dgm:cxn modelId="{472FE786-37DB-410F-A292-4A1C04A151E0}" type="presParOf" srcId="{1B9F5F0C-5D4B-496D-9ECE-411C55983FED}" destId="{6C1CDFEB-7067-4B28-AE68-05F4CB563861}" srcOrd="5" destOrd="0" presId="urn:microsoft.com/office/officeart/2005/8/layout/vList4"/>
    <dgm:cxn modelId="{73BEB2F7-7A66-466B-B4C4-311A46377AD7}" type="presParOf" srcId="{1B9F5F0C-5D4B-496D-9ECE-411C55983FED}" destId="{79E12E99-1D34-441B-90AB-B71174CE92DE}" srcOrd="6" destOrd="0" presId="urn:microsoft.com/office/officeart/2005/8/layout/vList4"/>
    <dgm:cxn modelId="{9FD345DD-B47F-4738-9438-E001D7D098EC}" type="presParOf" srcId="{79E12E99-1D34-441B-90AB-B71174CE92DE}" destId="{9ABE277A-89B0-4ED3-A255-1003CB4E6B52}" srcOrd="0" destOrd="0" presId="urn:microsoft.com/office/officeart/2005/8/layout/vList4"/>
    <dgm:cxn modelId="{2468F3C0-D142-48F3-8965-C9454D2410F7}" type="presParOf" srcId="{79E12E99-1D34-441B-90AB-B71174CE92DE}" destId="{63707556-4ED5-447C-A68F-F220D7A9D405}" srcOrd="1" destOrd="0" presId="urn:microsoft.com/office/officeart/2005/8/layout/vList4"/>
    <dgm:cxn modelId="{88EF3C6B-4948-4A0F-9E48-44CDFBC66D60}" type="presParOf" srcId="{79E12E99-1D34-441B-90AB-B71174CE92DE}" destId="{804663B3-D167-4878-AB0B-674EB4189C96}" srcOrd="2" destOrd="0" presId="urn:microsoft.com/office/officeart/2005/8/layout/vList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0FC287-05EC-454A-BC75-33751600A5A3}">
      <dsp:nvSpPr>
        <dsp:cNvPr id="0" name=""/>
        <dsp:cNvSpPr/>
      </dsp:nvSpPr>
      <dsp:spPr>
        <a:xfrm>
          <a:off x="0" y="0"/>
          <a:ext cx="11404599" cy="1259416"/>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endParaRPr lang="en-US" sz="900" kern="1200"/>
        </a:p>
      </dsp:txBody>
      <dsp:txXfrm>
        <a:off x="2406861" y="0"/>
        <a:ext cx="8997738" cy="1259416"/>
      </dsp:txXfrm>
    </dsp:sp>
    <dsp:sp modelId="{C9FA5B17-520D-4B43-BB9F-AECCBDB01B16}">
      <dsp:nvSpPr>
        <dsp:cNvPr id="0" name=""/>
        <dsp:cNvSpPr/>
      </dsp:nvSpPr>
      <dsp:spPr>
        <a:xfrm>
          <a:off x="390015" y="601638"/>
          <a:ext cx="490785" cy="73529"/>
        </a:xfrm>
        <a:prstGeom prst="roundRect">
          <a:avLst>
            <a:gd name="adj" fmla="val 10000"/>
          </a:avLst>
        </a:prstGeom>
        <a:gradFill rotWithShape="0">
          <a:gsLst>
            <a:gs pos="0">
              <a:schemeClr val="accent2">
                <a:tint val="50000"/>
                <a:hueOff val="0"/>
                <a:satOff val="0"/>
                <a:lumOff val="0"/>
                <a:alphaOff val="0"/>
                <a:satMod val="103000"/>
                <a:lumMod val="102000"/>
                <a:tint val="94000"/>
              </a:schemeClr>
            </a:gs>
            <a:gs pos="50000">
              <a:schemeClr val="accent2">
                <a:tint val="50000"/>
                <a:hueOff val="0"/>
                <a:satOff val="0"/>
                <a:lumOff val="0"/>
                <a:alphaOff val="0"/>
                <a:satMod val="110000"/>
                <a:lumMod val="100000"/>
                <a:shade val="100000"/>
              </a:schemeClr>
            </a:gs>
            <a:gs pos="100000">
              <a:schemeClr val="accent2">
                <a:tint val="50000"/>
                <a:hueOff val="0"/>
                <a:satOff val="0"/>
                <a:lumOff val="0"/>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3CBFEE7E-DE65-4AA0-A95D-0592CF0F6140}">
      <dsp:nvSpPr>
        <dsp:cNvPr id="0" name=""/>
        <dsp:cNvSpPr/>
      </dsp:nvSpPr>
      <dsp:spPr>
        <a:xfrm>
          <a:off x="0" y="1385358"/>
          <a:ext cx="11404599" cy="1259416"/>
        </a:xfrm>
        <a:prstGeom prst="roundRect">
          <a:avLst>
            <a:gd name="adj" fmla="val 10000"/>
          </a:avLst>
        </a:prstGeom>
        <a:gradFill rotWithShape="0">
          <a:gsLst>
            <a:gs pos="0">
              <a:schemeClr val="accent2">
                <a:hueOff val="-2847830"/>
                <a:satOff val="8321"/>
                <a:lumOff val="-1569"/>
                <a:alphaOff val="0"/>
                <a:satMod val="103000"/>
                <a:lumMod val="102000"/>
                <a:tint val="94000"/>
              </a:schemeClr>
            </a:gs>
            <a:gs pos="50000">
              <a:schemeClr val="accent2">
                <a:hueOff val="-2847830"/>
                <a:satOff val="8321"/>
                <a:lumOff val="-1569"/>
                <a:alphaOff val="0"/>
                <a:satMod val="110000"/>
                <a:lumMod val="100000"/>
                <a:shade val="100000"/>
              </a:schemeClr>
            </a:gs>
            <a:gs pos="100000">
              <a:schemeClr val="accent2">
                <a:hueOff val="-2847830"/>
                <a:satOff val="8321"/>
                <a:lumOff val="-1569"/>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endParaRPr lang="en-US" sz="900" kern="1200"/>
        </a:p>
      </dsp:txBody>
      <dsp:txXfrm>
        <a:off x="2406861" y="1385358"/>
        <a:ext cx="8997738" cy="1259416"/>
      </dsp:txXfrm>
    </dsp:sp>
    <dsp:sp modelId="{9D8D7AFD-AD1E-40A8-B1CA-71262CEE45E7}">
      <dsp:nvSpPr>
        <dsp:cNvPr id="0" name=""/>
        <dsp:cNvSpPr/>
      </dsp:nvSpPr>
      <dsp:spPr>
        <a:xfrm>
          <a:off x="470041" y="1912615"/>
          <a:ext cx="315268" cy="269807"/>
        </a:xfrm>
        <a:prstGeom prst="roundRect">
          <a:avLst>
            <a:gd name="adj" fmla="val 10000"/>
          </a:avLst>
        </a:prstGeom>
        <a:gradFill rotWithShape="0">
          <a:gsLst>
            <a:gs pos="0">
              <a:schemeClr val="accent2">
                <a:tint val="50000"/>
                <a:hueOff val="-2858364"/>
                <a:satOff val="7326"/>
                <a:lumOff val="-356"/>
                <a:alphaOff val="0"/>
                <a:satMod val="103000"/>
                <a:lumMod val="102000"/>
                <a:tint val="94000"/>
              </a:schemeClr>
            </a:gs>
            <a:gs pos="50000">
              <a:schemeClr val="accent2">
                <a:tint val="50000"/>
                <a:hueOff val="-2858364"/>
                <a:satOff val="7326"/>
                <a:lumOff val="-356"/>
                <a:alphaOff val="0"/>
                <a:satMod val="110000"/>
                <a:lumMod val="100000"/>
                <a:shade val="100000"/>
              </a:schemeClr>
            </a:gs>
            <a:gs pos="100000">
              <a:schemeClr val="accent2">
                <a:tint val="50000"/>
                <a:hueOff val="-2858364"/>
                <a:satOff val="7326"/>
                <a:lumOff val="-356"/>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8AC9CA0E-94D8-4853-84C3-91F2C854645F}">
      <dsp:nvSpPr>
        <dsp:cNvPr id="0" name=""/>
        <dsp:cNvSpPr/>
      </dsp:nvSpPr>
      <dsp:spPr>
        <a:xfrm>
          <a:off x="0" y="2770716"/>
          <a:ext cx="11404599" cy="1259416"/>
        </a:xfrm>
        <a:prstGeom prst="roundRect">
          <a:avLst>
            <a:gd name="adj" fmla="val 10000"/>
          </a:avLst>
        </a:prstGeom>
        <a:gradFill rotWithShape="0">
          <a:gsLst>
            <a:gs pos="0">
              <a:schemeClr val="accent2">
                <a:hueOff val="-5695660"/>
                <a:satOff val="16641"/>
                <a:lumOff val="-3137"/>
                <a:alphaOff val="0"/>
                <a:satMod val="103000"/>
                <a:lumMod val="102000"/>
                <a:tint val="94000"/>
              </a:schemeClr>
            </a:gs>
            <a:gs pos="50000">
              <a:schemeClr val="accent2">
                <a:hueOff val="-5695660"/>
                <a:satOff val="16641"/>
                <a:lumOff val="-3137"/>
                <a:alphaOff val="0"/>
                <a:satMod val="110000"/>
                <a:lumMod val="100000"/>
                <a:shade val="100000"/>
              </a:schemeClr>
            </a:gs>
            <a:gs pos="100000">
              <a:schemeClr val="accent2">
                <a:hueOff val="-5695660"/>
                <a:satOff val="16641"/>
                <a:lumOff val="-3137"/>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endParaRPr lang="en-US" sz="900" kern="1200"/>
        </a:p>
      </dsp:txBody>
      <dsp:txXfrm>
        <a:off x="2406861" y="2770716"/>
        <a:ext cx="8997738" cy="1259416"/>
      </dsp:txXfrm>
    </dsp:sp>
    <dsp:sp modelId="{AD5F5FDF-82AE-4E2F-A941-DAE839C5B0A7}">
      <dsp:nvSpPr>
        <dsp:cNvPr id="0" name=""/>
        <dsp:cNvSpPr/>
      </dsp:nvSpPr>
      <dsp:spPr>
        <a:xfrm>
          <a:off x="489851" y="3302251"/>
          <a:ext cx="307764" cy="248961"/>
        </a:xfrm>
        <a:prstGeom prst="roundRect">
          <a:avLst>
            <a:gd name="adj" fmla="val 10000"/>
          </a:avLst>
        </a:prstGeom>
        <a:gradFill rotWithShape="0">
          <a:gsLst>
            <a:gs pos="0">
              <a:schemeClr val="accent2">
                <a:tint val="50000"/>
                <a:hueOff val="-5716728"/>
                <a:satOff val="14653"/>
                <a:lumOff val="-711"/>
                <a:alphaOff val="0"/>
                <a:satMod val="103000"/>
                <a:lumMod val="102000"/>
                <a:tint val="94000"/>
              </a:schemeClr>
            </a:gs>
            <a:gs pos="50000">
              <a:schemeClr val="accent2">
                <a:tint val="50000"/>
                <a:hueOff val="-5716728"/>
                <a:satOff val="14653"/>
                <a:lumOff val="-711"/>
                <a:alphaOff val="0"/>
                <a:satMod val="110000"/>
                <a:lumMod val="100000"/>
                <a:shade val="100000"/>
              </a:schemeClr>
            </a:gs>
            <a:gs pos="100000">
              <a:schemeClr val="accent2">
                <a:tint val="50000"/>
                <a:hueOff val="-5716728"/>
                <a:satOff val="14653"/>
                <a:lumOff val="-711"/>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9ABE277A-89B0-4ED3-A255-1003CB4E6B52}">
      <dsp:nvSpPr>
        <dsp:cNvPr id="0" name=""/>
        <dsp:cNvSpPr/>
      </dsp:nvSpPr>
      <dsp:spPr>
        <a:xfrm>
          <a:off x="0" y="4156075"/>
          <a:ext cx="11404599" cy="1259416"/>
        </a:xfrm>
        <a:prstGeom prst="roundRect">
          <a:avLst>
            <a:gd name="adj" fmla="val 10000"/>
          </a:avLst>
        </a:prstGeom>
        <a:gradFill rotWithShape="0">
          <a:gsLst>
            <a:gs pos="0">
              <a:schemeClr val="accent2">
                <a:hueOff val="-8543491"/>
                <a:satOff val="24962"/>
                <a:lumOff val="-4706"/>
                <a:alphaOff val="0"/>
                <a:satMod val="103000"/>
                <a:lumMod val="102000"/>
                <a:tint val="94000"/>
              </a:schemeClr>
            </a:gs>
            <a:gs pos="50000">
              <a:schemeClr val="accent2">
                <a:hueOff val="-8543491"/>
                <a:satOff val="24962"/>
                <a:lumOff val="-4706"/>
                <a:alphaOff val="0"/>
                <a:satMod val="110000"/>
                <a:lumMod val="100000"/>
                <a:shade val="100000"/>
              </a:schemeClr>
            </a:gs>
            <a:gs pos="100000">
              <a:schemeClr val="accent2">
                <a:hueOff val="-8543491"/>
                <a:satOff val="24962"/>
                <a:lumOff val="-4706"/>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t" anchorCtr="0">
          <a:noAutofit/>
        </a:bodyPr>
        <a:lstStyle/>
        <a:p>
          <a:pPr marL="0" lvl="0" indent="0" algn="l" defTabSz="400050">
            <a:lnSpc>
              <a:spcPct val="90000"/>
            </a:lnSpc>
            <a:spcBef>
              <a:spcPct val="0"/>
            </a:spcBef>
            <a:spcAft>
              <a:spcPct val="35000"/>
            </a:spcAft>
            <a:buNone/>
          </a:pPr>
          <a:endParaRPr lang="en-US" sz="900" kern="1200"/>
        </a:p>
        <a:p>
          <a:pPr marL="57150" lvl="1" indent="-57150" algn="l" defTabSz="311150">
            <a:lnSpc>
              <a:spcPct val="90000"/>
            </a:lnSpc>
            <a:spcBef>
              <a:spcPct val="0"/>
            </a:spcBef>
            <a:spcAft>
              <a:spcPct val="15000"/>
            </a:spcAft>
            <a:buChar char="•"/>
          </a:pPr>
          <a:endParaRPr lang="en-US" sz="700" kern="1200" dirty="0"/>
        </a:p>
        <a:p>
          <a:pPr marL="57150" lvl="1" indent="-57150" algn="l" defTabSz="311150">
            <a:lnSpc>
              <a:spcPct val="90000"/>
            </a:lnSpc>
            <a:spcBef>
              <a:spcPct val="0"/>
            </a:spcBef>
            <a:spcAft>
              <a:spcPct val="15000"/>
            </a:spcAft>
            <a:buChar char="•"/>
          </a:pPr>
          <a:endParaRPr lang="en-US" sz="700" kern="1200"/>
        </a:p>
        <a:p>
          <a:pPr marL="57150" lvl="1" indent="-57150" algn="l" defTabSz="311150">
            <a:lnSpc>
              <a:spcPct val="90000"/>
            </a:lnSpc>
            <a:spcBef>
              <a:spcPct val="0"/>
            </a:spcBef>
            <a:spcAft>
              <a:spcPct val="15000"/>
            </a:spcAft>
            <a:buChar char="•"/>
          </a:pPr>
          <a:endParaRPr lang="en-US" sz="700" kern="1200"/>
        </a:p>
        <a:p>
          <a:pPr marL="57150" lvl="1" indent="-57150" algn="l" defTabSz="311150">
            <a:lnSpc>
              <a:spcPct val="90000"/>
            </a:lnSpc>
            <a:spcBef>
              <a:spcPct val="0"/>
            </a:spcBef>
            <a:spcAft>
              <a:spcPct val="15000"/>
            </a:spcAft>
            <a:buChar char="•"/>
          </a:pPr>
          <a:endParaRPr lang="en-US" sz="700" kern="1200"/>
        </a:p>
        <a:p>
          <a:pPr marL="114300" lvl="2" indent="-57150" algn="l" defTabSz="311150">
            <a:lnSpc>
              <a:spcPct val="90000"/>
            </a:lnSpc>
            <a:spcBef>
              <a:spcPct val="0"/>
            </a:spcBef>
            <a:spcAft>
              <a:spcPct val="15000"/>
            </a:spcAft>
            <a:buChar char="•"/>
          </a:pPr>
          <a:endParaRPr lang="en-US" sz="700" kern="1200"/>
        </a:p>
        <a:p>
          <a:pPr marL="114300" lvl="2" indent="-57150" algn="l" defTabSz="311150">
            <a:lnSpc>
              <a:spcPct val="90000"/>
            </a:lnSpc>
            <a:spcBef>
              <a:spcPct val="0"/>
            </a:spcBef>
            <a:spcAft>
              <a:spcPct val="15000"/>
            </a:spcAft>
            <a:buChar char="•"/>
          </a:pPr>
          <a:endParaRPr lang="en-US" sz="700" kern="1200"/>
        </a:p>
        <a:p>
          <a:pPr marL="57150" lvl="1" indent="-57150" algn="l" defTabSz="311150">
            <a:lnSpc>
              <a:spcPct val="90000"/>
            </a:lnSpc>
            <a:spcBef>
              <a:spcPct val="0"/>
            </a:spcBef>
            <a:spcAft>
              <a:spcPct val="15000"/>
            </a:spcAft>
            <a:buChar char="•"/>
          </a:pPr>
          <a:endParaRPr lang="en-US" sz="700" kern="1200"/>
        </a:p>
        <a:p>
          <a:pPr marL="114300" lvl="2" indent="-57150" algn="l" defTabSz="311150">
            <a:lnSpc>
              <a:spcPct val="90000"/>
            </a:lnSpc>
            <a:spcBef>
              <a:spcPct val="0"/>
            </a:spcBef>
            <a:spcAft>
              <a:spcPct val="15000"/>
            </a:spcAft>
            <a:buChar char="•"/>
          </a:pPr>
          <a:endParaRPr lang="en-US" sz="700" kern="1200"/>
        </a:p>
        <a:p>
          <a:pPr marL="114300" lvl="2" indent="-57150" algn="l" defTabSz="311150">
            <a:lnSpc>
              <a:spcPct val="90000"/>
            </a:lnSpc>
            <a:spcBef>
              <a:spcPct val="0"/>
            </a:spcBef>
            <a:spcAft>
              <a:spcPct val="15000"/>
            </a:spcAft>
            <a:buChar char="•"/>
          </a:pPr>
          <a:endParaRPr lang="en-US" sz="700" kern="1200"/>
        </a:p>
      </dsp:txBody>
      <dsp:txXfrm>
        <a:off x="2406861" y="4156075"/>
        <a:ext cx="8997738" cy="1259416"/>
      </dsp:txXfrm>
    </dsp:sp>
    <dsp:sp modelId="{63707556-4ED5-447C-A68F-F220D7A9D405}">
      <dsp:nvSpPr>
        <dsp:cNvPr id="0" name=""/>
        <dsp:cNvSpPr/>
      </dsp:nvSpPr>
      <dsp:spPr>
        <a:xfrm>
          <a:off x="485973" y="4648280"/>
          <a:ext cx="307764" cy="275006"/>
        </a:xfrm>
        <a:prstGeom prst="roundRect">
          <a:avLst>
            <a:gd name="adj" fmla="val 10000"/>
          </a:avLst>
        </a:prstGeom>
        <a:gradFill rotWithShape="0">
          <a:gsLst>
            <a:gs pos="0">
              <a:schemeClr val="accent2">
                <a:tint val="50000"/>
                <a:hueOff val="-8575092"/>
                <a:satOff val="21979"/>
                <a:lumOff val="-1067"/>
                <a:alphaOff val="0"/>
                <a:satMod val="103000"/>
                <a:lumMod val="102000"/>
                <a:tint val="94000"/>
              </a:schemeClr>
            </a:gs>
            <a:gs pos="50000">
              <a:schemeClr val="accent2">
                <a:tint val="50000"/>
                <a:hueOff val="-8575092"/>
                <a:satOff val="21979"/>
                <a:lumOff val="-1067"/>
                <a:alphaOff val="0"/>
                <a:satMod val="110000"/>
                <a:lumMod val="100000"/>
                <a:shade val="100000"/>
              </a:schemeClr>
            </a:gs>
            <a:gs pos="100000">
              <a:schemeClr val="accent2">
                <a:tint val="50000"/>
                <a:hueOff val="-8575092"/>
                <a:satOff val="21979"/>
                <a:lumOff val="-1067"/>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0FC287-05EC-454A-BC75-33751600A5A3}">
      <dsp:nvSpPr>
        <dsp:cNvPr id="0" name=""/>
        <dsp:cNvSpPr/>
      </dsp:nvSpPr>
      <dsp:spPr>
        <a:xfrm>
          <a:off x="0" y="0"/>
          <a:ext cx="11404599" cy="1259416"/>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endParaRPr lang="en-US" sz="900" kern="1200"/>
        </a:p>
      </dsp:txBody>
      <dsp:txXfrm>
        <a:off x="2406861" y="0"/>
        <a:ext cx="8997738" cy="1259416"/>
      </dsp:txXfrm>
    </dsp:sp>
    <dsp:sp modelId="{C9FA5B17-520D-4B43-BB9F-AECCBDB01B16}">
      <dsp:nvSpPr>
        <dsp:cNvPr id="0" name=""/>
        <dsp:cNvSpPr/>
      </dsp:nvSpPr>
      <dsp:spPr>
        <a:xfrm>
          <a:off x="390015" y="552531"/>
          <a:ext cx="490785" cy="171744"/>
        </a:xfrm>
        <a:prstGeom prst="roundRect">
          <a:avLst>
            <a:gd name="adj" fmla="val 10000"/>
          </a:avLst>
        </a:prstGeom>
        <a:gradFill rotWithShape="0">
          <a:gsLst>
            <a:gs pos="0">
              <a:schemeClr val="accent2">
                <a:tint val="50000"/>
                <a:hueOff val="0"/>
                <a:satOff val="0"/>
                <a:lumOff val="0"/>
                <a:alphaOff val="0"/>
                <a:satMod val="103000"/>
                <a:lumMod val="102000"/>
                <a:tint val="94000"/>
              </a:schemeClr>
            </a:gs>
            <a:gs pos="50000">
              <a:schemeClr val="accent2">
                <a:tint val="50000"/>
                <a:hueOff val="0"/>
                <a:satOff val="0"/>
                <a:lumOff val="0"/>
                <a:alphaOff val="0"/>
                <a:satMod val="110000"/>
                <a:lumMod val="100000"/>
                <a:shade val="100000"/>
              </a:schemeClr>
            </a:gs>
            <a:gs pos="100000">
              <a:schemeClr val="accent2">
                <a:tint val="50000"/>
                <a:hueOff val="0"/>
                <a:satOff val="0"/>
                <a:lumOff val="0"/>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3CBFEE7E-DE65-4AA0-A95D-0592CF0F6140}">
      <dsp:nvSpPr>
        <dsp:cNvPr id="0" name=""/>
        <dsp:cNvSpPr/>
      </dsp:nvSpPr>
      <dsp:spPr>
        <a:xfrm>
          <a:off x="0" y="1385358"/>
          <a:ext cx="11404599" cy="1259416"/>
        </a:xfrm>
        <a:prstGeom prst="roundRect">
          <a:avLst>
            <a:gd name="adj" fmla="val 10000"/>
          </a:avLst>
        </a:prstGeom>
        <a:gradFill rotWithShape="0">
          <a:gsLst>
            <a:gs pos="0">
              <a:schemeClr val="accent2">
                <a:hueOff val="-2847830"/>
                <a:satOff val="8321"/>
                <a:lumOff val="-1569"/>
                <a:alphaOff val="0"/>
                <a:satMod val="103000"/>
                <a:lumMod val="102000"/>
                <a:tint val="94000"/>
              </a:schemeClr>
            </a:gs>
            <a:gs pos="50000">
              <a:schemeClr val="accent2">
                <a:hueOff val="-2847830"/>
                <a:satOff val="8321"/>
                <a:lumOff val="-1569"/>
                <a:alphaOff val="0"/>
                <a:satMod val="110000"/>
                <a:lumMod val="100000"/>
                <a:shade val="100000"/>
              </a:schemeClr>
            </a:gs>
            <a:gs pos="100000">
              <a:schemeClr val="accent2">
                <a:hueOff val="-2847830"/>
                <a:satOff val="8321"/>
                <a:lumOff val="-1569"/>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endParaRPr lang="en-US" sz="900" kern="1200"/>
        </a:p>
      </dsp:txBody>
      <dsp:txXfrm>
        <a:off x="2406861" y="1385358"/>
        <a:ext cx="8997738" cy="1259416"/>
      </dsp:txXfrm>
    </dsp:sp>
    <dsp:sp modelId="{9D8D7AFD-AD1E-40A8-B1CA-71262CEE45E7}">
      <dsp:nvSpPr>
        <dsp:cNvPr id="0" name=""/>
        <dsp:cNvSpPr/>
      </dsp:nvSpPr>
      <dsp:spPr>
        <a:xfrm>
          <a:off x="470041" y="1912615"/>
          <a:ext cx="315268" cy="269807"/>
        </a:xfrm>
        <a:prstGeom prst="roundRect">
          <a:avLst>
            <a:gd name="adj" fmla="val 10000"/>
          </a:avLst>
        </a:prstGeom>
        <a:gradFill rotWithShape="0">
          <a:gsLst>
            <a:gs pos="0">
              <a:schemeClr val="accent2">
                <a:tint val="50000"/>
                <a:hueOff val="-2858364"/>
                <a:satOff val="7326"/>
                <a:lumOff val="-356"/>
                <a:alphaOff val="0"/>
                <a:satMod val="103000"/>
                <a:lumMod val="102000"/>
                <a:tint val="94000"/>
              </a:schemeClr>
            </a:gs>
            <a:gs pos="50000">
              <a:schemeClr val="accent2">
                <a:tint val="50000"/>
                <a:hueOff val="-2858364"/>
                <a:satOff val="7326"/>
                <a:lumOff val="-356"/>
                <a:alphaOff val="0"/>
                <a:satMod val="110000"/>
                <a:lumMod val="100000"/>
                <a:shade val="100000"/>
              </a:schemeClr>
            </a:gs>
            <a:gs pos="100000">
              <a:schemeClr val="accent2">
                <a:tint val="50000"/>
                <a:hueOff val="-2858364"/>
                <a:satOff val="7326"/>
                <a:lumOff val="-356"/>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8AC9CA0E-94D8-4853-84C3-91F2C854645F}">
      <dsp:nvSpPr>
        <dsp:cNvPr id="0" name=""/>
        <dsp:cNvSpPr/>
      </dsp:nvSpPr>
      <dsp:spPr>
        <a:xfrm>
          <a:off x="0" y="2770716"/>
          <a:ext cx="11404599" cy="1259416"/>
        </a:xfrm>
        <a:prstGeom prst="roundRect">
          <a:avLst>
            <a:gd name="adj" fmla="val 10000"/>
          </a:avLst>
        </a:prstGeom>
        <a:gradFill rotWithShape="0">
          <a:gsLst>
            <a:gs pos="0">
              <a:schemeClr val="accent2">
                <a:hueOff val="-5695660"/>
                <a:satOff val="16641"/>
                <a:lumOff val="-3137"/>
                <a:alphaOff val="0"/>
                <a:satMod val="103000"/>
                <a:lumMod val="102000"/>
                <a:tint val="94000"/>
              </a:schemeClr>
            </a:gs>
            <a:gs pos="50000">
              <a:schemeClr val="accent2">
                <a:hueOff val="-5695660"/>
                <a:satOff val="16641"/>
                <a:lumOff val="-3137"/>
                <a:alphaOff val="0"/>
                <a:satMod val="110000"/>
                <a:lumMod val="100000"/>
                <a:shade val="100000"/>
              </a:schemeClr>
            </a:gs>
            <a:gs pos="100000">
              <a:schemeClr val="accent2">
                <a:hueOff val="-5695660"/>
                <a:satOff val="16641"/>
                <a:lumOff val="-3137"/>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endParaRPr lang="en-US" sz="900" kern="1200"/>
        </a:p>
      </dsp:txBody>
      <dsp:txXfrm>
        <a:off x="2406861" y="2770716"/>
        <a:ext cx="8997738" cy="1259416"/>
      </dsp:txXfrm>
    </dsp:sp>
    <dsp:sp modelId="{AD5F5FDF-82AE-4E2F-A941-DAE839C5B0A7}">
      <dsp:nvSpPr>
        <dsp:cNvPr id="0" name=""/>
        <dsp:cNvSpPr/>
      </dsp:nvSpPr>
      <dsp:spPr>
        <a:xfrm>
          <a:off x="489851" y="3302251"/>
          <a:ext cx="307764" cy="248961"/>
        </a:xfrm>
        <a:prstGeom prst="roundRect">
          <a:avLst>
            <a:gd name="adj" fmla="val 10000"/>
          </a:avLst>
        </a:prstGeom>
        <a:gradFill rotWithShape="0">
          <a:gsLst>
            <a:gs pos="0">
              <a:schemeClr val="accent2">
                <a:tint val="50000"/>
                <a:hueOff val="-5716728"/>
                <a:satOff val="14653"/>
                <a:lumOff val="-711"/>
                <a:alphaOff val="0"/>
                <a:satMod val="103000"/>
                <a:lumMod val="102000"/>
                <a:tint val="94000"/>
              </a:schemeClr>
            </a:gs>
            <a:gs pos="50000">
              <a:schemeClr val="accent2">
                <a:tint val="50000"/>
                <a:hueOff val="-5716728"/>
                <a:satOff val="14653"/>
                <a:lumOff val="-711"/>
                <a:alphaOff val="0"/>
                <a:satMod val="110000"/>
                <a:lumMod val="100000"/>
                <a:shade val="100000"/>
              </a:schemeClr>
            </a:gs>
            <a:gs pos="100000">
              <a:schemeClr val="accent2">
                <a:tint val="50000"/>
                <a:hueOff val="-5716728"/>
                <a:satOff val="14653"/>
                <a:lumOff val="-711"/>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9ABE277A-89B0-4ED3-A255-1003CB4E6B52}">
      <dsp:nvSpPr>
        <dsp:cNvPr id="0" name=""/>
        <dsp:cNvSpPr/>
      </dsp:nvSpPr>
      <dsp:spPr>
        <a:xfrm>
          <a:off x="0" y="4156075"/>
          <a:ext cx="11404599" cy="1259416"/>
        </a:xfrm>
        <a:prstGeom prst="roundRect">
          <a:avLst>
            <a:gd name="adj" fmla="val 10000"/>
          </a:avLst>
        </a:prstGeom>
        <a:gradFill rotWithShape="0">
          <a:gsLst>
            <a:gs pos="0">
              <a:schemeClr val="accent2">
                <a:hueOff val="-8543491"/>
                <a:satOff val="24962"/>
                <a:lumOff val="-4706"/>
                <a:alphaOff val="0"/>
                <a:satMod val="103000"/>
                <a:lumMod val="102000"/>
                <a:tint val="94000"/>
              </a:schemeClr>
            </a:gs>
            <a:gs pos="50000">
              <a:schemeClr val="accent2">
                <a:hueOff val="-8543491"/>
                <a:satOff val="24962"/>
                <a:lumOff val="-4706"/>
                <a:alphaOff val="0"/>
                <a:satMod val="110000"/>
                <a:lumMod val="100000"/>
                <a:shade val="100000"/>
              </a:schemeClr>
            </a:gs>
            <a:gs pos="100000">
              <a:schemeClr val="accent2">
                <a:hueOff val="-8543491"/>
                <a:satOff val="24962"/>
                <a:lumOff val="-4706"/>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t" anchorCtr="0">
          <a:noAutofit/>
        </a:bodyPr>
        <a:lstStyle/>
        <a:p>
          <a:pPr marL="0" lvl="0" indent="0" algn="l" defTabSz="400050">
            <a:lnSpc>
              <a:spcPct val="90000"/>
            </a:lnSpc>
            <a:spcBef>
              <a:spcPct val="0"/>
            </a:spcBef>
            <a:spcAft>
              <a:spcPct val="35000"/>
            </a:spcAft>
            <a:buNone/>
          </a:pPr>
          <a:endParaRPr lang="en-US" sz="900" kern="1200" dirty="0"/>
        </a:p>
        <a:p>
          <a:pPr marL="0" lvl="0" indent="0" algn="l" defTabSz="400050">
            <a:lnSpc>
              <a:spcPct val="90000"/>
            </a:lnSpc>
            <a:spcBef>
              <a:spcPct val="0"/>
            </a:spcBef>
            <a:spcAft>
              <a:spcPct val="35000"/>
            </a:spcAft>
            <a:buNone/>
          </a:pPr>
          <a:endParaRPr lang="en-US" sz="900" kern="1200" dirty="0"/>
        </a:p>
        <a:p>
          <a:pPr marL="0" lvl="0" indent="0" algn="l" defTabSz="400050">
            <a:lnSpc>
              <a:spcPct val="90000"/>
            </a:lnSpc>
            <a:spcBef>
              <a:spcPct val="0"/>
            </a:spcBef>
            <a:spcAft>
              <a:spcPct val="35000"/>
            </a:spcAft>
            <a:buNone/>
          </a:pPr>
          <a:endParaRPr lang="en-US" sz="900" kern="1200" dirty="0"/>
        </a:p>
        <a:p>
          <a:pPr marL="57150" lvl="1" indent="-57150" algn="l" defTabSz="311150">
            <a:lnSpc>
              <a:spcPct val="90000"/>
            </a:lnSpc>
            <a:spcBef>
              <a:spcPct val="0"/>
            </a:spcBef>
            <a:spcAft>
              <a:spcPct val="15000"/>
            </a:spcAft>
            <a:buChar char="•"/>
          </a:pPr>
          <a:endParaRPr lang="en-US" sz="700" kern="1200"/>
        </a:p>
        <a:p>
          <a:pPr marL="57150" lvl="1" indent="-57150" algn="l" defTabSz="311150">
            <a:lnSpc>
              <a:spcPct val="90000"/>
            </a:lnSpc>
            <a:spcBef>
              <a:spcPct val="0"/>
            </a:spcBef>
            <a:spcAft>
              <a:spcPct val="15000"/>
            </a:spcAft>
            <a:buChar char="•"/>
          </a:pPr>
          <a:endParaRPr lang="en-US" sz="700" kern="1200"/>
        </a:p>
        <a:p>
          <a:pPr marL="57150" lvl="1" indent="-57150" algn="l" defTabSz="311150">
            <a:lnSpc>
              <a:spcPct val="90000"/>
            </a:lnSpc>
            <a:spcBef>
              <a:spcPct val="0"/>
            </a:spcBef>
            <a:spcAft>
              <a:spcPct val="15000"/>
            </a:spcAft>
            <a:buChar char="•"/>
          </a:pPr>
          <a:endParaRPr lang="en-US" sz="700" kern="1200"/>
        </a:p>
        <a:p>
          <a:pPr marL="114300" lvl="2" indent="-57150" algn="l" defTabSz="311150">
            <a:lnSpc>
              <a:spcPct val="90000"/>
            </a:lnSpc>
            <a:spcBef>
              <a:spcPct val="0"/>
            </a:spcBef>
            <a:spcAft>
              <a:spcPct val="15000"/>
            </a:spcAft>
            <a:buChar char="•"/>
          </a:pPr>
          <a:endParaRPr lang="en-US" sz="700" kern="1200"/>
        </a:p>
        <a:p>
          <a:pPr marL="114300" lvl="2" indent="-57150" algn="l" defTabSz="311150">
            <a:lnSpc>
              <a:spcPct val="90000"/>
            </a:lnSpc>
            <a:spcBef>
              <a:spcPct val="0"/>
            </a:spcBef>
            <a:spcAft>
              <a:spcPct val="15000"/>
            </a:spcAft>
            <a:buChar char="•"/>
          </a:pPr>
          <a:endParaRPr lang="en-US" sz="700" kern="1200"/>
        </a:p>
      </dsp:txBody>
      <dsp:txXfrm>
        <a:off x="2406861" y="4156075"/>
        <a:ext cx="8997738" cy="1259416"/>
      </dsp:txXfrm>
    </dsp:sp>
    <dsp:sp modelId="{63707556-4ED5-447C-A68F-F220D7A9D405}">
      <dsp:nvSpPr>
        <dsp:cNvPr id="0" name=""/>
        <dsp:cNvSpPr/>
      </dsp:nvSpPr>
      <dsp:spPr>
        <a:xfrm>
          <a:off x="485973" y="4648280"/>
          <a:ext cx="307764" cy="275006"/>
        </a:xfrm>
        <a:prstGeom prst="roundRect">
          <a:avLst>
            <a:gd name="adj" fmla="val 10000"/>
          </a:avLst>
        </a:prstGeom>
        <a:gradFill rotWithShape="0">
          <a:gsLst>
            <a:gs pos="0">
              <a:schemeClr val="accent2">
                <a:tint val="50000"/>
                <a:hueOff val="-8575092"/>
                <a:satOff val="21979"/>
                <a:lumOff val="-1067"/>
                <a:alphaOff val="0"/>
                <a:satMod val="103000"/>
                <a:lumMod val="102000"/>
                <a:tint val="94000"/>
              </a:schemeClr>
            </a:gs>
            <a:gs pos="50000">
              <a:schemeClr val="accent2">
                <a:tint val="50000"/>
                <a:hueOff val="-8575092"/>
                <a:satOff val="21979"/>
                <a:lumOff val="-1067"/>
                <a:alphaOff val="0"/>
                <a:satMod val="110000"/>
                <a:lumMod val="100000"/>
                <a:shade val="100000"/>
              </a:schemeClr>
            </a:gs>
            <a:gs pos="100000">
              <a:schemeClr val="accent2">
                <a:tint val="50000"/>
                <a:hueOff val="-8575092"/>
                <a:satOff val="21979"/>
                <a:lumOff val="-1067"/>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0FC287-05EC-454A-BC75-33751600A5A3}">
      <dsp:nvSpPr>
        <dsp:cNvPr id="0" name=""/>
        <dsp:cNvSpPr/>
      </dsp:nvSpPr>
      <dsp:spPr>
        <a:xfrm>
          <a:off x="0" y="0"/>
          <a:ext cx="11404599" cy="1259416"/>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endParaRPr lang="en-US" sz="900" kern="1200"/>
        </a:p>
      </dsp:txBody>
      <dsp:txXfrm>
        <a:off x="2406861" y="0"/>
        <a:ext cx="8997738" cy="1259416"/>
      </dsp:txXfrm>
    </dsp:sp>
    <dsp:sp modelId="{C9FA5B17-520D-4B43-BB9F-AECCBDB01B16}">
      <dsp:nvSpPr>
        <dsp:cNvPr id="0" name=""/>
        <dsp:cNvSpPr/>
      </dsp:nvSpPr>
      <dsp:spPr>
        <a:xfrm>
          <a:off x="390015" y="552531"/>
          <a:ext cx="490785" cy="171744"/>
        </a:xfrm>
        <a:prstGeom prst="roundRect">
          <a:avLst>
            <a:gd name="adj" fmla="val 10000"/>
          </a:avLst>
        </a:prstGeom>
        <a:gradFill rotWithShape="0">
          <a:gsLst>
            <a:gs pos="0">
              <a:schemeClr val="accent2">
                <a:tint val="50000"/>
                <a:hueOff val="0"/>
                <a:satOff val="0"/>
                <a:lumOff val="0"/>
                <a:alphaOff val="0"/>
                <a:satMod val="103000"/>
                <a:lumMod val="102000"/>
                <a:tint val="94000"/>
              </a:schemeClr>
            </a:gs>
            <a:gs pos="50000">
              <a:schemeClr val="accent2">
                <a:tint val="50000"/>
                <a:hueOff val="0"/>
                <a:satOff val="0"/>
                <a:lumOff val="0"/>
                <a:alphaOff val="0"/>
                <a:satMod val="110000"/>
                <a:lumMod val="100000"/>
                <a:shade val="100000"/>
              </a:schemeClr>
            </a:gs>
            <a:gs pos="100000">
              <a:schemeClr val="accent2">
                <a:tint val="50000"/>
                <a:hueOff val="0"/>
                <a:satOff val="0"/>
                <a:lumOff val="0"/>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3CBFEE7E-DE65-4AA0-A95D-0592CF0F6140}">
      <dsp:nvSpPr>
        <dsp:cNvPr id="0" name=""/>
        <dsp:cNvSpPr/>
      </dsp:nvSpPr>
      <dsp:spPr>
        <a:xfrm>
          <a:off x="0" y="1385358"/>
          <a:ext cx="11404599" cy="1259416"/>
        </a:xfrm>
        <a:prstGeom prst="roundRect">
          <a:avLst>
            <a:gd name="adj" fmla="val 10000"/>
          </a:avLst>
        </a:prstGeom>
        <a:gradFill rotWithShape="0">
          <a:gsLst>
            <a:gs pos="0">
              <a:schemeClr val="accent2">
                <a:hueOff val="-2847830"/>
                <a:satOff val="8321"/>
                <a:lumOff val="-1569"/>
                <a:alphaOff val="0"/>
                <a:satMod val="103000"/>
                <a:lumMod val="102000"/>
                <a:tint val="94000"/>
              </a:schemeClr>
            </a:gs>
            <a:gs pos="50000">
              <a:schemeClr val="accent2">
                <a:hueOff val="-2847830"/>
                <a:satOff val="8321"/>
                <a:lumOff val="-1569"/>
                <a:alphaOff val="0"/>
                <a:satMod val="110000"/>
                <a:lumMod val="100000"/>
                <a:shade val="100000"/>
              </a:schemeClr>
            </a:gs>
            <a:gs pos="100000">
              <a:schemeClr val="accent2">
                <a:hueOff val="-2847830"/>
                <a:satOff val="8321"/>
                <a:lumOff val="-1569"/>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endParaRPr lang="en-US" sz="900" kern="1200"/>
        </a:p>
      </dsp:txBody>
      <dsp:txXfrm>
        <a:off x="2406861" y="1385358"/>
        <a:ext cx="8997738" cy="1259416"/>
      </dsp:txXfrm>
    </dsp:sp>
    <dsp:sp modelId="{9D8D7AFD-AD1E-40A8-B1CA-71262CEE45E7}">
      <dsp:nvSpPr>
        <dsp:cNvPr id="0" name=""/>
        <dsp:cNvSpPr/>
      </dsp:nvSpPr>
      <dsp:spPr>
        <a:xfrm>
          <a:off x="470041" y="1912615"/>
          <a:ext cx="315268" cy="269807"/>
        </a:xfrm>
        <a:prstGeom prst="roundRect">
          <a:avLst>
            <a:gd name="adj" fmla="val 10000"/>
          </a:avLst>
        </a:prstGeom>
        <a:gradFill rotWithShape="0">
          <a:gsLst>
            <a:gs pos="0">
              <a:schemeClr val="accent2">
                <a:tint val="50000"/>
                <a:hueOff val="-2858364"/>
                <a:satOff val="7326"/>
                <a:lumOff val="-356"/>
                <a:alphaOff val="0"/>
                <a:satMod val="103000"/>
                <a:lumMod val="102000"/>
                <a:tint val="94000"/>
              </a:schemeClr>
            </a:gs>
            <a:gs pos="50000">
              <a:schemeClr val="accent2">
                <a:tint val="50000"/>
                <a:hueOff val="-2858364"/>
                <a:satOff val="7326"/>
                <a:lumOff val="-356"/>
                <a:alphaOff val="0"/>
                <a:satMod val="110000"/>
                <a:lumMod val="100000"/>
                <a:shade val="100000"/>
              </a:schemeClr>
            </a:gs>
            <a:gs pos="100000">
              <a:schemeClr val="accent2">
                <a:tint val="50000"/>
                <a:hueOff val="-2858364"/>
                <a:satOff val="7326"/>
                <a:lumOff val="-356"/>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8AC9CA0E-94D8-4853-84C3-91F2C854645F}">
      <dsp:nvSpPr>
        <dsp:cNvPr id="0" name=""/>
        <dsp:cNvSpPr/>
      </dsp:nvSpPr>
      <dsp:spPr>
        <a:xfrm>
          <a:off x="0" y="2770716"/>
          <a:ext cx="11404599" cy="1259416"/>
        </a:xfrm>
        <a:prstGeom prst="roundRect">
          <a:avLst>
            <a:gd name="adj" fmla="val 10000"/>
          </a:avLst>
        </a:prstGeom>
        <a:gradFill rotWithShape="0">
          <a:gsLst>
            <a:gs pos="0">
              <a:schemeClr val="accent2">
                <a:hueOff val="-5695660"/>
                <a:satOff val="16641"/>
                <a:lumOff val="-3137"/>
                <a:alphaOff val="0"/>
                <a:satMod val="103000"/>
                <a:lumMod val="102000"/>
                <a:tint val="94000"/>
              </a:schemeClr>
            </a:gs>
            <a:gs pos="50000">
              <a:schemeClr val="accent2">
                <a:hueOff val="-5695660"/>
                <a:satOff val="16641"/>
                <a:lumOff val="-3137"/>
                <a:alphaOff val="0"/>
                <a:satMod val="110000"/>
                <a:lumMod val="100000"/>
                <a:shade val="100000"/>
              </a:schemeClr>
            </a:gs>
            <a:gs pos="100000">
              <a:schemeClr val="accent2">
                <a:hueOff val="-5695660"/>
                <a:satOff val="16641"/>
                <a:lumOff val="-3137"/>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endParaRPr lang="en-US" sz="900" kern="1200"/>
        </a:p>
      </dsp:txBody>
      <dsp:txXfrm>
        <a:off x="2406861" y="2770716"/>
        <a:ext cx="8997738" cy="1259416"/>
      </dsp:txXfrm>
    </dsp:sp>
    <dsp:sp modelId="{AD5F5FDF-82AE-4E2F-A941-DAE839C5B0A7}">
      <dsp:nvSpPr>
        <dsp:cNvPr id="0" name=""/>
        <dsp:cNvSpPr/>
      </dsp:nvSpPr>
      <dsp:spPr>
        <a:xfrm>
          <a:off x="489851" y="3302251"/>
          <a:ext cx="307764" cy="248961"/>
        </a:xfrm>
        <a:prstGeom prst="roundRect">
          <a:avLst>
            <a:gd name="adj" fmla="val 10000"/>
          </a:avLst>
        </a:prstGeom>
        <a:gradFill rotWithShape="0">
          <a:gsLst>
            <a:gs pos="0">
              <a:schemeClr val="accent2">
                <a:tint val="50000"/>
                <a:hueOff val="-5716728"/>
                <a:satOff val="14653"/>
                <a:lumOff val="-711"/>
                <a:alphaOff val="0"/>
                <a:satMod val="103000"/>
                <a:lumMod val="102000"/>
                <a:tint val="94000"/>
              </a:schemeClr>
            </a:gs>
            <a:gs pos="50000">
              <a:schemeClr val="accent2">
                <a:tint val="50000"/>
                <a:hueOff val="-5716728"/>
                <a:satOff val="14653"/>
                <a:lumOff val="-711"/>
                <a:alphaOff val="0"/>
                <a:satMod val="110000"/>
                <a:lumMod val="100000"/>
                <a:shade val="100000"/>
              </a:schemeClr>
            </a:gs>
            <a:gs pos="100000">
              <a:schemeClr val="accent2">
                <a:tint val="50000"/>
                <a:hueOff val="-5716728"/>
                <a:satOff val="14653"/>
                <a:lumOff val="-711"/>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9ABE277A-89B0-4ED3-A255-1003CB4E6B52}">
      <dsp:nvSpPr>
        <dsp:cNvPr id="0" name=""/>
        <dsp:cNvSpPr/>
      </dsp:nvSpPr>
      <dsp:spPr>
        <a:xfrm>
          <a:off x="0" y="4156075"/>
          <a:ext cx="11404599" cy="1259416"/>
        </a:xfrm>
        <a:prstGeom prst="roundRect">
          <a:avLst>
            <a:gd name="adj" fmla="val 10000"/>
          </a:avLst>
        </a:prstGeom>
        <a:gradFill rotWithShape="0">
          <a:gsLst>
            <a:gs pos="0">
              <a:schemeClr val="accent2">
                <a:hueOff val="-8543491"/>
                <a:satOff val="24962"/>
                <a:lumOff val="-4706"/>
                <a:alphaOff val="0"/>
                <a:satMod val="103000"/>
                <a:lumMod val="102000"/>
                <a:tint val="94000"/>
              </a:schemeClr>
            </a:gs>
            <a:gs pos="50000">
              <a:schemeClr val="accent2">
                <a:hueOff val="-8543491"/>
                <a:satOff val="24962"/>
                <a:lumOff val="-4706"/>
                <a:alphaOff val="0"/>
                <a:satMod val="110000"/>
                <a:lumMod val="100000"/>
                <a:shade val="100000"/>
              </a:schemeClr>
            </a:gs>
            <a:gs pos="100000">
              <a:schemeClr val="accent2">
                <a:hueOff val="-8543491"/>
                <a:satOff val="24962"/>
                <a:lumOff val="-4706"/>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t" anchorCtr="0">
          <a:noAutofit/>
        </a:bodyPr>
        <a:lstStyle/>
        <a:p>
          <a:pPr marL="0" lvl="0" indent="0" algn="l" defTabSz="400050">
            <a:lnSpc>
              <a:spcPct val="90000"/>
            </a:lnSpc>
            <a:spcBef>
              <a:spcPct val="0"/>
            </a:spcBef>
            <a:spcAft>
              <a:spcPct val="35000"/>
            </a:spcAft>
            <a:buNone/>
          </a:pPr>
          <a:endParaRPr lang="en-US" sz="900" kern="1200"/>
        </a:p>
        <a:p>
          <a:pPr marL="57150" lvl="1" indent="-57150" algn="l" defTabSz="311150">
            <a:lnSpc>
              <a:spcPct val="90000"/>
            </a:lnSpc>
            <a:spcBef>
              <a:spcPct val="0"/>
            </a:spcBef>
            <a:spcAft>
              <a:spcPct val="15000"/>
            </a:spcAft>
            <a:buChar char="•"/>
          </a:pPr>
          <a:endParaRPr lang="en-US" sz="700" kern="1200" dirty="0"/>
        </a:p>
        <a:p>
          <a:pPr marL="57150" lvl="1" indent="-57150" algn="l" defTabSz="311150">
            <a:lnSpc>
              <a:spcPct val="90000"/>
            </a:lnSpc>
            <a:spcBef>
              <a:spcPct val="0"/>
            </a:spcBef>
            <a:spcAft>
              <a:spcPct val="15000"/>
            </a:spcAft>
            <a:buChar char="•"/>
          </a:pPr>
          <a:endParaRPr lang="en-US" sz="700" kern="1200"/>
        </a:p>
        <a:p>
          <a:pPr marL="57150" lvl="1" indent="-57150" algn="l" defTabSz="311150">
            <a:lnSpc>
              <a:spcPct val="90000"/>
            </a:lnSpc>
            <a:spcBef>
              <a:spcPct val="0"/>
            </a:spcBef>
            <a:spcAft>
              <a:spcPct val="15000"/>
            </a:spcAft>
            <a:buChar char="•"/>
          </a:pPr>
          <a:endParaRPr lang="en-US" sz="700" kern="1200"/>
        </a:p>
        <a:p>
          <a:pPr marL="57150" lvl="1" indent="-57150" algn="l" defTabSz="311150">
            <a:lnSpc>
              <a:spcPct val="90000"/>
            </a:lnSpc>
            <a:spcBef>
              <a:spcPct val="0"/>
            </a:spcBef>
            <a:spcAft>
              <a:spcPct val="15000"/>
            </a:spcAft>
            <a:buChar char="•"/>
          </a:pPr>
          <a:endParaRPr lang="en-US" sz="700" kern="1200"/>
        </a:p>
        <a:p>
          <a:pPr marL="114300" lvl="2" indent="-57150" algn="l" defTabSz="311150">
            <a:lnSpc>
              <a:spcPct val="90000"/>
            </a:lnSpc>
            <a:spcBef>
              <a:spcPct val="0"/>
            </a:spcBef>
            <a:spcAft>
              <a:spcPct val="15000"/>
            </a:spcAft>
            <a:buChar char="•"/>
          </a:pPr>
          <a:endParaRPr lang="en-US" sz="700" kern="1200"/>
        </a:p>
        <a:p>
          <a:pPr marL="114300" lvl="2" indent="-57150" algn="l" defTabSz="311150">
            <a:lnSpc>
              <a:spcPct val="90000"/>
            </a:lnSpc>
            <a:spcBef>
              <a:spcPct val="0"/>
            </a:spcBef>
            <a:spcAft>
              <a:spcPct val="15000"/>
            </a:spcAft>
            <a:buChar char="•"/>
          </a:pPr>
          <a:endParaRPr lang="en-US" sz="700" kern="1200"/>
        </a:p>
        <a:p>
          <a:pPr marL="57150" lvl="1" indent="-57150" algn="l" defTabSz="311150">
            <a:lnSpc>
              <a:spcPct val="90000"/>
            </a:lnSpc>
            <a:spcBef>
              <a:spcPct val="0"/>
            </a:spcBef>
            <a:spcAft>
              <a:spcPct val="15000"/>
            </a:spcAft>
            <a:buChar char="•"/>
          </a:pPr>
          <a:endParaRPr lang="en-US" sz="700" kern="1200"/>
        </a:p>
        <a:p>
          <a:pPr marL="114300" lvl="2" indent="-57150" algn="l" defTabSz="311150">
            <a:lnSpc>
              <a:spcPct val="90000"/>
            </a:lnSpc>
            <a:spcBef>
              <a:spcPct val="0"/>
            </a:spcBef>
            <a:spcAft>
              <a:spcPct val="15000"/>
            </a:spcAft>
            <a:buChar char="•"/>
          </a:pPr>
          <a:endParaRPr lang="en-US" sz="700" kern="1200"/>
        </a:p>
        <a:p>
          <a:pPr marL="114300" lvl="2" indent="-57150" algn="l" defTabSz="311150">
            <a:lnSpc>
              <a:spcPct val="90000"/>
            </a:lnSpc>
            <a:spcBef>
              <a:spcPct val="0"/>
            </a:spcBef>
            <a:spcAft>
              <a:spcPct val="15000"/>
            </a:spcAft>
            <a:buChar char="•"/>
          </a:pPr>
          <a:endParaRPr lang="en-US" sz="700" kern="1200"/>
        </a:p>
      </dsp:txBody>
      <dsp:txXfrm>
        <a:off x="2406861" y="4156075"/>
        <a:ext cx="8997738" cy="1259416"/>
      </dsp:txXfrm>
    </dsp:sp>
    <dsp:sp modelId="{63707556-4ED5-447C-A68F-F220D7A9D405}">
      <dsp:nvSpPr>
        <dsp:cNvPr id="0" name=""/>
        <dsp:cNvSpPr/>
      </dsp:nvSpPr>
      <dsp:spPr>
        <a:xfrm>
          <a:off x="485973" y="4648280"/>
          <a:ext cx="307764" cy="275006"/>
        </a:xfrm>
        <a:prstGeom prst="roundRect">
          <a:avLst>
            <a:gd name="adj" fmla="val 10000"/>
          </a:avLst>
        </a:prstGeom>
        <a:gradFill rotWithShape="0">
          <a:gsLst>
            <a:gs pos="0">
              <a:schemeClr val="accent2">
                <a:tint val="50000"/>
                <a:hueOff val="-8575092"/>
                <a:satOff val="21979"/>
                <a:lumOff val="-1067"/>
                <a:alphaOff val="0"/>
                <a:satMod val="103000"/>
                <a:lumMod val="102000"/>
                <a:tint val="94000"/>
              </a:schemeClr>
            </a:gs>
            <a:gs pos="50000">
              <a:schemeClr val="accent2">
                <a:tint val="50000"/>
                <a:hueOff val="-8575092"/>
                <a:satOff val="21979"/>
                <a:lumOff val="-1067"/>
                <a:alphaOff val="0"/>
                <a:satMod val="110000"/>
                <a:lumMod val="100000"/>
                <a:shade val="100000"/>
              </a:schemeClr>
            </a:gs>
            <a:gs pos="100000">
              <a:schemeClr val="accent2">
                <a:tint val="50000"/>
                <a:hueOff val="-8575092"/>
                <a:satOff val="21979"/>
                <a:lumOff val="-1067"/>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0FC287-05EC-454A-BC75-33751600A5A3}">
      <dsp:nvSpPr>
        <dsp:cNvPr id="0" name=""/>
        <dsp:cNvSpPr/>
      </dsp:nvSpPr>
      <dsp:spPr>
        <a:xfrm>
          <a:off x="0" y="0"/>
          <a:ext cx="11404599" cy="1259416"/>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endParaRPr lang="en-US" sz="900" kern="1200"/>
        </a:p>
      </dsp:txBody>
      <dsp:txXfrm>
        <a:off x="2406861" y="0"/>
        <a:ext cx="8997738" cy="1259416"/>
      </dsp:txXfrm>
    </dsp:sp>
    <dsp:sp modelId="{C9FA5B17-520D-4B43-BB9F-AECCBDB01B16}">
      <dsp:nvSpPr>
        <dsp:cNvPr id="0" name=""/>
        <dsp:cNvSpPr/>
      </dsp:nvSpPr>
      <dsp:spPr>
        <a:xfrm>
          <a:off x="390015" y="552531"/>
          <a:ext cx="490785" cy="171744"/>
        </a:xfrm>
        <a:prstGeom prst="roundRect">
          <a:avLst>
            <a:gd name="adj" fmla="val 10000"/>
          </a:avLst>
        </a:prstGeom>
        <a:gradFill rotWithShape="0">
          <a:gsLst>
            <a:gs pos="0">
              <a:schemeClr val="accent2">
                <a:tint val="50000"/>
                <a:hueOff val="0"/>
                <a:satOff val="0"/>
                <a:lumOff val="0"/>
                <a:alphaOff val="0"/>
                <a:satMod val="103000"/>
                <a:lumMod val="102000"/>
                <a:tint val="94000"/>
              </a:schemeClr>
            </a:gs>
            <a:gs pos="50000">
              <a:schemeClr val="accent2">
                <a:tint val="50000"/>
                <a:hueOff val="0"/>
                <a:satOff val="0"/>
                <a:lumOff val="0"/>
                <a:alphaOff val="0"/>
                <a:satMod val="110000"/>
                <a:lumMod val="100000"/>
                <a:shade val="100000"/>
              </a:schemeClr>
            </a:gs>
            <a:gs pos="100000">
              <a:schemeClr val="accent2">
                <a:tint val="50000"/>
                <a:hueOff val="0"/>
                <a:satOff val="0"/>
                <a:lumOff val="0"/>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3CBFEE7E-DE65-4AA0-A95D-0592CF0F6140}">
      <dsp:nvSpPr>
        <dsp:cNvPr id="0" name=""/>
        <dsp:cNvSpPr/>
      </dsp:nvSpPr>
      <dsp:spPr>
        <a:xfrm>
          <a:off x="0" y="1385358"/>
          <a:ext cx="11404599" cy="1259416"/>
        </a:xfrm>
        <a:prstGeom prst="roundRect">
          <a:avLst>
            <a:gd name="adj" fmla="val 10000"/>
          </a:avLst>
        </a:prstGeom>
        <a:gradFill rotWithShape="0">
          <a:gsLst>
            <a:gs pos="0">
              <a:schemeClr val="accent2">
                <a:hueOff val="-2847830"/>
                <a:satOff val="8321"/>
                <a:lumOff val="-1569"/>
                <a:alphaOff val="0"/>
                <a:satMod val="103000"/>
                <a:lumMod val="102000"/>
                <a:tint val="94000"/>
              </a:schemeClr>
            </a:gs>
            <a:gs pos="50000">
              <a:schemeClr val="accent2">
                <a:hueOff val="-2847830"/>
                <a:satOff val="8321"/>
                <a:lumOff val="-1569"/>
                <a:alphaOff val="0"/>
                <a:satMod val="110000"/>
                <a:lumMod val="100000"/>
                <a:shade val="100000"/>
              </a:schemeClr>
            </a:gs>
            <a:gs pos="100000">
              <a:schemeClr val="accent2">
                <a:hueOff val="-2847830"/>
                <a:satOff val="8321"/>
                <a:lumOff val="-1569"/>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endParaRPr lang="en-US" sz="900" kern="1200"/>
        </a:p>
      </dsp:txBody>
      <dsp:txXfrm>
        <a:off x="2406861" y="1385358"/>
        <a:ext cx="8997738" cy="1259416"/>
      </dsp:txXfrm>
    </dsp:sp>
    <dsp:sp modelId="{9D8D7AFD-AD1E-40A8-B1CA-71262CEE45E7}">
      <dsp:nvSpPr>
        <dsp:cNvPr id="0" name=""/>
        <dsp:cNvSpPr/>
      </dsp:nvSpPr>
      <dsp:spPr>
        <a:xfrm>
          <a:off x="470041" y="1912615"/>
          <a:ext cx="315268" cy="269807"/>
        </a:xfrm>
        <a:prstGeom prst="roundRect">
          <a:avLst>
            <a:gd name="adj" fmla="val 10000"/>
          </a:avLst>
        </a:prstGeom>
        <a:gradFill rotWithShape="0">
          <a:gsLst>
            <a:gs pos="0">
              <a:schemeClr val="accent2">
                <a:tint val="50000"/>
                <a:hueOff val="-2858364"/>
                <a:satOff val="7326"/>
                <a:lumOff val="-356"/>
                <a:alphaOff val="0"/>
                <a:satMod val="103000"/>
                <a:lumMod val="102000"/>
                <a:tint val="94000"/>
              </a:schemeClr>
            </a:gs>
            <a:gs pos="50000">
              <a:schemeClr val="accent2">
                <a:tint val="50000"/>
                <a:hueOff val="-2858364"/>
                <a:satOff val="7326"/>
                <a:lumOff val="-356"/>
                <a:alphaOff val="0"/>
                <a:satMod val="110000"/>
                <a:lumMod val="100000"/>
                <a:shade val="100000"/>
              </a:schemeClr>
            </a:gs>
            <a:gs pos="100000">
              <a:schemeClr val="accent2">
                <a:tint val="50000"/>
                <a:hueOff val="-2858364"/>
                <a:satOff val="7326"/>
                <a:lumOff val="-356"/>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8AC9CA0E-94D8-4853-84C3-91F2C854645F}">
      <dsp:nvSpPr>
        <dsp:cNvPr id="0" name=""/>
        <dsp:cNvSpPr/>
      </dsp:nvSpPr>
      <dsp:spPr>
        <a:xfrm>
          <a:off x="0" y="2770716"/>
          <a:ext cx="11404599" cy="1259416"/>
        </a:xfrm>
        <a:prstGeom prst="roundRect">
          <a:avLst>
            <a:gd name="adj" fmla="val 10000"/>
          </a:avLst>
        </a:prstGeom>
        <a:gradFill rotWithShape="0">
          <a:gsLst>
            <a:gs pos="0">
              <a:schemeClr val="accent2">
                <a:hueOff val="-5695660"/>
                <a:satOff val="16641"/>
                <a:lumOff val="-3137"/>
                <a:alphaOff val="0"/>
                <a:satMod val="103000"/>
                <a:lumMod val="102000"/>
                <a:tint val="94000"/>
              </a:schemeClr>
            </a:gs>
            <a:gs pos="50000">
              <a:schemeClr val="accent2">
                <a:hueOff val="-5695660"/>
                <a:satOff val="16641"/>
                <a:lumOff val="-3137"/>
                <a:alphaOff val="0"/>
                <a:satMod val="110000"/>
                <a:lumMod val="100000"/>
                <a:shade val="100000"/>
              </a:schemeClr>
            </a:gs>
            <a:gs pos="100000">
              <a:schemeClr val="accent2">
                <a:hueOff val="-5695660"/>
                <a:satOff val="16641"/>
                <a:lumOff val="-3137"/>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endParaRPr lang="en-US" sz="900" kern="1200"/>
        </a:p>
      </dsp:txBody>
      <dsp:txXfrm>
        <a:off x="2406861" y="2770716"/>
        <a:ext cx="8997738" cy="1259416"/>
      </dsp:txXfrm>
    </dsp:sp>
    <dsp:sp modelId="{AD5F5FDF-82AE-4E2F-A941-DAE839C5B0A7}">
      <dsp:nvSpPr>
        <dsp:cNvPr id="0" name=""/>
        <dsp:cNvSpPr/>
      </dsp:nvSpPr>
      <dsp:spPr>
        <a:xfrm>
          <a:off x="489851" y="3302251"/>
          <a:ext cx="307764" cy="248961"/>
        </a:xfrm>
        <a:prstGeom prst="roundRect">
          <a:avLst>
            <a:gd name="adj" fmla="val 10000"/>
          </a:avLst>
        </a:prstGeom>
        <a:gradFill rotWithShape="0">
          <a:gsLst>
            <a:gs pos="0">
              <a:schemeClr val="accent2">
                <a:tint val="50000"/>
                <a:hueOff val="-5716728"/>
                <a:satOff val="14653"/>
                <a:lumOff val="-711"/>
                <a:alphaOff val="0"/>
                <a:satMod val="103000"/>
                <a:lumMod val="102000"/>
                <a:tint val="94000"/>
              </a:schemeClr>
            </a:gs>
            <a:gs pos="50000">
              <a:schemeClr val="accent2">
                <a:tint val="50000"/>
                <a:hueOff val="-5716728"/>
                <a:satOff val="14653"/>
                <a:lumOff val="-711"/>
                <a:alphaOff val="0"/>
                <a:satMod val="110000"/>
                <a:lumMod val="100000"/>
                <a:shade val="100000"/>
              </a:schemeClr>
            </a:gs>
            <a:gs pos="100000">
              <a:schemeClr val="accent2">
                <a:tint val="50000"/>
                <a:hueOff val="-5716728"/>
                <a:satOff val="14653"/>
                <a:lumOff val="-711"/>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9ABE277A-89B0-4ED3-A255-1003CB4E6B52}">
      <dsp:nvSpPr>
        <dsp:cNvPr id="0" name=""/>
        <dsp:cNvSpPr/>
      </dsp:nvSpPr>
      <dsp:spPr>
        <a:xfrm>
          <a:off x="0" y="4156075"/>
          <a:ext cx="11404599" cy="1259416"/>
        </a:xfrm>
        <a:prstGeom prst="roundRect">
          <a:avLst>
            <a:gd name="adj" fmla="val 10000"/>
          </a:avLst>
        </a:prstGeom>
        <a:gradFill rotWithShape="0">
          <a:gsLst>
            <a:gs pos="0">
              <a:schemeClr val="accent2">
                <a:hueOff val="-8543491"/>
                <a:satOff val="24962"/>
                <a:lumOff val="-4706"/>
                <a:alphaOff val="0"/>
                <a:satMod val="103000"/>
                <a:lumMod val="102000"/>
                <a:tint val="94000"/>
              </a:schemeClr>
            </a:gs>
            <a:gs pos="50000">
              <a:schemeClr val="accent2">
                <a:hueOff val="-8543491"/>
                <a:satOff val="24962"/>
                <a:lumOff val="-4706"/>
                <a:alphaOff val="0"/>
                <a:satMod val="110000"/>
                <a:lumMod val="100000"/>
                <a:shade val="100000"/>
              </a:schemeClr>
            </a:gs>
            <a:gs pos="100000">
              <a:schemeClr val="accent2">
                <a:hueOff val="-8543491"/>
                <a:satOff val="24962"/>
                <a:lumOff val="-4706"/>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t" anchorCtr="0">
          <a:noAutofit/>
        </a:bodyPr>
        <a:lstStyle/>
        <a:p>
          <a:pPr marL="0" lvl="0" indent="0" algn="l" defTabSz="400050">
            <a:lnSpc>
              <a:spcPct val="90000"/>
            </a:lnSpc>
            <a:spcBef>
              <a:spcPct val="0"/>
            </a:spcBef>
            <a:spcAft>
              <a:spcPct val="35000"/>
            </a:spcAft>
            <a:buNone/>
          </a:pPr>
          <a:endParaRPr lang="en-US" sz="900" kern="1200"/>
        </a:p>
        <a:p>
          <a:pPr marL="57150" lvl="1" indent="-57150" algn="l" defTabSz="311150">
            <a:lnSpc>
              <a:spcPct val="90000"/>
            </a:lnSpc>
            <a:spcBef>
              <a:spcPct val="0"/>
            </a:spcBef>
            <a:spcAft>
              <a:spcPct val="15000"/>
            </a:spcAft>
            <a:buChar char="•"/>
          </a:pPr>
          <a:endParaRPr lang="en-US" sz="700" kern="1200" dirty="0"/>
        </a:p>
        <a:p>
          <a:pPr marL="57150" lvl="1" indent="-57150" algn="l" defTabSz="311150">
            <a:lnSpc>
              <a:spcPct val="90000"/>
            </a:lnSpc>
            <a:spcBef>
              <a:spcPct val="0"/>
            </a:spcBef>
            <a:spcAft>
              <a:spcPct val="15000"/>
            </a:spcAft>
            <a:buChar char="•"/>
          </a:pPr>
          <a:endParaRPr lang="en-US" sz="700" kern="1200"/>
        </a:p>
        <a:p>
          <a:pPr marL="57150" lvl="1" indent="-57150" algn="l" defTabSz="311150">
            <a:lnSpc>
              <a:spcPct val="90000"/>
            </a:lnSpc>
            <a:spcBef>
              <a:spcPct val="0"/>
            </a:spcBef>
            <a:spcAft>
              <a:spcPct val="15000"/>
            </a:spcAft>
            <a:buChar char="•"/>
          </a:pPr>
          <a:endParaRPr lang="en-US" sz="700" kern="1200"/>
        </a:p>
        <a:p>
          <a:pPr marL="57150" lvl="1" indent="-57150" algn="l" defTabSz="311150">
            <a:lnSpc>
              <a:spcPct val="90000"/>
            </a:lnSpc>
            <a:spcBef>
              <a:spcPct val="0"/>
            </a:spcBef>
            <a:spcAft>
              <a:spcPct val="15000"/>
            </a:spcAft>
            <a:buChar char="•"/>
          </a:pPr>
          <a:endParaRPr lang="en-US" sz="700" kern="1200"/>
        </a:p>
        <a:p>
          <a:pPr marL="114300" lvl="2" indent="-57150" algn="l" defTabSz="311150">
            <a:lnSpc>
              <a:spcPct val="90000"/>
            </a:lnSpc>
            <a:spcBef>
              <a:spcPct val="0"/>
            </a:spcBef>
            <a:spcAft>
              <a:spcPct val="15000"/>
            </a:spcAft>
            <a:buChar char="•"/>
          </a:pPr>
          <a:endParaRPr lang="en-US" sz="700" kern="1200"/>
        </a:p>
        <a:p>
          <a:pPr marL="114300" lvl="2" indent="-57150" algn="l" defTabSz="311150">
            <a:lnSpc>
              <a:spcPct val="90000"/>
            </a:lnSpc>
            <a:spcBef>
              <a:spcPct val="0"/>
            </a:spcBef>
            <a:spcAft>
              <a:spcPct val="15000"/>
            </a:spcAft>
            <a:buChar char="•"/>
          </a:pPr>
          <a:endParaRPr lang="en-US" sz="700" kern="1200"/>
        </a:p>
        <a:p>
          <a:pPr marL="57150" lvl="1" indent="-57150" algn="l" defTabSz="311150">
            <a:lnSpc>
              <a:spcPct val="90000"/>
            </a:lnSpc>
            <a:spcBef>
              <a:spcPct val="0"/>
            </a:spcBef>
            <a:spcAft>
              <a:spcPct val="15000"/>
            </a:spcAft>
            <a:buChar char="•"/>
          </a:pPr>
          <a:endParaRPr lang="en-US" sz="700" kern="1200"/>
        </a:p>
        <a:p>
          <a:pPr marL="114300" lvl="2" indent="-57150" algn="l" defTabSz="311150">
            <a:lnSpc>
              <a:spcPct val="90000"/>
            </a:lnSpc>
            <a:spcBef>
              <a:spcPct val="0"/>
            </a:spcBef>
            <a:spcAft>
              <a:spcPct val="15000"/>
            </a:spcAft>
            <a:buChar char="•"/>
          </a:pPr>
          <a:endParaRPr lang="en-US" sz="700" kern="1200"/>
        </a:p>
        <a:p>
          <a:pPr marL="114300" lvl="2" indent="-57150" algn="l" defTabSz="311150">
            <a:lnSpc>
              <a:spcPct val="90000"/>
            </a:lnSpc>
            <a:spcBef>
              <a:spcPct val="0"/>
            </a:spcBef>
            <a:spcAft>
              <a:spcPct val="15000"/>
            </a:spcAft>
            <a:buChar char="•"/>
          </a:pPr>
          <a:endParaRPr lang="en-US" sz="700" kern="1200"/>
        </a:p>
      </dsp:txBody>
      <dsp:txXfrm>
        <a:off x="2406861" y="4156075"/>
        <a:ext cx="8997738" cy="1259416"/>
      </dsp:txXfrm>
    </dsp:sp>
    <dsp:sp modelId="{63707556-4ED5-447C-A68F-F220D7A9D405}">
      <dsp:nvSpPr>
        <dsp:cNvPr id="0" name=""/>
        <dsp:cNvSpPr/>
      </dsp:nvSpPr>
      <dsp:spPr>
        <a:xfrm>
          <a:off x="485973" y="4648280"/>
          <a:ext cx="307764" cy="275006"/>
        </a:xfrm>
        <a:prstGeom prst="roundRect">
          <a:avLst>
            <a:gd name="adj" fmla="val 10000"/>
          </a:avLst>
        </a:prstGeom>
        <a:gradFill rotWithShape="0">
          <a:gsLst>
            <a:gs pos="0">
              <a:schemeClr val="accent2">
                <a:tint val="50000"/>
                <a:hueOff val="-8575092"/>
                <a:satOff val="21979"/>
                <a:lumOff val="-1067"/>
                <a:alphaOff val="0"/>
                <a:satMod val="103000"/>
                <a:lumMod val="102000"/>
                <a:tint val="94000"/>
              </a:schemeClr>
            </a:gs>
            <a:gs pos="50000">
              <a:schemeClr val="accent2">
                <a:tint val="50000"/>
                <a:hueOff val="-8575092"/>
                <a:satOff val="21979"/>
                <a:lumOff val="-1067"/>
                <a:alphaOff val="0"/>
                <a:satMod val="110000"/>
                <a:lumMod val="100000"/>
                <a:shade val="100000"/>
              </a:schemeClr>
            </a:gs>
            <a:gs pos="100000">
              <a:schemeClr val="accent2">
                <a:tint val="50000"/>
                <a:hueOff val="-8575092"/>
                <a:satOff val="21979"/>
                <a:lumOff val="-1067"/>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0FC287-05EC-454A-BC75-33751600A5A3}">
      <dsp:nvSpPr>
        <dsp:cNvPr id="0" name=""/>
        <dsp:cNvSpPr/>
      </dsp:nvSpPr>
      <dsp:spPr>
        <a:xfrm>
          <a:off x="0" y="0"/>
          <a:ext cx="11404599" cy="1259416"/>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endParaRPr lang="en-US" sz="900" kern="1200"/>
        </a:p>
      </dsp:txBody>
      <dsp:txXfrm>
        <a:off x="2406861" y="0"/>
        <a:ext cx="8997738" cy="1259416"/>
      </dsp:txXfrm>
    </dsp:sp>
    <dsp:sp modelId="{C9FA5B17-520D-4B43-BB9F-AECCBDB01B16}">
      <dsp:nvSpPr>
        <dsp:cNvPr id="0" name=""/>
        <dsp:cNvSpPr/>
      </dsp:nvSpPr>
      <dsp:spPr>
        <a:xfrm>
          <a:off x="390015" y="552531"/>
          <a:ext cx="490785" cy="171744"/>
        </a:xfrm>
        <a:prstGeom prst="roundRect">
          <a:avLst>
            <a:gd name="adj" fmla="val 10000"/>
          </a:avLst>
        </a:prstGeom>
        <a:gradFill rotWithShape="0">
          <a:gsLst>
            <a:gs pos="0">
              <a:schemeClr val="accent2">
                <a:tint val="50000"/>
                <a:hueOff val="0"/>
                <a:satOff val="0"/>
                <a:lumOff val="0"/>
                <a:alphaOff val="0"/>
                <a:satMod val="103000"/>
                <a:lumMod val="102000"/>
                <a:tint val="94000"/>
              </a:schemeClr>
            </a:gs>
            <a:gs pos="50000">
              <a:schemeClr val="accent2">
                <a:tint val="50000"/>
                <a:hueOff val="0"/>
                <a:satOff val="0"/>
                <a:lumOff val="0"/>
                <a:alphaOff val="0"/>
                <a:satMod val="110000"/>
                <a:lumMod val="100000"/>
                <a:shade val="100000"/>
              </a:schemeClr>
            </a:gs>
            <a:gs pos="100000">
              <a:schemeClr val="accent2">
                <a:tint val="50000"/>
                <a:hueOff val="0"/>
                <a:satOff val="0"/>
                <a:lumOff val="0"/>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3CBFEE7E-DE65-4AA0-A95D-0592CF0F6140}">
      <dsp:nvSpPr>
        <dsp:cNvPr id="0" name=""/>
        <dsp:cNvSpPr/>
      </dsp:nvSpPr>
      <dsp:spPr>
        <a:xfrm>
          <a:off x="0" y="1385358"/>
          <a:ext cx="11404599" cy="1259416"/>
        </a:xfrm>
        <a:prstGeom prst="roundRect">
          <a:avLst>
            <a:gd name="adj" fmla="val 10000"/>
          </a:avLst>
        </a:prstGeom>
        <a:gradFill rotWithShape="0">
          <a:gsLst>
            <a:gs pos="0">
              <a:schemeClr val="accent2">
                <a:hueOff val="-2847830"/>
                <a:satOff val="8321"/>
                <a:lumOff val="-1569"/>
                <a:alphaOff val="0"/>
                <a:satMod val="103000"/>
                <a:lumMod val="102000"/>
                <a:tint val="94000"/>
              </a:schemeClr>
            </a:gs>
            <a:gs pos="50000">
              <a:schemeClr val="accent2">
                <a:hueOff val="-2847830"/>
                <a:satOff val="8321"/>
                <a:lumOff val="-1569"/>
                <a:alphaOff val="0"/>
                <a:satMod val="110000"/>
                <a:lumMod val="100000"/>
                <a:shade val="100000"/>
              </a:schemeClr>
            </a:gs>
            <a:gs pos="100000">
              <a:schemeClr val="accent2">
                <a:hueOff val="-2847830"/>
                <a:satOff val="8321"/>
                <a:lumOff val="-1569"/>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endParaRPr lang="en-US" sz="900" kern="1200"/>
        </a:p>
      </dsp:txBody>
      <dsp:txXfrm>
        <a:off x="2406861" y="1385358"/>
        <a:ext cx="8997738" cy="1259416"/>
      </dsp:txXfrm>
    </dsp:sp>
    <dsp:sp modelId="{9D8D7AFD-AD1E-40A8-B1CA-71262CEE45E7}">
      <dsp:nvSpPr>
        <dsp:cNvPr id="0" name=""/>
        <dsp:cNvSpPr/>
      </dsp:nvSpPr>
      <dsp:spPr>
        <a:xfrm>
          <a:off x="470041" y="1912615"/>
          <a:ext cx="315268" cy="269807"/>
        </a:xfrm>
        <a:prstGeom prst="roundRect">
          <a:avLst>
            <a:gd name="adj" fmla="val 10000"/>
          </a:avLst>
        </a:prstGeom>
        <a:gradFill rotWithShape="0">
          <a:gsLst>
            <a:gs pos="0">
              <a:schemeClr val="accent2">
                <a:tint val="50000"/>
                <a:hueOff val="-2858364"/>
                <a:satOff val="7326"/>
                <a:lumOff val="-356"/>
                <a:alphaOff val="0"/>
                <a:satMod val="103000"/>
                <a:lumMod val="102000"/>
                <a:tint val="94000"/>
              </a:schemeClr>
            </a:gs>
            <a:gs pos="50000">
              <a:schemeClr val="accent2">
                <a:tint val="50000"/>
                <a:hueOff val="-2858364"/>
                <a:satOff val="7326"/>
                <a:lumOff val="-356"/>
                <a:alphaOff val="0"/>
                <a:satMod val="110000"/>
                <a:lumMod val="100000"/>
                <a:shade val="100000"/>
              </a:schemeClr>
            </a:gs>
            <a:gs pos="100000">
              <a:schemeClr val="accent2">
                <a:tint val="50000"/>
                <a:hueOff val="-2858364"/>
                <a:satOff val="7326"/>
                <a:lumOff val="-356"/>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8AC9CA0E-94D8-4853-84C3-91F2C854645F}">
      <dsp:nvSpPr>
        <dsp:cNvPr id="0" name=""/>
        <dsp:cNvSpPr/>
      </dsp:nvSpPr>
      <dsp:spPr>
        <a:xfrm>
          <a:off x="0" y="2770716"/>
          <a:ext cx="11404599" cy="1259416"/>
        </a:xfrm>
        <a:prstGeom prst="roundRect">
          <a:avLst>
            <a:gd name="adj" fmla="val 10000"/>
          </a:avLst>
        </a:prstGeom>
        <a:gradFill rotWithShape="0">
          <a:gsLst>
            <a:gs pos="0">
              <a:schemeClr val="accent2">
                <a:hueOff val="-5695660"/>
                <a:satOff val="16641"/>
                <a:lumOff val="-3137"/>
                <a:alphaOff val="0"/>
                <a:satMod val="103000"/>
                <a:lumMod val="102000"/>
                <a:tint val="94000"/>
              </a:schemeClr>
            </a:gs>
            <a:gs pos="50000">
              <a:schemeClr val="accent2">
                <a:hueOff val="-5695660"/>
                <a:satOff val="16641"/>
                <a:lumOff val="-3137"/>
                <a:alphaOff val="0"/>
                <a:satMod val="110000"/>
                <a:lumMod val="100000"/>
                <a:shade val="100000"/>
              </a:schemeClr>
            </a:gs>
            <a:gs pos="100000">
              <a:schemeClr val="accent2">
                <a:hueOff val="-5695660"/>
                <a:satOff val="16641"/>
                <a:lumOff val="-3137"/>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endParaRPr lang="en-US" sz="900" kern="1200"/>
        </a:p>
      </dsp:txBody>
      <dsp:txXfrm>
        <a:off x="2406861" y="2770716"/>
        <a:ext cx="8997738" cy="1259416"/>
      </dsp:txXfrm>
    </dsp:sp>
    <dsp:sp modelId="{AD5F5FDF-82AE-4E2F-A941-DAE839C5B0A7}">
      <dsp:nvSpPr>
        <dsp:cNvPr id="0" name=""/>
        <dsp:cNvSpPr/>
      </dsp:nvSpPr>
      <dsp:spPr>
        <a:xfrm>
          <a:off x="489851" y="3302251"/>
          <a:ext cx="307764" cy="248961"/>
        </a:xfrm>
        <a:prstGeom prst="roundRect">
          <a:avLst>
            <a:gd name="adj" fmla="val 10000"/>
          </a:avLst>
        </a:prstGeom>
        <a:gradFill rotWithShape="0">
          <a:gsLst>
            <a:gs pos="0">
              <a:schemeClr val="accent2">
                <a:tint val="50000"/>
                <a:hueOff val="-5716728"/>
                <a:satOff val="14653"/>
                <a:lumOff val="-711"/>
                <a:alphaOff val="0"/>
                <a:satMod val="103000"/>
                <a:lumMod val="102000"/>
                <a:tint val="94000"/>
              </a:schemeClr>
            </a:gs>
            <a:gs pos="50000">
              <a:schemeClr val="accent2">
                <a:tint val="50000"/>
                <a:hueOff val="-5716728"/>
                <a:satOff val="14653"/>
                <a:lumOff val="-711"/>
                <a:alphaOff val="0"/>
                <a:satMod val="110000"/>
                <a:lumMod val="100000"/>
                <a:shade val="100000"/>
              </a:schemeClr>
            </a:gs>
            <a:gs pos="100000">
              <a:schemeClr val="accent2">
                <a:tint val="50000"/>
                <a:hueOff val="-5716728"/>
                <a:satOff val="14653"/>
                <a:lumOff val="-711"/>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9ABE277A-89B0-4ED3-A255-1003CB4E6B52}">
      <dsp:nvSpPr>
        <dsp:cNvPr id="0" name=""/>
        <dsp:cNvSpPr/>
      </dsp:nvSpPr>
      <dsp:spPr>
        <a:xfrm>
          <a:off x="0" y="4156075"/>
          <a:ext cx="11404599" cy="1259416"/>
        </a:xfrm>
        <a:prstGeom prst="roundRect">
          <a:avLst>
            <a:gd name="adj" fmla="val 10000"/>
          </a:avLst>
        </a:prstGeom>
        <a:gradFill rotWithShape="0">
          <a:gsLst>
            <a:gs pos="0">
              <a:schemeClr val="accent2">
                <a:hueOff val="-8543491"/>
                <a:satOff val="24962"/>
                <a:lumOff val="-4706"/>
                <a:alphaOff val="0"/>
                <a:satMod val="103000"/>
                <a:lumMod val="102000"/>
                <a:tint val="94000"/>
              </a:schemeClr>
            </a:gs>
            <a:gs pos="50000">
              <a:schemeClr val="accent2">
                <a:hueOff val="-8543491"/>
                <a:satOff val="24962"/>
                <a:lumOff val="-4706"/>
                <a:alphaOff val="0"/>
                <a:satMod val="110000"/>
                <a:lumMod val="100000"/>
                <a:shade val="100000"/>
              </a:schemeClr>
            </a:gs>
            <a:gs pos="100000">
              <a:schemeClr val="accent2">
                <a:hueOff val="-8543491"/>
                <a:satOff val="24962"/>
                <a:lumOff val="-4706"/>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t" anchorCtr="0">
          <a:noAutofit/>
        </a:bodyPr>
        <a:lstStyle/>
        <a:p>
          <a:pPr marL="0" lvl="0" indent="0" algn="l" defTabSz="400050">
            <a:lnSpc>
              <a:spcPct val="90000"/>
            </a:lnSpc>
            <a:spcBef>
              <a:spcPct val="0"/>
            </a:spcBef>
            <a:spcAft>
              <a:spcPct val="35000"/>
            </a:spcAft>
            <a:buNone/>
          </a:pPr>
          <a:endParaRPr lang="en-US" sz="900" kern="1200"/>
        </a:p>
        <a:p>
          <a:pPr marL="57150" lvl="1" indent="-57150" algn="l" defTabSz="311150">
            <a:lnSpc>
              <a:spcPct val="90000"/>
            </a:lnSpc>
            <a:spcBef>
              <a:spcPct val="0"/>
            </a:spcBef>
            <a:spcAft>
              <a:spcPct val="15000"/>
            </a:spcAft>
            <a:buChar char="•"/>
          </a:pPr>
          <a:endParaRPr lang="en-US" sz="700" kern="1200" dirty="0"/>
        </a:p>
        <a:p>
          <a:pPr marL="57150" lvl="1" indent="-57150" algn="l" defTabSz="311150">
            <a:lnSpc>
              <a:spcPct val="90000"/>
            </a:lnSpc>
            <a:spcBef>
              <a:spcPct val="0"/>
            </a:spcBef>
            <a:spcAft>
              <a:spcPct val="15000"/>
            </a:spcAft>
            <a:buChar char="•"/>
          </a:pPr>
          <a:endParaRPr lang="en-US" sz="700" kern="1200"/>
        </a:p>
        <a:p>
          <a:pPr marL="57150" lvl="1" indent="-57150" algn="l" defTabSz="311150">
            <a:lnSpc>
              <a:spcPct val="90000"/>
            </a:lnSpc>
            <a:spcBef>
              <a:spcPct val="0"/>
            </a:spcBef>
            <a:spcAft>
              <a:spcPct val="15000"/>
            </a:spcAft>
            <a:buChar char="•"/>
          </a:pPr>
          <a:endParaRPr lang="en-US" sz="700" kern="1200"/>
        </a:p>
        <a:p>
          <a:pPr marL="57150" lvl="1" indent="-57150" algn="l" defTabSz="311150">
            <a:lnSpc>
              <a:spcPct val="90000"/>
            </a:lnSpc>
            <a:spcBef>
              <a:spcPct val="0"/>
            </a:spcBef>
            <a:spcAft>
              <a:spcPct val="15000"/>
            </a:spcAft>
            <a:buChar char="•"/>
          </a:pPr>
          <a:endParaRPr lang="en-US" sz="700" kern="1200"/>
        </a:p>
        <a:p>
          <a:pPr marL="114300" lvl="2" indent="-57150" algn="l" defTabSz="311150">
            <a:lnSpc>
              <a:spcPct val="90000"/>
            </a:lnSpc>
            <a:spcBef>
              <a:spcPct val="0"/>
            </a:spcBef>
            <a:spcAft>
              <a:spcPct val="15000"/>
            </a:spcAft>
            <a:buChar char="•"/>
          </a:pPr>
          <a:endParaRPr lang="en-US" sz="700" kern="1200"/>
        </a:p>
        <a:p>
          <a:pPr marL="114300" lvl="2" indent="-57150" algn="l" defTabSz="311150">
            <a:lnSpc>
              <a:spcPct val="90000"/>
            </a:lnSpc>
            <a:spcBef>
              <a:spcPct val="0"/>
            </a:spcBef>
            <a:spcAft>
              <a:spcPct val="15000"/>
            </a:spcAft>
            <a:buChar char="•"/>
          </a:pPr>
          <a:endParaRPr lang="en-US" sz="700" kern="1200"/>
        </a:p>
        <a:p>
          <a:pPr marL="57150" lvl="1" indent="-57150" algn="l" defTabSz="311150">
            <a:lnSpc>
              <a:spcPct val="90000"/>
            </a:lnSpc>
            <a:spcBef>
              <a:spcPct val="0"/>
            </a:spcBef>
            <a:spcAft>
              <a:spcPct val="15000"/>
            </a:spcAft>
            <a:buChar char="•"/>
          </a:pPr>
          <a:endParaRPr lang="en-US" sz="700" kern="1200"/>
        </a:p>
        <a:p>
          <a:pPr marL="114300" lvl="2" indent="-57150" algn="l" defTabSz="311150">
            <a:lnSpc>
              <a:spcPct val="90000"/>
            </a:lnSpc>
            <a:spcBef>
              <a:spcPct val="0"/>
            </a:spcBef>
            <a:spcAft>
              <a:spcPct val="15000"/>
            </a:spcAft>
            <a:buChar char="•"/>
          </a:pPr>
          <a:endParaRPr lang="en-US" sz="700" kern="1200"/>
        </a:p>
        <a:p>
          <a:pPr marL="114300" lvl="2" indent="-57150" algn="l" defTabSz="311150">
            <a:lnSpc>
              <a:spcPct val="90000"/>
            </a:lnSpc>
            <a:spcBef>
              <a:spcPct val="0"/>
            </a:spcBef>
            <a:spcAft>
              <a:spcPct val="15000"/>
            </a:spcAft>
            <a:buChar char="•"/>
          </a:pPr>
          <a:endParaRPr lang="en-US" sz="700" kern="1200"/>
        </a:p>
      </dsp:txBody>
      <dsp:txXfrm>
        <a:off x="2406861" y="4156075"/>
        <a:ext cx="8997738" cy="1259416"/>
      </dsp:txXfrm>
    </dsp:sp>
    <dsp:sp modelId="{63707556-4ED5-447C-A68F-F220D7A9D405}">
      <dsp:nvSpPr>
        <dsp:cNvPr id="0" name=""/>
        <dsp:cNvSpPr/>
      </dsp:nvSpPr>
      <dsp:spPr>
        <a:xfrm>
          <a:off x="485973" y="4648280"/>
          <a:ext cx="307764" cy="275006"/>
        </a:xfrm>
        <a:prstGeom prst="roundRect">
          <a:avLst>
            <a:gd name="adj" fmla="val 10000"/>
          </a:avLst>
        </a:prstGeom>
        <a:gradFill rotWithShape="0">
          <a:gsLst>
            <a:gs pos="0">
              <a:schemeClr val="accent2">
                <a:tint val="50000"/>
                <a:hueOff val="-8575092"/>
                <a:satOff val="21979"/>
                <a:lumOff val="-1067"/>
                <a:alphaOff val="0"/>
                <a:satMod val="103000"/>
                <a:lumMod val="102000"/>
                <a:tint val="94000"/>
              </a:schemeClr>
            </a:gs>
            <a:gs pos="50000">
              <a:schemeClr val="accent2">
                <a:tint val="50000"/>
                <a:hueOff val="-8575092"/>
                <a:satOff val="21979"/>
                <a:lumOff val="-1067"/>
                <a:alphaOff val="0"/>
                <a:satMod val="110000"/>
                <a:lumMod val="100000"/>
                <a:shade val="100000"/>
              </a:schemeClr>
            </a:gs>
            <a:gs pos="100000">
              <a:schemeClr val="accent2">
                <a:tint val="50000"/>
                <a:hueOff val="-8575092"/>
                <a:satOff val="21979"/>
                <a:lumOff val="-1067"/>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0FC287-05EC-454A-BC75-33751600A5A3}">
      <dsp:nvSpPr>
        <dsp:cNvPr id="0" name=""/>
        <dsp:cNvSpPr/>
      </dsp:nvSpPr>
      <dsp:spPr>
        <a:xfrm>
          <a:off x="0" y="0"/>
          <a:ext cx="11404599" cy="1259416"/>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endParaRPr lang="en-US" sz="900" kern="1200"/>
        </a:p>
      </dsp:txBody>
      <dsp:txXfrm>
        <a:off x="2406861" y="0"/>
        <a:ext cx="8997738" cy="1259416"/>
      </dsp:txXfrm>
    </dsp:sp>
    <dsp:sp modelId="{C9FA5B17-520D-4B43-BB9F-AECCBDB01B16}">
      <dsp:nvSpPr>
        <dsp:cNvPr id="0" name=""/>
        <dsp:cNvSpPr/>
      </dsp:nvSpPr>
      <dsp:spPr>
        <a:xfrm>
          <a:off x="390015" y="552531"/>
          <a:ext cx="490785" cy="171744"/>
        </a:xfrm>
        <a:prstGeom prst="roundRect">
          <a:avLst>
            <a:gd name="adj" fmla="val 10000"/>
          </a:avLst>
        </a:prstGeom>
        <a:gradFill rotWithShape="0">
          <a:gsLst>
            <a:gs pos="0">
              <a:schemeClr val="accent2">
                <a:tint val="50000"/>
                <a:hueOff val="0"/>
                <a:satOff val="0"/>
                <a:lumOff val="0"/>
                <a:alphaOff val="0"/>
                <a:satMod val="103000"/>
                <a:lumMod val="102000"/>
                <a:tint val="94000"/>
              </a:schemeClr>
            </a:gs>
            <a:gs pos="50000">
              <a:schemeClr val="accent2">
                <a:tint val="50000"/>
                <a:hueOff val="0"/>
                <a:satOff val="0"/>
                <a:lumOff val="0"/>
                <a:alphaOff val="0"/>
                <a:satMod val="110000"/>
                <a:lumMod val="100000"/>
                <a:shade val="100000"/>
              </a:schemeClr>
            </a:gs>
            <a:gs pos="100000">
              <a:schemeClr val="accent2">
                <a:tint val="50000"/>
                <a:hueOff val="0"/>
                <a:satOff val="0"/>
                <a:lumOff val="0"/>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3CBFEE7E-DE65-4AA0-A95D-0592CF0F6140}">
      <dsp:nvSpPr>
        <dsp:cNvPr id="0" name=""/>
        <dsp:cNvSpPr/>
      </dsp:nvSpPr>
      <dsp:spPr>
        <a:xfrm>
          <a:off x="0" y="1385358"/>
          <a:ext cx="11404599" cy="1259416"/>
        </a:xfrm>
        <a:prstGeom prst="roundRect">
          <a:avLst>
            <a:gd name="adj" fmla="val 10000"/>
          </a:avLst>
        </a:prstGeom>
        <a:gradFill rotWithShape="0">
          <a:gsLst>
            <a:gs pos="0">
              <a:schemeClr val="accent2">
                <a:hueOff val="-2847830"/>
                <a:satOff val="8321"/>
                <a:lumOff val="-1569"/>
                <a:alphaOff val="0"/>
                <a:satMod val="103000"/>
                <a:lumMod val="102000"/>
                <a:tint val="94000"/>
              </a:schemeClr>
            </a:gs>
            <a:gs pos="50000">
              <a:schemeClr val="accent2">
                <a:hueOff val="-2847830"/>
                <a:satOff val="8321"/>
                <a:lumOff val="-1569"/>
                <a:alphaOff val="0"/>
                <a:satMod val="110000"/>
                <a:lumMod val="100000"/>
                <a:shade val="100000"/>
              </a:schemeClr>
            </a:gs>
            <a:gs pos="100000">
              <a:schemeClr val="accent2">
                <a:hueOff val="-2847830"/>
                <a:satOff val="8321"/>
                <a:lumOff val="-1569"/>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endParaRPr lang="en-US" sz="900" kern="1200"/>
        </a:p>
      </dsp:txBody>
      <dsp:txXfrm>
        <a:off x="2406861" y="1385358"/>
        <a:ext cx="8997738" cy="1259416"/>
      </dsp:txXfrm>
    </dsp:sp>
    <dsp:sp modelId="{9D8D7AFD-AD1E-40A8-B1CA-71262CEE45E7}">
      <dsp:nvSpPr>
        <dsp:cNvPr id="0" name=""/>
        <dsp:cNvSpPr/>
      </dsp:nvSpPr>
      <dsp:spPr>
        <a:xfrm>
          <a:off x="470041" y="1912615"/>
          <a:ext cx="315268" cy="269807"/>
        </a:xfrm>
        <a:prstGeom prst="roundRect">
          <a:avLst>
            <a:gd name="adj" fmla="val 10000"/>
          </a:avLst>
        </a:prstGeom>
        <a:gradFill rotWithShape="0">
          <a:gsLst>
            <a:gs pos="0">
              <a:schemeClr val="accent2">
                <a:tint val="50000"/>
                <a:hueOff val="-2858364"/>
                <a:satOff val="7326"/>
                <a:lumOff val="-356"/>
                <a:alphaOff val="0"/>
                <a:satMod val="103000"/>
                <a:lumMod val="102000"/>
                <a:tint val="94000"/>
              </a:schemeClr>
            </a:gs>
            <a:gs pos="50000">
              <a:schemeClr val="accent2">
                <a:tint val="50000"/>
                <a:hueOff val="-2858364"/>
                <a:satOff val="7326"/>
                <a:lumOff val="-356"/>
                <a:alphaOff val="0"/>
                <a:satMod val="110000"/>
                <a:lumMod val="100000"/>
                <a:shade val="100000"/>
              </a:schemeClr>
            </a:gs>
            <a:gs pos="100000">
              <a:schemeClr val="accent2">
                <a:tint val="50000"/>
                <a:hueOff val="-2858364"/>
                <a:satOff val="7326"/>
                <a:lumOff val="-356"/>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8AC9CA0E-94D8-4853-84C3-91F2C854645F}">
      <dsp:nvSpPr>
        <dsp:cNvPr id="0" name=""/>
        <dsp:cNvSpPr/>
      </dsp:nvSpPr>
      <dsp:spPr>
        <a:xfrm>
          <a:off x="0" y="2770716"/>
          <a:ext cx="11404599" cy="1259416"/>
        </a:xfrm>
        <a:prstGeom prst="roundRect">
          <a:avLst>
            <a:gd name="adj" fmla="val 10000"/>
          </a:avLst>
        </a:prstGeom>
        <a:gradFill rotWithShape="0">
          <a:gsLst>
            <a:gs pos="0">
              <a:schemeClr val="accent2">
                <a:hueOff val="-5695660"/>
                <a:satOff val="16641"/>
                <a:lumOff val="-3137"/>
                <a:alphaOff val="0"/>
                <a:satMod val="103000"/>
                <a:lumMod val="102000"/>
                <a:tint val="94000"/>
              </a:schemeClr>
            </a:gs>
            <a:gs pos="50000">
              <a:schemeClr val="accent2">
                <a:hueOff val="-5695660"/>
                <a:satOff val="16641"/>
                <a:lumOff val="-3137"/>
                <a:alphaOff val="0"/>
                <a:satMod val="110000"/>
                <a:lumMod val="100000"/>
                <a:shade val="100000"/>
              </a:schemeClr>
            </a:gs>
            <a:gs pos="100000">
              <a:schemeClr val="accent2">
                <a:hueOff val="-5695660"/>
                <a:satOff val="16641"/>
                <a:lumOff val="-3137"/>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endParaRPr lang="en-US" sz="900" kern="1200"/>
        </a:p>
      </dsp:txBody>
      <dsp:txXfrm>
        <a:off x="2406861" y="2770716"/>
        <a:ext cx="8997738" cy="1259416"/>
      </dsp:txXfrm>
    </dsp:sp>
    <dsp:sp modelId="{AD5F5FDF-82AE-4E2F-A941-DAE839C5B0A7}">
      <dsp:nvSpPr>
        <dsp:cNvPr id="0" name=""/>
        <dsp:cNvSpPr/>
      </dsp:nvSpPr>
      <dsp:spPr>
        <a:xfrm>
          <a:off x="489851" y="3302251"/>
          <a:ext cx="307764" cy="248961"/>
        </a:xfrm>
        <a:prstGeom prst="roundRect">
          <a:avLst>
            <a:gd name="adj" fmla="val 10000"/>
          </a:avLst>
        </a:prstGeom>
        <a:gradFill rotWithShape="0">
          <a:gsLst>
            <a:gs pos="0">
              <a:schemeClr val="accent2">
                <a:tint val="50000"/>
                <a:hueOff val="-5716728"/>
                <a:satOff val="14653"/>
                <a:lumOff val="-711"/>
                <a:alphaOff val="0"/>
                <a:satMod val="103000"/>
                <a:lumMod val="102000"/>
                <a:tint val="94000"/>
              </a:schemeClr>
            </a:gs>
            <a:gs pos="50000">
              <a:schemeClr val="accent2">
                <a:tint val="50000"/>
                <a:hueOff val="-5716728"/>
                <a:satOff val="14653"/>
                <a:lumOff val="-711"/>
                <a:alphaOff val="0"/>
                <a:satMod val="110000"/>
                <a:lumMod val="100000"/>
                <a:shade val="100000"/>
              </a:schemeClr>
            </a:gs>
            <a:gs pos="100000">
              <a:schemeClr val="accent2">
                <a:tint val="50000"/>
                <a:hueOff val="-5716728"/>
                <a:satOff val="14653"/>
                <a:lumOff val="-711"/>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9ABE277A-89B0-4ED3-A255-1003CB4E6B52}">
      <dsp:nvSpPr>
        <dsp:cNvPr id="0" name=""/>
        <dsp:cNvSpPr/>
      </dsp:nvSpPr>
      <dsp:spPr>
        <a:xfrm>
          <a:off x="0" y="4156075"/>
          <a:ext cx="11404599" cy="1259416"/>
        </a:xfrm>
        <a:prstGeom prst="roundRect">
          <a:avLst>
            <a:gd name="adj" fmla="val 10000"/>
          </a:avLst>
        </a:prstGeom>
        <a:gradFill rotWithShape="0">
          <a:gsLst>
            <a:gs pos="0">
              <a:schemeClr val="accent2">
                <a:hueOff val="-8543491"/>
                <a:satOff val="24962"/>
                <a:lumOff val="-4706"/>
                <a:alphaOff val="0"/>
                <a:satMod val="103000"/>
                <a:lumMod val="102000"/>
                <a:tint val="94000"/>
              </a:schemeClr>
            </a:gs>
            <a:gs pos="50000">
              <a:schemeClr val="accent2">
                <a:hueOff val="-8543491"/>
                <a:satOff val="24962"/>
                <a:lumOff val="-4706"/>
                <a:alphaOff val="0"/>
                <a:satMod val="110000"/>
                <a:lumMod val="100000"/>
                <a:shade val="100000"/>
              </a:schemeClr>
            </a:gs>
            <a:gs pos="100000">
              <a:schemeClr val="accent2">
                <a:hueOff val="-8543491"/>
                <a:satOff val="24962"/>
                <a:lumOff val="-4706"/>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t" anchorCtr="0">
          <a:noAutofit/>
        </a:bodyPr>
        <a:lstStyle/>
        <a:p>
          <a:pPr marL="0" lvl="0" indent="0" algn="l" defTabSz="400050">
            <a:lnSpc>
              <a:spcPct val="90000"/>
            </a:lnSpc>
            <a:spcBef>
              <a:spcPct val="0"/>
            </a:spcBef>
            <a:spcAft>
              <a:spcPct val="35000"/>
            </a:spcAft>
            <a:buNone/>
          </a:pPr>
          <a:endParaRPr lang="en-US" sz="900" kern="1200"/>
        </a:p>
        <a:p>
          <a:pPr marL="57150" lvl="1" indent="-57150" algn="l" defTabSz="311150">
            <a:lnSpc>
              <a:spcPct val="90000"/>
            </a:lnSpc>
            <a:spcBef>
              <a:spcPct val="0"/>
            </a:spcBef>
            <a:spcAft>
              <a:spcPct val="15000"/>
            </a:spcAft>
            <a:buChar char="•"/>
          </a:pPr>
          <a:endParaRPr lang="en-US" sz="700" kern="1200" dirty="0"/>
        </a:p>
        <a:p>
          <a:pPr marL="57150" lvl="1" indent="-57150" algn="l" defTabSz="311150">
            <a:lnSpc>
              <a:spcPct val="90000"/>
            </a:lnSpc>
            <a:spcBef>
              <a:spcPct val="0"/>
            </a:spcBef>
            <a:spcAft>
              <a:spcPct val="15000"/>
            </a:spcAft>
            <a:buChar char="•"/>
          </a:pPr>
          <a:endParaRPr lang="en-US" sz="700" kern="1200"/>
        </a:p>
        <a:p>
          <a:pPr marL="57150" lvl="1" indent="-57150" algn="l" defTabSz="311150">
            <a:lnSpc>
              <a:spcPct val="90000"/>
            </a:lnSpc>
            <a:spcBef>
              <a:spcPct val="0"/>
            </a:spcBef>
            <a:spcAft>
              <a:spcPct val="15000"/>
            </a:spcAft>
            <a:buChar char="•"/>
          </a:pPr>
          <a:endParaRPr lang="en-US" sz="700" kern="1200"/>
        </a:p>
        <a:p>
          <a:pPr marL="57150" lvl="1" indent="-57150" algn="l" defTabSz="311150">
            <a:lnSpc>
              <a:spcPct val="90000"/>
            </a:lnSpc>
            <a:spcBef>
              <a:spcPct val="0"/>
            </a:spcBef>
            <a:spcAft>
              <a:spcPct val="15000"/>
            </a:spcAft>
            <a:buChar char="•"/>
          </a:pPr>
          <a:endParaRPr lang="en-US" sz="700" kern="1200"/>
        </a:p>
        <a:p>
          <a:pPr marL="114300" lvl="2" indent="-57150" algn="l" defTabSz="311150">
            <a:lnSpc>
              <a:spcPct val="90000"/>
            </a:lnSpc>
            <a:spcBef>
              <a:spcPct val="0"/>
            </a:spcBef>
            <a:spcAft>
              <a:spcPct val="15000"/>
            </a:spcAft>
            <a:buChar char="•"/>
          </a:pPr>
          <a:endParaRPr lang="en-US" sz="700" kern="1200"/>
        </a:p>
        <a:p>
          <a:pPr marL="114300" lvl="2" indent="-57150" algn="l" defTabSz="311150">
            <a:lnSpc>
              <a:spcPct val="90000"/>
            </a:lnSpc>
            <a:spcBef>
              <a:spcPct val="0"/>
            </a:spcBef>
            <a:spcAft>
              <a:spcPct val="15000"/>
            </a:spcAft>
            <a:buChar char="•"/>
          </a:pPr>
          <a:endParaRPr lang="en-US" sz="700" kern="1200"/>
        </a:p>
        <a:p>
          <a:pPr marL="57150" lvl="1" indent="-57150" algn="l" defTabSz="311150">
            <a:lnSpc>
              <a:spcPct val="90000"/>
            </a:lnSpc>
            <a:spcBef>
              <a:spcPct val="0"/>
            </a:spcBef>
            <a:spcAft>
              <a:spcPct val="15000"/>
            </a:spcAft>
            <a:buChar char="•"/>
          </a:pPr>
          <a:endParaRPr lang="en-US" sz="700" kern="1200"/>
        </a:p>
        <a:p>
          <a:pPr marL="114300" lvl="2" indent="-57150" algn="l" defTabSz="311150">
            <a:lnSpc>
              <a:spcPct val="90000"/>
            </a:lnSpc>
            <a:spcBef>
              <a:spcPct val="0"/>
            </a:spcBef>
            <a:spcAft>
              <a:spcPct val="15000"/>
            </a:spcAft>
            <a:buChar char="•"/>
          </a:pPr>
          <a:endParaRPr lang="en-US" sz="700" kern="1200"/>
        </a:p>
        <a:p>
          <a:pPr marL="114300" lvl="2" indent="-57150" algn="l" defTabSz="311150">
            <a:lnSpc>
              <a:spcPct val="90000"/>
            </a:lnSpc>
            <a:spcBef>
              <a:spcPct val="0"/>
            </a:spcBef>
            <a:spcAft>
              <a:spcPct val="15000"/>
            </a:spcAft>
            <a:buChar char="•"/>
          </a:pPr>
          <a:endParaRPr lang="en-US" sz="700" kern="1200"/>
        </a:p>
      </dsp:txBody>
      <dsp:txXfrm>
        <a:off x="2406861" y="4156075"/>
        <a:ext cx="8997738" cy="1259416"/>
      </dsp:txXfrm>
    </dsp:sp>
    <dsp:sp modelId="{63707556-4ED5-447C-A68F-F220D7A9D405}">
      <dsp:nvSpPr>
        <dsp:cNvPr id="0" name=""/>
        <dsp:cNvSpPr/>
      </dsp:nvSpPr>
      <dsp:spPr>
        <a:xfrm>
          <a:off x="485973" y="4648280"/>
          <a:ext cx="307764" cy="275006"/>
        </a:xfrm>
        <a:prstGeom prst="roundRect">
          <a:avLst>
            <a:gd name="adj" fmla="val 10000"/>
          </a:avLst>
        </a:prstGeom>
        <a:gradFill rotWithShape="0">
          <a:gsLst>
            <a:gs pos="0">
              <a:schemeClr val="accent2">
                <a:tint val="50000"/>
                <a:hueOff val="-8575092"/>
                <a:satOff val="21979"/>
                <a:lumOff val="-1067"/>
                <a:alphaOff val="0"/>
                <a:satMod val="103000"/>
                <a:lumMod val="102000"/>
                <a:tint val="94000"/>
              </a:schemeClr>
            </a:gs>
            <a:gs pos="50000">
              <a:schemeClr val="accent2">
                <a:tint val="50000"/>
                <a:hueOff val="-8575092"/>
                <a:satOff val="21979"/>
                <a:lumOff val="-1067"/>
                <a:alphaOff val="0"/>
                <a:satMod val="110000"/>
                <a:lumMod val="100000"/>
                <a:shade val="100000"/>
              </a:schemeClr>
            </a:gs>
            <a:gs pos="100000">
              <a:schemeClr val="accent2">
                <a:tint val="50000"/>
                <a:hueOff val="-8575092"/>
                <a:satOff val="21979"/>
                <a:lumOff val="-1067"/>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0FC287-05EC-454A-BC75-33751600A5A3}">
      <dsp:nvSpPr>
        <dsp:cNvPr id="0" name=""/>
        <dsp:cNvSpPr/>
      </dsp:nvSpPr>
      <dsp:spPr>
        <a:xfrm>
          <a:off x="0" y="0"/>
          <a:ext cx="11404599" cy="1259416"/>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endParaRPr lang="en-US" sz="900" kern="1200"/>
        </a:p>
      </dsp:txBody>
      <dsp:txXfrm>
        <a:off x="2406861" y="0"/>
        <a:ext cx="8997738" cy="1259416"/>
      </dsp:txXfrm>
    </dsp:sp>
    <dsp:sp modelId="{C9FA5B17-520D-4B43-BB9F-AECCBDB01B16}">
      <dsp:nvSpPr>
        <dsp:cNvPr id="0" name=""/>
        <dsp:cNvSpPr/>
      </dsp:nvSpPr>
      <dsp:spPr>
        <a:xfrm>
          <a:off x="390015" y="552531"/>
          <a:ext cx="490785" cy="171744"/>
        </a:xfrm>
        <a:prstGeom prst="roundRect">
          <a:avLst>
            <a:gd name="adj" fmla="val 10000"/>
          </a:avLst>
        </a:prstGeom>
        <a:gradFill rotWithShape="0">
          <a:gsLst>
            <a:gs pos="0">
              <a:schemeClr val="accent2">
                <a:tint val="50000"/>
                <a:hueOff val="0"/>
                <a:satOff val="0"/>
                <a:lumOff val="0"/>
                <a:alphaOff val="0"/>
                <a:satMod val="103000"/>
                <a:lumMod val="102000"/>
                <a:tint val="94000"/>
              </a:schemeClr>
            </a:gs>
            <a:gs pos="50000">
              <a:schemeClr val="accent2">
                <a:tint val="50000"/>
                <a:hueOff val="0"/>
                <a:satOff val="0"/>
                <a:lumOff val="0"/>
                <a:alphaOff val="0"/>
                <a:satMod val="110000"/>
                <a:lumMod val="100000"/>
                <a:shade val="100000"/>
              </a:schemeClr>
            </a:gs>
            <a:gs pos="100000">
              <a:schemeClr val="accent2">
                <a:tint val="50000"/>
                <a:hueOff val="0"/>
                <a:satOff val="0"/>
                <a:lumOff val="0"/>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3CBFEE7E-DE65-4AA0-A95D-0592CF0F6140}">
      <dsp:nvSpPr>
        <dsp:cNvPr id="0" name=""/>
        <dsp:cNvSpPr/>
      </dsp:nvSpPr>
      <dsp:spPr>
        <a:xfrm>
          <a:off x="0" y="1385358"/>
          <a:ext cx="11404599" cy="1259416"/>
        </a:xfrm>
        <a:prstGeom prst="roundRect">
          <a:avLst>
            <a:gd name="adj" fmla="val 10000"/>
          </a:avLst>
        </a:prstGeom>
        <a:gradFill rotWithShape="0">
          <a:gsLst>
            <a:gs pos="0">
              <a:schemeClr val="accent2">
                <a:hueOff val="-2847830"/>
                <a:satOff val="8321"/>
                <a:lumOff val="-1569"/>
                <a:alphaOff val="0"/>
                <a:satMod val="103000"/>
                <a:lumMod val="102000"/>
                <a:tint val="94000"/>
              </a:schemeClr>
            </a:gs>
            <a:gs pos="50000">
              <a:schemeClr val="accent2">
                <a:hueOff val="-2847830"/>
                <a:satOff val="8321"/>
                <a:lumOff val="-1569"/>
                <a:alphaOff val="0"/>
                <a:satMod val="110000"/>
                <a:lumMod val="100000"/>
                <a:shade val="100000"/>
              </a:schemeClr>
            </a:gs>
            <a:gs pos="100000">
              <a:schemeClr val="accent2">
                <a:hueOff val="-2847830"/>
                <a:satOff val="8321"/>
                <a:lumOff val="-1569"/>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endParaRPr lang="en-US" sz="900" kern="1200"/>
        </a:p>
      </dsp:txBody>
      <dsp:txXfrm>
        <a:off x="2406861" y="1385358"/>
        <a:ext cx="8997738" cy="1259416"/>
      </dsp:txXfrm>
    </dsp:sp>
    <dsp:sp modelId="{9D8D7AFD-AD1E-40A8-B1CA-71262CEE45E7}">
      <dsp:nvSpPr>
        <dsp:cNvPr id="0" name=""/>
        <dsp:cNvSpPr/>
      </dsp:nvSpPr>
      <dsp:spPr>
        <a:xfrm>
          <a:off x="470041" y="1912615"/>
          <a:ext cx="315268" cy="269807"/>
        </a:xfrm>
        <a:prstGeom prst="roundRect">
          <a:avLst>
            <a:gd name="adj" fmla="val 10000"/>
          </a:avLst>
        </a:prstGeom>
        <a:gradFill rotWithShape="0">
          <a:gsLst>
            <a:gs pos="0">
              <a:schemeClr val="accent2">
                <a:tint val="50000"/>
                <a:hueOff val="-2858364"/>
                <a:satOff val="7326"/>
                <a:lumOff val="-356"/>
                <a:alphaOff val="0"/>
                <a:satMod val="103000"/>
                <a:lumMod val="102000"/>
                <a:tint val="94000"/>
              </a:schemeClr>
            </a:gs>
            <a:gs pos="50000">
              <a:schemeClr val="accent2">
                <a:tint val="50000"/>
                <a:hueOff val="-2858364"/>
                <a:satOff val="7326"/>
                <a:lumOff val="-356"/>
                <a:alphaOff val="0"/>
                <a:satMod val="110000"/>
                <a:lumMod val="100000"/>
                <a:shade val="100000"/>
              </a:schemeClr>
            </a:gs>
            <a:gs pos="100000">
              <a:schemeClr val="accent2">
                <a:tint val="50000"/>
                <a:hueOff val="-2858364"/>
                <a:satOff val="7326"/>
                <a:lumOff val="-356"/>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8AC9CA0E-94D8-4853-84C3-91F2C854645F}">
      <dsp:nvSpPr>
        <dsp:cNvPr id="0" name=""/>
        <dsp:cNvSpPr/>
      </dsp:nvSpPr>
      <dsp:spPr>
        <a:xfrm>
          <a:off x="0" y="2770716"/>
          <a:ext cx="11404599" cy="1259416"/>
        </a:xfrm>
        <a:prstGeom prst="roundRect">
          <a:avLst>
            <a:gd name="adj" fmla="val 10000"/>
          </a:avLst>
        </a:prstGeom>
        <a:gradFill rotWithShape="0">
          <a:gsLst>
            <a:gs pos="0">
              <a:schemeClr val="accent2">
                <a:hueOff val="-5695660"/>
                <a:satOff val="16641"/>
                <a:lumOff val="-3137"/>
                <a:alphaOff val="0"/>
                <a:satMod val="103000"/>
                <a:lumMod val="102000"/>
                <a:tint val="94000"/>
              </a:schemeClr>
            </a:gs>
            <a:gs pos="50000">
              <a:schemeClr val="accent2">
                <a:hueOff val="-5695660"/>
                <a:satOff val="16641"/>
                <a:lumOff val="-3137"/>
                <a:alphaOff val="0"/>
                <a:satMod val="110000"/>
                <a:lumMod val="100000"/>
                <a:shade val="100000"/>
              </a:schemeClr>
            </a:gs>
            <a:gs pos="100000">
              <a:schemeClr val="accent2">
                <a:hueOff val="-5695660"/>
                <a:satOff val="16641"/>
                <a:lumOff val="-3137"/>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endParaRPr lang="en-US" sz="900" kern="1200"/>
        </a:p>
      </dsp:txBody>
      <dsp:txXfrm>
        <a:off x="2406861" y="2770716"/>
        <a:ext cx="8997738" cy="1259416"/>
      </dsp:txXfrm>
    </dsp:sp>
    <dsp:sp modelId="{AD5F5FDF-82AE-4E2F-A941-DAE839C5B0A7}">
      <dsp:nvSpPr>
        <dsp:cNvPr id="0" name=""/>
        <dsp:cNvSpPr/>
      </dsp:nvSpPr>
      <dsp:spPr>
        <a:xfrm>
          <a:off x="489851" y="3302251"/>
          <a:ext cx="307764" cy="248961"/>
        </a:xfrm>
        <a:prstGeom prst="roundRect">
          <a:avLst>
            <a:gd name="adj" fmla="val 10000"/>
          </a:avLst>
        </a:prstGeom>
        <a:gradFill rotWithShape="0">
          <a:gsLst>
            <a:gs pos="0">
              <a:schemeClr val="accent2">
                <a:tint val="50000"/>
                <a:hueOff val="-5716728"/>
                <a:satOff val="14653"/>
                <a:lumOff val="-711"/>
                <a:alphaOff val="0"/>
                <a:satMod val="103000"/>
                <a:lumMod val="102000"/>
                <a:tint val="94000"/>
              </a:schemeClr>
            </a:gs>
            <a:gs pos="50000">
              <a:schemeClr val="accent2">
                <a:tint val="50000"/>
                <a:hueOff val="-5716728"/>
                <a:satOff val="14653"/>
                <a:lumOff val="-711"/>
                <a:alphaOff val="0"/>
                <a:satMod val="110000"/>
                <a:lumMod val="100000"/>
                <a:shade val="100000"/>
              </a:schemeClr>
            </a:gs>
            <a:gs pos="100000">
              <a:schemeClr val="accent2">
                <a:tint val="50000"/>
                <a:hueOff val="-5716728"/>
                <a:satOff val="14653"/>
                <a:lumOff val="-711"/>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9ABE277A-89B0-4ED3-A255-1003CB4E6B52}">
      <dsp:nvSpPr>
        <dsp:cNvPr id="0" name=""/>
        <dsp:cNvSpPr/>
      </dsp:nvSpPr>
      <dsp:spPr>
        <a:xfrm>
          <a:off x="0" y="4156075"/>
          <a:ext cx="11404599" cy="1259416"/>
        </a:xfrm>
        <a:prstGeom prst="roundRect">
          <a:avLst>
            <a:gd name="adj" fmla="val 10000"/>
          </a:avLst>
        </a:prstGeom>
        <a:gradFill rotWithShape="0">
          <a:gsLst>
            <a:gs pos="0">
              <a:schemeClr val="accent2">
                <a:hueOff val="-8543491"/>
                <a:satOff val="24962"/>
                <a:lumOff val="-4706"/>
                <a:alphaOff val="0"/>
                <a:satMod val="103000"/>
                <a:lumMod val="102000"/>
                <a:tint val="94000"/>
              </a:schemeClr>
            </a:gs>
            <a:gs pos="50000">
              <a:schemeClr val="accent2">
                <a:hueOff val="-8543491"/>
                <a:satOff val="24962"/>
                <a:lumOff val="-4706"/>
                <a:alphaOff val="0"/>
                <a:satMod val="110000"/>
                <a:lumMod val="100000"/>
                <a:shade val="100000"/>
              </a:schemeClr>
            </a:gs>
            <a:gs pos="100000">
              <a:schemeClr val="accent2">
                <a:hueOff val="-8543491"/>
                <a:satOff val="24962"/>
                <a:lumOff val="-4706"/>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t" anchorCtr="0">
          <a:noAutofit/>
        </a:bodyPr>
        <a:lstStyle/>
        <a:p>
          <a:pPr marL="0" lvl="0" indent="0" algn="l" defTabSz="400050">
            <a:lnSpc>
              <a:spcPct val="90000"/>
            </a:lnSpc>
            <a:spcBef>
              <a:spcPct val="0"/>
            </a:spcBef>
            <a:spcAft>
              <a:spcPct val="35000"/>
            </a:spcAft>
            <a:buNone/>
          </a:pPr>
          <a:endParaRPr lang="en-US" sz="900" kern="1200"/>
        </a:p>
        <a:p>
          <a:pPr marL="57150" lvl="1" indent="-57150" algn="l" defTabSz="311150">
            <a:lnSpc>
              <a:spcPct val="90000"/>
            </a:lnSpc>
            <a:spcBef>
              <a:spcPct val="0"/>
            </a:spcBef>
            <a:spcAft>
              <a:spcPct val="15000"/>
            </a:spcAft>
            <a:buChar char="•"/>
          </a:pPr>
          <a:endParaRPr lang="en-US" sz="700" kern="1200" dirty="0"/>
        </a:p>
        <a:p>
          <a:pPr marL="57150" lvl="1" indent="-57150" algn="l" defTabSz="311150">
            <a:lnSpc>
              <a:spcPct val="90000"/>
            </a:lnSpc>
            <a:spcBef>
              <a:spcPct val="0"/>
            </a:spcBef>
            <a:spcAft>
              <a:spcPct val="15000"/>
            </a:spcAft>
            <a:buChar char="•"/>
          </a:pPr>
          <a:endParaRPr lang="en-US" sz="700" kern="1200"/>
        </a:p>
        <a:p>
          <a:pPr marL="57150" lvl="1" indent="-57150" algn="l" defTabSz="311150">
            <a:lnSpc>
              <a:spcPct val="90000"/>
            </a:lnSpc>
            <a:spcBef>
              <a:spcPct val="0"/>
            </a:spcBef>
            <a:spcAft>
              <a:spcPct val="15000"/>
            </a:spcAft>
            <a:buChar char="•"/>
          </a:pPr>
          <a:endParaRPr lang="en-US" sz="700" kern="1200"/>
        </a:p>
        <a:p>
          <a:pPr marL="57150" lvl="1" indent="-57150" algn="l" defTabSz="311150">
            <a:lnSpc>
              <a:spcPct val="90000"/>
            </a:lnSpc>
            <a:spcBef>
              <a:spcPct val="0"/>
            </a:spcBef>
            <a:spcAft>
              <a:spcPct val="15000"/>
            </a:spcAft>
            <a:buChar char="•"/>
          </a:pPr>
          <a:endParaRPr lang="en-US" sz="700" kern="1200"/>
        </a:p>
        <a:p>
          <a:pPr marL="114300" lvl="2" indent="-57150" algn="l" defTabSz="311150">
            <a:lnSpc>
              <a:spcPct val="90000"/>
            </a:lnSpc>
            <a:spcBef>
              <a:spcPct val="0"/>
            </a:spcBef>
            <a:spcAft>
              <a:spcPct val="15000"/>
            </a:spcAft>
            <a:buChar char="•"/>
          </a:pPr>
          <a:endParaRPr lang="en-US" sz="700" kern="1200"/>
        </a:p>
        <a:p>
          <a:pPr marL="114300" lvl="2" indent="-57150" algn="l" defTabSz="311150">
            <a:lnSpc>
              <a:spcPct val="90000"/>
            </a:lnSpc>
            <a:spcBef>
              <a:spcPct val="0"/>
            </a:spcBef>
            <a:spcAft>
              <a:spcPct val="15000"/>
            </a:spcAft>
            <a:buChar char="•"/>
          </a:pPr>
          <a:endParaRPr lang="en-US" sz="700" kern="1200"/>
        </a:p>
        <a:p>
          <a:pPr marL="57150" lvl="1" indent="-57150" algn="l" defTabSz="311150">
            <a:lnSpc>
              <a:spcPct val="90000"/>
            </a:lnSpc>
            <a:spcBef>
              <a:spcPct val="0"/>
            </a:spcBef>
            <a:spcAft>
              <a:spcPct val="15000"/>
            </a:spcAft>
            <a:buChar char="•"/>
          </a:pPr>
          <a:endParaRPr lang="en-US" sz="700" kern="1200"/>
        </a:p>
        <a:p>
          <a:pPr marL="114300" lvl="2" indent="-57150" algn="l" defTabSz="311150">
            <a:lnSpc>
              <a:spcPct val="90000"/>
            </a:lnSpc>
            <a:spcBef>
              <a:spcPct val="0"/>
            </a:spcBef>
            <a:spcAft>
              <a:spcPct val="15000"/>
            </a:spcAft>
            <a:buChar char="•"/>
          </a:pPr>
          <a:endParaRPr lang="en-US" sz="700" kern="1200"/>
        </a:p>
        <a:p>
          <a:pPr marL="114300" lvl="2" indent="-57150" algn="l" defTabSz="311150">
            <a:lnSpc>
              <a:spcPct val="90000"/>
            </a:lnSpc>
            <a:spcBef>
              <a:spcPct val="0"/>
            </a:spcBef>
            <a:spcAft>
              <a:spcPct val="15000"/>
            </a:spcAft>
            <a:buChar char="•"/>
          </a:pPr>
          <a:endParaRPr lang="en-US" sz="700" kern="1200"/>
        </a:p>
      </dsp:txBody>
      <dsp:txXfrm>
        <a:off x="2406861" y="4156075"/>
        <a:ext cx="8997738" cy="1259416"/>
      </dsp:txXfrm>
    </dsp:sp>
    <dsp:sp modelId="{63707556-4ED5-447C-A68F-F220D7A9D405}">
      <dsp:nvSpPr>
        <dsp:cNvPr id="0" name=""/>
        <dsp:cNvSpPr/>
      </dsp:nvSpPr>
      <dsp:spPr>
        <a:xfrm>
          <a:off x="485973" y="4648280"/>
          <a:ext cx="307764" cy="275006"/>
        </a:xfrm>
        <a:prstGeom prst="roundRect">
          <a:avLst>
            <a:gd name="adj" fmla="val 10000"/>
          </a:avLst>
        </a:prstGeom>
        <a:gradFill rotWithShape="0">
          <a:gsLst>
            <a:gs pos="0">
              <a:schemeClr val="accent2">
                <a:tint val="50000"/>
                <a:hueOff val="-8575092"/>
                <a:satOff val="21979"/>
                <a:lumOff val="-1067"/>
                <a:alphaOff val="0"/>
                <a:satMod val="103000"/>
                <a:lumMod val="102000"/>
                <a:tint val="94000"/>
              </a:schemeClr>
            </a:gs>
            <a:gs pos="50000">
              <a:schemeClr val="accent2">
                <a:tint val="50000"/>
                <a:hueOff val="-8575092"/>
                <a:satOff val="21979"/>
                <a:lumOff val="-1067"/>
                <a:alphaOff val="0"/>
                <a:satMod val="110000"/>
                <a:lumMod val="100000"/>
                <a:shade val="100000"/>
              </a:schemeClr>
            </a:gs>
            <a:gs pos="100000">
              <a:schemeClr val="accent2">
                <a:tint val="50000"/>
                <a:hueOff val="-8575092"/>
                <a:satOff val="21979"/>
                <a:lumOff val="-1067"/>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0FC287-05EC-454A-BC75-33751600A5A3}">
      <dsp:nvSpPr>
        <dsp:cNvPr id="0" name=""/>
        <dsp:cNvSpPr/>
      </dsp:nvSpPr>
      <dsp:spPr>
        <a:xfrm>
          <a:off x="0" y="0"/>
          <a:ext cx="11404599" cy="1259416"/>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endParaRPr lang="en-US" sz="900" kern="1200"/>
        </a:p>
      </dsp:txBody>
      <dsp:txXfrm>
        <a:off x="2406861" y="0"/>
        <a:ext cx="8997738" cy="1259416"/>
      </dsp:txXfrm>
    </dsp:sp>
    <dsp:sp modelId="{C9FA5B17-520D-4B43-BB9F-AECCBDB01B16}">
      <dsp:nvSpPr>
        <dsp:cNvPr id="0" name=""/>
        <dsp:cNvSpPr/>
      </dsp:nvSpPr>
      <dsp:spPr>
        <a:xfrm>
          <a:off x="390015" y="552531"/>
          <a:ext cx="490785" cy="171744"/>
        </a:xfrm>
        <a:prstGeom prst="roundRect">
          <a:avLst>
            <a:gd name="adj" fmla="val 10000"/>
          </a:avLst>
        </a:prstGeom>
        <a:gradFill rotWithShape="0">
          <a:gsLst>
            <a:gs pos="0">
              <a:schemeClr val="accent2">
                <a:tint val="50000"/>
                <a:hueOff val="0"/>
                <a:satOff val="0"/>
                <a:lumOff val="0"/>
                <a:alphaOff val="0"/>
                <a:satMod val="103000"/>
                <a:lumMod val="102000"/>
                <a:tint val="94000"/>
              </a:schemeClr>
            </a:gs>
            <a:gs pos="50000">
              <a:schemeClr val="accent2">
                <a:tint val="50000"/>
                <a:hueOff val="0"/>
                <a:satOff val="0"/>
                <a:lumOff val="0"/>
                <a:alphaOff val="0"/>
                <a:satMod val="110000"/>
                <a:lumMod val="100000"/>
                <a:shade val="100000"/>
              </a:schemeClr>
            </a:gs>
            <a:gs pos="100000">
              <a:schemeClr val="accent2">
                <a:tint val="50000"/>
                <a:hueOff val="0"/>
                <a:satOff val="0"/>
                <a:lumOff val="0"/>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3CBFEE7E-DE65-4AA0-A95D-0592CF0F6140}">
      <dsp:nvSpPr>
        <dsp:cNvPr id="0" name=""/>
        <dsp:cNvSpPr/>
      </dsp:nvSpPr>
      <dsp:spPr>
        <a:xfrm>
          <a:off x="0" y="1385358"/>
          <a:ext cx="11404599" cy="1259416"/>
        </a:xfrm>
        <a:prstGeom prst="roundRect">
          <a:avLst>
            <a:gd name="adj" fmla="val 10000"/>
          </a:avLst>
        </a:prstGeom>
        <a:gradFill rotWithShape="0">
          <a:gsLst>
            <a:gs pos="0">
              <a:schemeClr val="accent2">
                <a:hueOff val="-2847830"/>
                <a:satOff val="8321"/>
                <a:lumOff val="-1569"/>
                <a:alphaOff val="0"/>
                <a:satMod val="103000"/>
                <a:lumMod val="102000"/>
                <a:tint val="94000"/>
              </a:schemeClr>
            </a:gs>
            <a:gs pos="50000">
              <a:schemeClr val="accent2">
                <a:hueOff val="-2847830"/>
                <a:satOff val="8321"/>
                <a:lumOff val="-1569"/>
                <a:alphaOff val="0"/>
                <a:satMod val="110000"/>
                <a:lumMod val="100000"/>
                <a:shade val="100000"/>
              </a:schemeClr>
            </a:gs>
            <a:gs pos="100000">
              <a:schemeClr val="accent2">
                <a:hueOff val="-2847830"/>
                <a:satOff val="8321"/>
                <a:lumOff val="-1569"/>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endParaRPr lang="en-US" sz="900" kern="1200"/>
        </a:p>
      </dsp:txBody>
      <dsp:txXfrm>
        <a:off x="2406861" y="1385358"/>
        <a:ext cx="8997738" cy="1259416"/>
      </dsp:txXfrm>
    </dsp:sp>
    <dsp:sp modelId="{9D8D7AFD-AD1E-40A8-B1CA-71262CEE45E7}">
      <dsp:nvSpPr>
        <dsp:cNvPr id="0" name=""/>
        <dsp:cNvSpPr/>
      </dsp:nvSpPr>
      <dsp:spPr>
        <a:xfrm>
          <a:off x="470041" y="1912615"/>
          <a:ext cx="315268" cy="269807"/>
        </a:xfrm>
        <a:prstGeom prst="roundRect">
          <a:avLst>
            <a:gd name="adj" fmla="val 10000"/>
          </a:avLst>
        </a:prstGeom>
        <a:gradFill rotWithShape="0">
          <a:gsLst>
            <a:gs pos="0">
              <a:schemeClr val="accent2">
                <a:tint val="50000"/>
                <a:hueOff val="-2858364"/>
                <a:satOff val="7326"/>
                <a:lumOff val="-356"/>
                <a:alphaOff val="0"/>
                <a:satMod val="103000"/>
                <a:lumMod val="102000"/>
                <a:tint val="94000"/>
              </a:schemeClr>
            </a:gs>
            <a:gs pos="50000">
              <a:schemeClr val="accent2">
                <a:tint val="50000"/>
                <a:hueOff val="-2858364"/>
                <a:satOff val="7326"/>
                <a:lumOff val="-356"/>
                <a:alphaOff val="0"/>
                <a:satMod val="110000"/>
                <a:lumMod val="100000"/>
                <a:shade val="100000"/>
              </a:schemeClr>
            </a:gs>
            <a:gs pos="100000">
              <a:schemeClr val="accent2">
                <a:tint val="50000"/>
                <a:hueOff val="-2858364"/>
                <a:satOff val="7326"/>
                <a:lumOff val="-356"/>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8AC9CA0E-94D8-4853-84C3-91F2C854645F}">
      <dsp:nvSpPr>
        <dsp:cNvPr id="0" name=""/>
        <dsp:cNvSpPr/>
      </dsp:nvSpPr>
      <dsp:spPr>
        <a:xfrm>
          <a:off x="0" y="2770716"/>
          <a:ext cx="11404599" cy="1259416"/>
        </a:xfrm>
        <a:prstGeom prst="roundRect">
          <a:avLst>
            <a:gd name="adj" fmla="val 10000"/>
          </a:avLst>
        </a:prstGeom>
        <a:gradFill rotWithShape="0">
          <a:gsLst>
            <a:gs pos="0">
              <a:schemeClr val="accent2">
                <a:hueOff val="-5695660"/>
                <a:satOff val="16641"/>
                <a:lumOff val="-3137"/>
                <a:alphaOff val="0"/>
                <a:satMod val="103000"/>
                <a:lumMod val="102000"/>
                <a:tint val="94000"/>
              </a:schemeClr>
            </a:gs>
            <a:gs pos="50000">
              <a:schemeClr val="accent2">
                <a:hueOff val="-5695660"/>
                <a:satOff val="16641"/>
                <a:lumOff val="-3137"/>
                <a:alphaOff val="0"/>
                <a:satMod val="110000"/>
                <a:lumMod val="100000"/>
                <a:shade val="100000"/>
              </a:schemeClr>
            </a:gs>
            <a:gs pos="100000">
              <a:schemeClr val="accent2">
                <a:hueOff val="-5695660"/>
                <a:satOff val="16641"/>
                <a:lumOff val="-3137"/>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endParaRPr lang="en-US" sz="900" kern="1200"/>
        </a:p>
      </dsp:txBody>
      <dsp:txXfrm>
        <a:off x="2406861" y="2770716"/>
        <a:ext cx="8997738" cy="1259416"/>
      </dsp:txXfrm>
    </dsp:sp>
    <dsp:sp modelId="{AD5F5FDF-82AE-4E2F-A941-DAE839C5B0A7}">
      <dsp:nvSpPr>
        <dsp:cNvPr id="0" name=""/>
        <dsp:cNvSpPr/>
      </dsp:nvSpPr>
      <dsp:spPr>
        <a:xfrm>
          <a:off x="489851" y="3302251"/>
          <a:ext cx="307764" cy="248961"/>
        </a:xfrm>
        <a:prstGeom prst="roundRect">
          <a:avLst>
            <a:gd name="adj" fmla="val 10000"/>
          </a:avLst>
        </a:prstGeom>
        <a:gradFill rotWithShape="0">
          <a:gsLst>
            <a:gs pos="0">
              <a:schemeClr val="accent2">
                <a:tint val="50000"/>
                <a:hueOff val="-5716728"/>
                <a:satOff val="14653"/>
                <a:lumOff val="-711"/>
                <a:alphaOff val="0"/>
                <a:satMod val="103000"/>
                <a:lumMod val="102000"/>
                <a:tint val="94000"/>
              </a:schemeClr>
            </a:gs>
            <a:gs pos="50000">
              <a:schemeClr val="accent2">
                <a:tint val="50000"/>
                <a:hueOff val="-5716728"/>
                <a:satOff val="14653"/>
                <a:lumOff val="-711"/>
                <a:alphaOff val="0"/>
                <a:satMod val="110000"/>
                <a:lumMod val="100000"/>
                <a:shade val="100000"/>
              </a:schemeClr>
            </a:gs>
            <a:gs pos="100000">
              <a:schemeClr val="accent2">
                <a:tint val="50000"/>
                <a:hueOff val="-5716728"/>
                <a:satOff val="14653"/>
                <a:lumOff val="-711"/>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9ABE277A-89B0-4ED3-A255-1003CB4E6B52}">
      <dsp:nvSpPr>
        <dsp:cNvPr id="0" name=""/>
        <dsp:cNvSpPr/>
      </dsp:nvSpPr>
      <dsp:spPr>
        <a:xfrm>
          <a:off x="0" y="4156075"/>
          <a:ext cx="11404599" cy="1259416"/>
        </a:xfrm>
        <a:prstGeom prst="roundRect">
          <a:avLst>
            <a:gd name="adj" fmla="val 10000"/>
          </a:avLst>
        </a:prstGeom>
        <a:gradFill rotWithShape="0">
          <a:gsLst>
            <a:gs pos="0">
              <a:schemeClr val="accent2">
                <a:hueOff val="-8543491"/>
                <a:satOff val="24962"/>
                <a:lumOff val="-4706"/>
                <a:alphaOff val="0"/>
                <a:satMod val="103000"/>
                <a:lumMod val="102000"/>
                <a:tint val="94000"/>
              </a:schemeClr>
            </a:gs>
            <a:gs pos="50000">
              <a:schemeClr val="accent2">
                <a:hueOff val="-8543491"/>
                <a:satOff val="24962"/>
                <a:lumOff val="-4706"/>
                <a:alphaOff val="0"/>
                <a:satMod val="110000"/>
                <a:lumMod val="100000"/>
                <a:shade val="100000"/>
              </a:schemeClr>
            </a:gs>
            <a:gs pos="100000">
              <a:schemeClr val="accent2">
                <a:hueOff val="-8543491"/>
                <a:satOff val="24962"/>
                <a:lumOff val="-4706"/>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t" anchorCtr="0">
          <a:noAutofit/>
        </a:bodyPr>
        <a:lstStyle/>
        <a:p>
          <a:pPr marL="0" lvl="0" indent="0" algn="l" defTabSz="400050">
            <a:lnSpc>
              <a:spcPct val="90000"/>
            </a:lnSpc>
            <a:spcBef>
              <a:spcPct val="0"/>
            </a:spcBef>
            <a:spcAft>
              <a:spcPct val="35000"/>
            </a:spcAft>
            <a:buNone/>
          </a:pPr>
          <a:endParaRPr lang="en-US" sz="900" kern="1200"/>
        </a:p>
        <a:p>
          <a:pPr marL="57150" lvl="1" indent="-57150" algn="l" defTabSz="311150">
            <a:lnSpc>
              <a:spcPct val="90000"/>
            </a:lnSpc>
            <a:spcBef>
              <a:spcPct val="0"/>
            </a:spcBef>
            <a:spcAft>
              <a:spcPct val="15000"/>
            </a:spcAft>
            <a:buChar char="•"/>
          </a:pPr>
          <a:endParaRPr lang="en-US" sz="700" kern="1200" dirty="0"/>
        </a:p>
        <a:p>
          <a:pPr marL="57150" lvl="1" indent="-57150" algn="l" defTabSz="311150">
            <a:lnSpc>
              <a:spcPct val="90000"/>
            </a:lnSpc>
            <a:spcBef>
              <a:spcPct val="0"/>
            </a:spcBef>
            <a:spcAft>
              <a:spcPct val="15000"/>
            </a:spcAft>
            <a:buChar char="•"/>
          </a:pPr>
          <a:endParaRPr lang="en-US" sz="700" kern="1200"/>
        </a:p>
        <a:p>
          <a:pPr marL="57150" lvl="1" indent="-57150" algn="l" defTabSz="311150">
            <a:lnSpc>
              <a:spcPct val="90000"/>
            </a:lnSpc>
            <a:spcBef>
              <a:spcPct val="0"/>
            </a:spcBef>
            <a:spcAft>
              <a:spcPct val="15000"/>
            </a:spcAft>
            <a:buChar char="•"/>
          </a:pPr>
          <a:endParaRPr lang="en-US" sz="700" kern="1200"/>
        </a:p>
        <a:p>
          <a:pPr marL="57150" lvl="1" indent="-57150" algn="l" defTabSz="311150">
            <a:lnSpc>
              <a:spcPct val="90000"/>
            </a:lnSpc>
            <a:spcBef>
              <a:spcPct val="0"/>
            </a:spcBef>
            <a:spcAft>
              <a:spcPct val="15000"/>
            </a:spcAft>
            <a:buChar char="•"/>
          </a:pPr>
          <a:endParaRPr lang="en-US" sz="700" kern="1200"/>
        </a:p>
        <a:p>
          <a:pPr marL="114300" lvl="2" indent="-57150" algn="l" defTabSz="311150">
            <a:lnSpc>
              <a:spcPct val="90000"/>
            </a:lnSpc>
            <a:spcBef>
              <a:spcPct val="0"/>
            </a:spcBef>
            <a:spcAft>
              <a:spcPct val="15000"/>
            </a:spcAft>
            <a:buChar char="•"/>
          </a:pPr>
          <a:endParaRPr lang="en-US" sz="700" kern="1200"/>
        </a:p>
        <a:p>
          <a:pPr marL="114300" lvl="2" indent="-57150" algn="l" defTabSz="311150">
            <a:lnSpc>
              <a:spcPct val="90000"/>
            </a:lnSpc>
            <a:spcBef>
              <a:spcPct val="0"/>
            </a:spcBef>
            <a:spcAft>
              <a:spcPct val="15000"/>
            </a:spcAft>
            <a:buChar char="•"/>
          </a:pPr>
          <a:endParaRPr lang="en-US" sz="700" kern="1200"/>
        </a:p>
        <a:p>
          <a:pPr marL="57150" lvl="1" indent="-57150" algn="l" defTabSz="311150">
            <a:lnSpc>
              <a:spcPct val="90000"/>
            </a:lnSpc>
            <a:spcBef>
              <a:spcPct val="0"/>
            </a:spcBef>
            <a:spcAft>
              <a:spcPct val="15000"/>
            </a:spcAft>
            <a:buChar char="•"/>
          </a:pPr>
          <a:endParaRPr lang="en-US" sz="700" kern="1200"/>
        </a:p>
        <a:p>
          <a:pPr marL="114300" lvl="2" indent="-57150" algn="l" defTabSz="311150">
            <a:lnSpc>
              <a:spcPct val="90000"/>
            </a:lnSpc>
            <a:spcBef>
              <a:spcPct val="0"/>
            </a:spcBef>
            <a:spcAft>
              <a:spcPct val="15000"/>
            </a:spcAft>
            <a:buChar char="•"/>
          </a:pPr>
          <a:endParaRPr lang="en-US" sz="700" kern="1200"/>
        </a:p>
        <a:p>
          <a:pPr marL="114300" lvl="2" indent="-57150" algn="l" defTabSz="311150">
            <a:lnSpc>
              <a:spcPct val="90000"/>
            </a:lnSpc>
            <a:spcBef>
              <a:spcPct val="0"/>
            </a:spcBef>
            <a:spcAft>
              <a:spcPct val="15000"/>
            </a:spcAft>
            <a:buChar char="•"/>
          </a:pPr>
          <a:endParaRPr lang="en-US" sz="700" kern="1200"/>
        </a:p>
      </dsp:txBody>
      <dsp:txXfrm>
        <a:off x="2406861" y="4156075"/>
        <a:ext cx="8997738" cy="1259416"/>
      </dsp:txXfrm>
    </dsp:sp>
    <dsp:sp modelId="{63707556-4ED5-447C-A68F-F220D7A9D405}">
      <dsp:nvSpPr>
        <dsp:cNvPr id="0" name=""/>
        <dsp:cNvSpPr/>
      </dsp:nvSpPr>
      <dsp:spPr>
        <a:xfrm>
          <a:off x="485973" y="4648280"/>
          <a:ext cx="307764" cy="275006"/>
        </a:xfrm>
        <a:prstGeom prst="roundRect">
          <a:avLst>
            <a:gd name="adj" fmla="val 10000"/>
          </a:avLst>
        </a:prstGeom>
        <a:gradFill rotWithShape="0">
          <a:gsLst>
            <a:gs pos="0">
              <a:schemeClr val="accent2">
                <a:tint val="50000"/>
                <a:hueOff val="-8575092"/>
                <a:satOff val="21979"/>
                <a:lumOff val="-1067"/>
                <a:alphaOff val="0"/>
                <a:satMod val="103000"/>
                <a:lumMod val="102000"/>
                <a:tint val="94000"/>
              </a:schemeClr>
            </a:gs>
            <a:gs pos="50000">
              <a:schemeClr val="accent2">
                <a:tint val="50000"/>
                <a:hueOff val="-8575092"/>
                <a:satOff val="21979"/>
                <a:lumOff val="-1067"/>
                <a:alphaOff val="0"/>
                <a:satMod val="110000"/>
                <a:lumMod val="100000"/>
                <a:shade val="100000"/>
              </a:schemeClr>
            </a:gs>
            <a:gs pos="100000">
              <a:schemeClr val="accent2">
                <a:tint val="50000"/>
                <a:hueOff val="-8575092"/>
                <a:satOff val="21979"/>
                <a:lumOff val="-1067"/>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0FC287-05EC-454A-BC75-33751600A5A3}">
      <dsp:nvSpPr>
        <dsp:cNvPr id="0" name=""/>
        <dsp:cNvSpPr/>
      </dsp:nvSpPr>
      <dsp:spPr>
        <a:xfrm>
          <a:off x="0" y="0"/>
          <a:ext cx="11404599" cy="1259416"/>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endParaRPr lang="en-US" sz="900" kern="1200" dirty="0"/>
        </a:p>
      </dsp:txBody>
      <dsp:txXfrm>
        <a:off x="2406861" y="0"/>
        <a:ext cx="8997738" cy="1259416"/>
      </dsp:txXfrm>
    </dsp:sp>
    <dsp:sp modelId="{C9FA5B17-520D-4B43-BB9F-AECCBDB01B16}">
      <dsp:nvSpPr>
        <dsp:cNvPr id="0" name=""/>
        <dsp:cNvSpPr/>
      </dsp:nvSpPr>
      <dsp:spPr>
        <a:xfrm>
          <a:off x="390015" y="552531"/>
          <a:ext cx="490785" cy="171744"/>
        </a:xfrm>
        <a:prstGeom prst="roundRect">
          <a:avLst>
            <a:gd name="adj" fmla="val 10000"/>
          </a:avLst>
        </a:prstGeom>
        <a:gradFill rotWithShape="0">
          <a:gsLst>
            <a:gs pos="0">
              <a:schemeClr val="accent2">
                <a:tint val="50000"/>
                <a:hueOff val="0"/>
                <a:satOff val="0"/>
                <a:lumOff val="0"/>
                <a:alphaOff val="0"/>
                <a:satMod val="103000"/>
                <a:lumMod val="102000"/>
                <a:tint val="94000"/>
              </a:schemeClr>
            </a:gs>
            <a:gs pos="50000">
              <a:schemeClr val="accent2">
                <a:tint val="50000"/>
                <a:hueOff val="0"/>
                <a:satOff val="0"/>
                <a:lumOff val="0"/>
                <a:alphaOff val="0"/>
                <a:satMod val="110000"/>
                <a:lumMod val="100000"/>
                <a:shade val="100000"/>
              </a:schemeClr>
            </a:gs>
            <a:gs pos="100000">
              <a:schemeClr val="accent2">
                <a:tint val="50000"/>
                <a:hueOff val="0"/>
                <a:satOff val="0"/>
                <a:lumOff val="0"/>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3CBFEE7E-DE65-4AA0-A95D-0592CF0F6140}">
      <dsp:nvSpPr>
        <dsp:cNvPr id="0" name=""/>
        <dsp:cNvSpPr/>
      </dsp:nvSpPr>
      <dsp:spPr>
        <a:xfrm>
          <a:off x="0" y="1385358"/>
          <a:ext cx="11404599" cy="1259416"/>
        </a:xfrm>
        <a:prstGeom prst="roundRect">
          <a:avLst>
            <a:gd name="adj" fmla="val 10000"/>
          </a:avLst>
        </a:prstGeom>
        <a:gradFill rotWithShape="0">
          <a:gsLst>
            <a:gs pos="0">
              <a:schemeClr val="accent2">
                <a:hueOff val="-2847830"/>
                <a:satOff val="8321"/>
                <a:lumOff val="-1569"/>
                <a:alphaOff val="0"/>
                <a:satMod val="103000"/>
                <a:lumMod val="102000"/>
                <a:tint val="94000"/>
              </a:schemeClr>
            </a:gs>
            <a:gs pos="50000">
              <a:schemeClr val="accent2">
                <a:hueOff val="-2847830"/>
                <a:satOff val="8321"/>
                <a:lumOff val="-1569"/>
                <a:alphaOff val="0"/>
                <a:satMod val="110000"/>
                <a:lumMod val="100000"/>
                <a:shade val="100000"/>
              </a:schemeClr>
            </a:gs>
            <a:gs pos="100000">
              <a:schemeClr val="accent2">
                <a:hueOff val="-2847830"/>
                <a:satOff val="8321"/>
                <a:lumOff val="-1569"/>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endParaRPr lang="en-US" sz="900" kern="1200" dirty="0"/>
        </a:p>
      </dsp:txBody>
      <dsp:txXfrm>
        <a:off x="2406861" y="1385358"/>
        <a:ext cx="8997738" cy="1259416"/>
      </dsp:txXfrm>
    </dsp:sp>
    <dsp:sp modelId="{9D8D7AFD-AD1E-40A8-B1CA-71262CEE45E7}">
      <dsp:nvSpPr>
        <dsp:cNvPr id="0" name=""/>
        <dsp:cNvSpPr/>
      </dsp:nvSpPr>
      <dsp:spPr>
        <a:xfrm>
          <a:off x="470041" y="1912615"/>
          <a:ext cx="315268" cy="269807"/>
        </a:xfrm>
        <a:prstGeom prst="roundRect">
          <a:avLst>
            <a:gd name="adj" fmla="val 10000"/>
          </a:avLst>
        </a:prstGeom>
        <a:gradFill rotWithShape="0">
          <a:gsLst>
            <a:gs pos="0">
              <a:schemeClr val="accent2">
                <a:tint val="50000"/>
                <a:hueOff val="-2858364"/>
                <a:satOff val="7326"/>
                <a:lumOff val="-356"/>
                <a:alphaOff val="0"/>
                <a:satMod val="103000"/>
                <a:lumMod val="102000"/>
                <a:tint val="94000"/>
              </a:schemeClr>
            </a:gs>
            <a:gs pos="50000">
              <a:schemeClr val="accent2">
                <a:tint val="50000"/>
                <a:hueOff val="-2858364"/>
                <a:satOff val="7326"/>
                <a:lumOff val="-356"/>
                <a:alphaOff val="0"/>
                <a:satMod val="110000"/>
                <a:lumMod val="100000"/>
                <a:shade val="100000"/>
              </a:schemeClr>
            </a:gs>
            <a:gs pos="100000">
              <a:schemeClr val="accent2">
                <a:tint val="50000"/>
                <a:hueOff val="-2858364"/>
                <a:satOff val="7326"/>
                <a:lumOff val="-356"/>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8AC9CA0E-94D8-4853-84C3-91F2C854645F}">
      <dsp:nvSpPr>
        <dsp:cNvPr id="0" name=""/>
        <dsp:cNvSpPr/>
      </dsp:nvSpPr>
      <dsp:spPr>
        <a:xfrm>
          <a:off x="0" y="2770716"/>
          <a:ext cx="11404599" cy="1259416"/>
        </a:xfrm>
        <a:prstGeom prst="roundRect">
          <a:avLst>
            <a:gd name="adj" fmla="val 10000"/>
          </a:avLst>
        </a:prstGeom>
        <a:gradFill rotWithShape="0">
          <a:gsLst>
            <a:gs pos="0">
              <a:schemeClr val="accent2">
                <a:hueOff val="-5695660"/>
                <a:satOff val="16641"/>
                <a:lumOff val="-3137"/>
                <a:alphaOff val="0"/>
                <a:satMod val="103000"/>
                <a:lumMod val="102000"/>
                <a:tint val="94000"/>
              </a:schemeClr>
            </a:gs>
            <a:gs pos="50000">
              <a:schemeClr val="accent2">
                <a:hueOff val="-5695660"/>
                <a:satOff val="16641"/>
                <a:lumOff val="-3137"/>
                <a:alphaOff val="0"/>
                <a:satMod val="110000"/>
                <a:lumMod val="100000"/>
                <a:shade val="100000"/>
              </a:schemeClr>
            </a:gs>
            <a:gs pos="100000">
              <a:schemeClr val="accent2">
                <a:hueOff val="-5695660"/>
                <a:satOff val="16641"/>
                <a:lumOff val="-3137"/>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endParaRPr lang="en-US" sz="900" kern="1200" dirty="0"/>
        </a:p>
      </dsp:txBody>
      <dsp:txXfrm>
        <a:off x="2406861" y="2770716"/>
        <a:ext cx="8997738" cy="1259416"/>
      </dsp:txXfrm>
    </dsp:sp>
    <dsp:sp modelId="{AD5F5FDF-82AE-4E2F-A941-DAE839C5B0A7}">
      <dsp:nvSpPr>
        <dsp:cNvPr id="0" name=""/>
        <dsp:cNvSpPr/>
      </dsp:nvSpPr>
      <dsp:spPr>
        <a:xfrm>
          <a:off x="489851" y="3302251"/>
          <a:ext cx="307764" cy="248961"/>
        </a:xfrm>
        <a:prstGeom prst="roundRect">
          <a:avLst>
            <a:gd name="adj" fmla="val 10000"/>
          </a:avLst>
        </a:prstGeom>
        <a:gradFill rotWithShape="0">
          <a:gsLst>
            <a:gs pos="0">
              <a:schemeClr val="accent2">
                <a:tint val="50000"/>
                <a:hueOff val="-5716728"/>
                <a:satOff val="14653"/>
                <a:lumOff val="-711"/>
                <a:alphaOff val="0"/>
                <a:satMod val="103000"/>
                <a:lumMod val="102000"/>
                <a:tint val="94000"/>
              </a:schemeClr>
            </a:gs>
            <a:gs pos="50000">
              <a:schemeClr val="accent2">
                <a:tint val="50000"/>
                <a:hueOff val="-5716728"/>
                <a:satOff val="14653"/>
                <a:lumOff val="-711"/>
                <a:alphaOff val="0"/>
                <a:satMod val="110000"/>
                <a:lumMod val="100000"/>
                <a:shade val="100000"/>
              </a:schemeClr>
            </a:gs>
            <a:gs pos="100000">
              <a:schemeClr val="accent2">
                <a:tint val="50000"/>
                <a:hueOff val="-5716728"/>
                <a:satOff val="14653"/>
                <a:lumOff val="-711"/>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9ABE277A-89B0-4ED3-A255-1003CB4E6B52}">
      <dsp:nvSpPr>
        <dsp:cNvPr id="0" name=""/>
        <dsp:cNvSpPr/>
      </dsp:nvSpPr>
      <dsp:spPr>
        <a:xfrm>
          <a:off x="0" y="4156075"/>
          <a:ext cx="11404599" cy="1259416"/>
        </a:xfrm>
        <a:prstGeom prst="roundRect">
          <a:avLst>
            <a:gd name="adj" fmla="val 10000"/>
          </a:avLst>
        </a:prstGeom>
        <a:gradFill rotWithShape="0">
          <a:gsLst>
            <a:gs pos="0">
              <a:schemeClr val="accent2">
                <a:hueOff val="-8543491"/>
                <a:satOff val="24962"/>
                <a:lumOff val="-4706"/>
                <a:alphaOff val="0"/>
                <a:satMod val="103000"/>
                <a:lumMod val="102000"/>
                <a:tint val="94000"/>
              </a:schemeClr>
            </a:gs>
            <a:gs pos="50000">
              <a:schemeClr val="accent2">
                <a:hueOff val="-8543491"/>
                <a:satOff val="24962"/>
                <a:lumOff val="-4706"/>
                <a:alphaOff val="0"/>
                <a:satMod val="110000"/>
                <a:lumMod val="100000"/>
                <a:shade val="100000"/>
              </a:schemeClr>
            </a:gs>
            <a:gs pos="100000">
              <a:schemeClr val="accent2">
                <a:hueOff val="-8543491"/>
                <a:satOff val="24962"/>
                <a:lumOff val="-4706"/>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t" anchorCtr="0">
          <a:noAutofit/>
        </a:bodyPr>
        <a:lstStyle/>
        <a:p>
          <a:pPr marL="0" lvl="0" indent="0" algn="l" defTabSz="400050">
            <a:lnSpc>
              <a:spcPct val="90000"/>
            </a:lnSpc>
            <a:spcBef>
              <a:spcPct val="0"/>
            </a:spcBef>
            <a:spcAft>
              <a:spcPct val="35000"/>
            </a:spcAft>
            <a:buNone/>
          </a:pPr>
          <a:endParaRPr lang="en-US" sz="900" kern="1200" dirty="0"/>
        </a:p>
        <a:p>
          <a:pPr marL="57150" lvl="1" indent="-57150" algn="l" defTabSz="311150">
            <a:lnSpc>
              <a:spcPct val="90000"/>
            </a:lnSpc>
            <a:spcBef>
              <a:spcPct val="0"/>
            </a:spcBef>
            <a:spcAft>
              <a:spcPct val="15000"/>
            </a:spcAft>
            <a:buChar char="•"/>
          </a:pPr>
          <a:endParaRPr lang="en-US" sz="700" kern="1200" dirty="0"/>
        </a:p>
        <a:p>
          <a:pPr marL="57150" lvl="1" indent="-57150" algn="l" defTabSz="311150">
            <a:lnSpc>
              <a:spcPct val="90000"/>
            </a:lnSpc>
            <a:spcBef>
              <a:spcPct val="0"/>
            </a:spcBef>
            <a:spcAft>
              <a:spcPct val="15000"/>
            </a:spcAft>
            <a:buChar char="•"/>
          </a:pPr>
          <a:endParaRPr lang="en-US" sz="700" kern="1200" dirty="0"/>
        </a:p>
        <a:p>
          <a:pPr marL="57150" lvl="1" indent="-57150" algn="l" defTabSz="311150">
            <a:lnSpc>
              <a:spcPct val="90000"/>
            </a:lnSpc>
            <a:spcBef>
              <a:spcPct val="0"/>
            </a:spcBef>
            <a:spcAft>
              <a:spcPct val="15000"/>
            </a:spcAft>
            <a:buChar char="•"/>
          </a:pPr>
          <a:endParaRPr lang="en-US" sz="700" kern="1200" dirty="0"/>
        </a:p>
        <a:p>
          <a:pPr marL="57150" lvl="1" indent="-57150" algn="l" defTabSz="311150">
            <a:lnSpc>
              <a:spcPct val="90000"/>
            </a:lnSpc>
            <a:spcBef>
              <a:spcPct val="0"/>
            </a:spcBef>
            <a:spcAft>
              <a:spcPct val="15000"/>
            </a:spcAft>
            <a:buChar char="•"/>
          </a:pPr>
          <a:endParaRPr lang="en-US" sz="700" kern="1200" dirty="0"/>
        </a:p>
        <a:p>
          <a:pPr marL="114300" lvl="2" indent="-57150" algn="l" defTabSz="311150">
            <a:lnSpc>
              <a:spcPct val="90000"/>
            </a:lnSpc>
            <a:spcBef>
              <a:spcPct val="0"/>
            </a:spcBef>
            <a:spcAft>
              <a:spcPct val="15000"/>
            </a:spcAft>
            <a:buChar char="•"/>
          </a:pPr>
          <a:endParaRPr lang="en-US" sz="700" kern="1200" dirty="0"/>
        </a:p>
        <a:p>
          <a:pPr marL="114300" lvl="2" indent="-57150" algn="l" defTabSz="311150">
            <a:lnSpc>
              <a:spcPct val="90000"/>
            </a:lnSpc>
            <a:spcBef>
              <a:spcPct val="0"/>
            </a:spcBef>
            <a:spcAft>
              <a:spcPct val="15000"/>
            </a:spcAft>
            <a:buChar char="•"/>
          </a:pPr>
          <a:endParaRPr lang="en-US" sz="700" kern="1200" dirty="0"/>
        </a:p>
        <a:p>
          <a:pPr marL="57150" lvl="1" indent="-57150" algn="l" defTabSz="311150">
            <a:lnSpc>
              <a:spcPct val="90000"/>
            </a:lnSpc>
            <a:spcBef>
              <a:spcPct val="0"/>
            </a:spcBef>
            <a:spcAft>
              <a:spcPct val="15000"/>
            </a:spcAft>
            <a:buChar char="•"/>
          </a:pPr>
          <a:endParaRPr lang="en-US" sz="700" kern="1200" dirty="0"/>
        </a:p>
        <a:p>
          <a:pPr marL="114300" lvl="2" indent="-57150" algn="l" defTabSz="311150">
            <a:lnSpc>
              <a:spcPct val="90000"/>
            </a:lnSpc>
            <a:spcBef>
              <a:spcPct val="0"/>
            </a:spcBef>
            <a:spcAft>
              <a:spcPct val="15000"/>
            </a:spcAft>
            <a:buChar char="•"/>
          </a:pPr>
          <a:endParaRPr lang="en-US" sz="700" kern="1200" dirty="0"/>
        </a:p>
        <a:p>
          <a:pPr marL="114300" lvl="2" indent="-57150" algn="l" defTabSz="311150">
            <a:lnSpc>
              <a:spcPct val="90000"/>
            </a:lnSpc>
            <a:spcBef>
              <a:spcPct val="0"/>
            </a:spcBef>
            <a:spcAft>
              <a:spcPct val="15000"/>
            </a:spcAft>
            <a:buChar char="•"/>
          </a:pPr>
          <a:endParaRPr lang="en-US" sz="700" kern="1200" dirty="0"/>
        </a:p>
      </dsp:txBody>
      <dsp:txXfrm>
        <a:off x="2406861" y="4156075"/>
        <a:ext cx="8997738" cy="1259416"/>
      </dsp:txXfrm>
    </dsp:sp>
    <dsp:sp modelId="{63707556-4ED5-447C-A68F-F220D7A9D405}">
      <dsp:nvSpPr>
        <dsp:cNvPr id="0" name=""/>
        <dsp:cNvSpPr/>
      </dsp:nvSpPr>
      <dsp:spPr>
        <a:xfrm>
          <a:off x="485973" y="4648280"/>
          <a:ext cx="307764" cy="275006"/>
        </a:xfrm>
        <a:prstGeom prst="roundRect">
          <a:avLst>
            <a:gd name="adj" fmla="val 10000"/>
          </a:avLst>
        </a:prstGeom>
        <a:gradFill rotWithShape="0">
          <a:gsLst>
            <a:gs pos="0">
              <a:schemeClr val="accent2">
                <a:tint val="50000"/>
                <a:hueOff val="-8575092"/>
                <a:satOff val="21979"/>
                <a:lumOff val="-1067"/>
                <a:alphaOff val="0"/>
                <a:satMod val="103000"/>
                <a:lumMod val="102000"/>
                <a:tint val="94000"/>
              </a:schemeClr>
            </a:gs>
            <a:gs pos="50000">
              <a:schemeClr val="accent2">
                <a:tint val="50000"/>
                <a:hueOff val="-8575092"/>
                <a:satOff val="21979"/>
                <a:lumOff val="-1067"/>
                <a:alphaOff val="0"/>
                <a:satMod val="110000"/>
                <a:lumMod val="100000"/>
                <a:shade val="100000"/>
              </a:schemeClr>
            </a:gs>
            <a:gs pos="100000">
              <a:schemeClr val="accent2">
                <a:tint val="50000"/>
                <a:hueOff val="-8575092"/>
                <a:satOff val="21979"/>
                <a:lumOff val="-1067"/>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 y="1"/>
            <a:ext cx="3038475" cy="465139"/>
          </a:xfrm>
          <a:prstGeom prst="rect">
            <a:avLst/>
          </a:prstGeom>
        </p:spPr>
        <p:txBody>
          <a:bodyPr vert="horz" lIns="91390" tIns="45695" rIns="91390" bIns="45695" rtlCol="0"/>
          <a:lstStyle>
            <a:lvl1pPr algn="l">
              <a:defRPr sz="1200"/>
            </a:lvl1pPr>
          </a:lstStyle>
          <a:p>
            <a:endParaRPr lang="en-US"/>
          </a:p>
        </p:txBody>
      </p:sp>
      <p:sp>
        <p:nvSpPr>
          <p:cNvPr id="3" name="Date Placeholder 2"/>
          <p:cNvSpPr>
            <a:spLocks noGrp="1"/>
          </p:cNvSpPr>
          <p:nvPr>
            <p:ph type="dt" sz="quarter" idx="1"/>
          </p:nvPr>
        </p:nvSpPr>
        <p:spPr>
          <a:xfrm>
            <a:off x="3970342" y="1"/>
            <a:ext cx="3038475" cy="465139"/>
          </a:xfrm>
          <a:prstGeom prst="rect">
            <a:avLst/>
          </a:prstGeom>
        </p:spPr>
        <p:txBody>
          <a:bodyPr vert="horz" lIns="91390" tIns="45695" rIns="91390" bIns="45695" rtlCol="0"/>
          <a:lstStyle>
            <a:lvl1pPr algn="r">
              <a:defRPr sz="1200"/>
            </a:lvl1pPr>
          </a:lstStyle>
          <a:p>
            <a:fld id="{E9EBAB40-F4A6-4117-BFA3-B941ED733B11}" type="datetimeFigureOut">
              <a:rPr lang="en-US" smtClean="0"/>
              <a:t>12/11/2020</a:t>
            </a:fld>
            <a:endParaRPr lang="en-US"/>
          </a:p>
        </p:txBody>
      </p:sp>
      <p:sp>
        <p:nvSpPr>
          <p:cNvPr id="4" name="Footer Placeholder 3"/>
          <p:cNvSpPr>
            <a:spLocks noGrp="1"/>
          </p:cNvSpPr>
          <p:nvPr>
            <p:ph type="ftr" sz="quarter" idx="2"/>
          </p:nvPr>
        </p:nvSpPr>
        <p:spPr>
          <a:xfrm>
            <a:off x="4" y="8829676"/>
            <a:ext cx="3038475" cy="465139"/>
          </a:xfrm>
          <a:prstGeom prst="rect">
            <a:avLst/>
          </a:prstGeom>
        </p:spPr>
        <p:txBody>
          <a:bodyPr vert="horz" lIns="91390" tIns="45695" rIns="91390" bIns="45695" rtlCol="0" anchor="b"/>
          <a:lstStyle>
            <a:lvl1pPr algn="l">
              <a:defRPr sz="1200"/>
            </a:lvl1pPr>
          </a:lstStyle>
          <a:p>
            <a:endParaRPr lang="en-US"/>
          </a:p>
        </p:txBody>
      </p:sp>
      <p:sp>
        <p:nvSpPr>
          <p:cNvPr id="5" name="Slide Number Placeholder 4"/>
          <p:cNvSpPr>
            <a:spLocks noGrp="1"/>
          </p:cNvSpPr>
          <p:nvPr>
            <p:ph type="sldNum" sz="quarter" idx="3"/>
          </p:nvPr>
        </p:nvSpPr>
        <p:spPr>
          <a:xfrm>
            <a:off x="3970342" y="8829676"/>
            <a:ext cx="3038475" cy="465139"/>
          </a:xfrm>
          <a:prstGeom prst="rect">
            <a:avLst/>
          </a:prstGeom>
        </p:spPr>
        <p:txBody>
          <a:bodyPr vert="horz" lIns="91390" tIns="45695" rIns="91390" bIns="45695" rtlCol="0" anchor="b"/>
          <a:lstStyle>
            <a:lvl1pPr algn="r">
              <a:defRPr sz="1200"/>
            </a:lvl1pPr>
          </a:lstStyle>
          <a:p>
            <a:fld id="{D0633F5D-5A8E-46F9-A509-FA79CE3BB845}" type="slidenum">
              <a:rPr lang="en-US" smtClean="0"/>
              <a:t>‹#›</a:t>
            </a:fld>
            <a:endParaRPr lang="en-US"/>
          </a:p>
        </p:txBody>
      </p:sp>
    </p:spTree>
    <p:extLst>
      <p:ext uri="{BB962C8B-B14F-4D97-AF65-F5344CB8AC3E}">
        <p14:creationId xmlns:p14="http://schemas.microsoft.com/office/powerpoint/2010/main" val="39366930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4820"/>
          </a:xfrm>
          <a:prstGeom prst="rect">
            <a:avLst/>
          </a:prstGeom>
        </p:spPr>
        <p:txBody>
          <a:bodyPr vert="horz" lIns="93126" tIns="46564" rIns="93126" bIns="46564" rtlCol="0"/>
          <a:lstStyle>
            <a:lvl1pPr algn="l">
              <a:defRPr sz="1200"/>
            </a:lvl1pPr>
          </a:lstStyle>
          <a:p>
            <a:endParaRPr lang="en-US"/>
          </a:p>
        </p:txBody>
      </p:sp>
      <p:sp>
        <p:nvSpPr>
          <p:cNvPr id="3" name="Date Placeholder 2"/>
          <p:cNvSpPr>
            <a:spLocks noGrp="1"/>
          </p:cNvSpPr>
          <p:nvPr>
            <p:ph type="dt" idx="1"/>
          </p:nvPr>
        </p:nvSpPr>
        <p:spPr>
          <a:xfrm>
            <a:off x="3970939" y="0"/>
            <a:ext cx="3037840" cy="464820"/>
          </a:xfrm>
          <a:prstGeom prst="rect">
            <a:avLst/>
          </a:prstGeom>
        </p:spPr>
        <p:txBody>
          <a:bodyPr vert="horz" lIns="93126" tIns="46564" rIns="93126" bIns="46564" rtlCol="0"/>
          <a:lstStyle>
            <a:lvl1pPr algn="r">
              <a:defRPr sz="1200"/>
            </a:lvl1pPr>
          </a:lstStyle>
          <a:p>
            <a:fld id="{11EDA49C-D616-4389-92D6-539FE563DE9A}" type="datetimeFigureOut">
              <a:rPr lang="en-US" smtClean="0"/>
              <a:t>12/11/2020</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26" tIns="46564" rIns="93126" bIns="46564" rtlCol="0" anchor="ctr"/>
          <a:lstStyle/>
          <a:p>
            <a:endParaRPr lang="en-US"/>
          </a:p>
        </p:txBody>
      </p:sp>
      <p:sp>
        <p:nvSpPr>
          <p:cNvPr id="5" name="Notes Placeholder 4"/>
          <p:cNvSpPr>
            <a:spLocks noGrp="1"/>
          </p:cNvSpPr>
          <p:nvPr>
            <p:ph type="body" sz="quarter" idx="3"/>
          </p:nvPr>
        </p:nvSpPr>
        <p:spPr>
          <a:xfrm>
            <a:off x="701041" y="4415791"/>
            <a:ext cx="5608320" cy="4183380"/>
          </a:xfrm>
          <a:prstGeom prst="rect">
            <a:avLst/>
          </a:prstGeom>
        </p:spPr>
        <p:txBody>
          <a:bodyPr vert="horz" lIns="93126" tIns="46564" rIns="93126" bIns="4656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967"/>
            <a:ext cx="3037840" cy="464820"/>
          </a:xfrm>
          <a:prstGeom prst="rect">
            <a:avLst/>
          </a:prstGeom>
        </p:spPr>
        <p:txBody>
          <a:bodyPr vert="horz" lIns="93126" tIns="46564" rIns="93126" bIns="46564"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829967"/>
            <a:ext cx="3037840" cy="464820"/>
          </a:xfrm>
          <a:prstGeom prst="rect">
            <a:avLst/>
          </a:prstGeom>
        </p:spPr>
        <p:txBody>
          <a:bodyPr vert="horz" lIns="93126" tIns="46564" rIns="93126" bIns="46564" rtlCol="0" anchor="b"/>
          <a:lstStyle>
            <a:lvl1pPr algn="r">
              <a:defRPr sz="1200"/>
            </a:lvl1pPr>
          </a:lstStyle>
          <a:p>
            <a:fld id="{1E3BB627-F75A-47EE-93B6-91C05A5D7029}" type="slidenum">
              <a:rPr lang="en-US" smtClean="0"/>
              <a:t>‹#›</a:t>
            </a:fld>
            <a:endParaRPr lang="en-US"/>
          </a:p>
        </p:txBody>
      </p:sp>
    </p:spTree>
    <p:extLst>
      <p:ext uri="{BB962C8B-B14F-4D97-AF65-F5344CB8AC3E}">
        <p14:creationId xmlns:p14="http://schemas.microsoft.com/office/powerpoint/2010/main" val="1479301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E3BB627-F75A-47EE-93B6-91C05A5D7029}" type="slidenum">
              <a:rPr lang="en-US" smtClean="0"/>
              <a:t>8</a:t>
            </a:fld>
            <a:endParaRPr lang="en-US"/>
          </a:p>
        </p:txBody>
      </p:sp>
    </p:spTree>
    <p:extLst>
      <p:ext uri="{BB962C8B-B14F-4D97-AF65-F5344CB8AC3E}">
        <p14:creationId xmlns:p14="http://schemas.microsoft.com/office/powerpoint/2010/main" val="4924538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4042">
              <a:defRPr/>
            </a:pPr>
            <a:r>
              <a:rPr lang="en-US" dirty="0"/>
              <a:t>Sept 14</a:t>
            </a:r>
          </a:p>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t>18</a:t>
            </a:fld>
            <a:endParaRPr lang="en-US" dirty="0"/>
          </a:p>
        </p:txBody>
      </p:sp>
    </p:spTree>
    <p:extLst>
      <p:ext uri="{BB962C8B-B14F-4D97-AF65-F5344CB8AC3E}">
        <p14:creationId xmlns:p14="http://schemas.microsoft.com/office/powerpoint/2010/main" val="31322074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4042">
              <a:defRPr/>
            </a:pPr>
            <a:r>
              <a:rPr lang="en-US" dirty="0"/>
              <a:t>Sept 14-p3+</a:t>
            </a:r>
          </a:p>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t>19</a:t>
            </a:fld>
            <a:endParaRPr lang="en-US" dirty="0"/>
          </a:p>
        </p:txBody>
      </p:sp>
    </p:spTree>
    <p:extLst>
      <p:ext uri="{BB962C8B-B14F-4D97-AF65-F5344CB8AC3E}">
        <p14:creationId xmlns:p14="http://schemas.microsoft.com/office/powerpoint/2010/main" val="31322074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4042">
              <a:defRPr/>
            </a:pPr>
            <a:r>
              <a:rPr lang="en-US" dirty="0"/>
              <a:t>Sept 19</a:t>
            </a:r>
          </a:p>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t>20</a:t>
            </a:fld>
            <a:endParaRPr lang="en-US" dirty="0"/>
          </a:p>
        </p:txBody>
      </p:sp>
    </p:spTree>
    <p:extLst>
      <p:ext uri="{BB962C8B-B14F-4D97-AF65-F5344CB8AC3E}">
        <p14:creationId xmlns:p14="http://schemas.microsoft.com/office/powerpoint/2010/main" val="31322074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4042">
              <a:defRPr/>
            </a:pPr>
            <a:r>
              <a:rPr lang="en-US" dirty="0"/>
              <a:t>Sept 13</a:t>
            </a:r>
          </a:p>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t>21</a:t>
            </a:fld>
            <a:endParaRPr lang="en-US" dirty="0"/>
          </a:p>
        </p:txBody>
      </p:sp>
    </p:spTree>
    <p:extLst>
      <p:ext uri="{BB962C8B-B14F-4D97-AF65-F5344CB8AC3E}">
        <p14:creationId xmlns:p14="http://schemas.microsoft.com/office/powerpoint/2010/main" val="41966242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5429483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268cf … </a:t>
            </a:r>
            <a:r>
              <a:rPr lang="en-US" dirty="0" err="1"/>
              <a:t>july</a:t>
            </a:r>
            <a:r>
              <a:rPr lang="en-US" dirty="0"/>
              <a:t> 2/17 … fixed the artwork</a:t>
            </a:r>
          </a:p>
        </p:txBody>
      </p:sp>
      <p:sp>
        <p:nvSpPr>
          <p:cNvPr id="4" name="Slide Number Placeholder 3"/>
          <p:cNvSpPr>
            <a:spLocks noGrp="1"/>
          </p:cNvSpPr>
          <p:nvPr>
            <p:ph type="sldNum" sz="quarter" idx="10"/>
          </p:nvPr>
        </p:nvSpPr>
        <p:spPr/>
        <p:txBody>
          <a:bodyPr/>
          <a:lstStyle/>
          <a:p>
            <a:fld id="{1E3BB627-F75A-47EE-93B6-91C05A5D7029}"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3251891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268cf … </a:t>
            </a:r>
            <a:r>
              <a:rPr lang="en-US" dirty="0" err="1"/>
              <a:t>july</a:t>
            </a:r>
            <a:r>
              <a:rPr lang="en-US" dirty="0"/>
              <a:t> 2/17 … fixed the artwork</a:t>
            </a:r>
          </a:p>
        </p:txBody>
      </p:sp>
      <p:sp>
        <p:nvSpPr>
          <p:cNvPr id="4" name="Slide Number Placeholder 3"/>
          <p:cNvSpPr>
            <a:spLocks noGrp="1"/>
          </p:cNvSpPr>
          <p:nvPr>
            <p:ph type="sldNum" sz="quarter" idx="10"/>
          </p:nvPr>
        </p:nvSpPr>
        <p:spPr/>
        <p:txBody>
          <a:bodyPr/>
          <a:lstStyle/>
          <a:p>
            <a:fld id="{1E3BB627-F75A-47EE-93B6-91C05A5D7029}"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3251891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269cf … </a:t>
            </a:r>
            <a:r>
              <a:rPr lang="en-US" dirty="0" err="1"/>
              <a:t>july</a:t>
            </a:r>
            <a:r>
              <a:rPr lang="en-US" dirty="0"/>
              <a:t> 2/17 … fixed the art work</a:t>
            </a:r>
          </a:p>
        </p:txBody>
      </p:sp>
      <p:sp>
        <p:nvSpPr>
          <p:cNvPr id="4" name="Slide Number Placeholder 3"/>
          <p:cNvSpPr>
            <a:spLocks noGrp="1"/>
          </p:cNvSpPr>
          <p:nvPr>
            <p:ph type="sldNum" sz="quarter" idx="10"/>
          </p:nvPr>
        </p:nvSpPr>
        <p:spPr/>
        <p:txBody>
          <a:bodyPr/>
          <a:lstStyle/>
          <a:p>
            <a:fld id="{1E3BB627-F75A-47EE-93B6-91C05A5D7029}"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35898427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271cf … </a:t>
            </a:r>
            <a:r>
              <a:rPr lang="en-US" dirty="0" err="1"/>
              <a:t>july</a:t>
            </a:r>
            <a:r>
              <a:rPr lang="en-US" baseline="0" dirty="0"/>
              <a:t> 2/17</a:t>
            </a:r>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t>26</a:t>
            </a:fld>
            <a:endParaRPr lang="en-US"/>
          </a:p>
        </p:txBody>
      </p:sp>
    </p:spTree>
    <p:extLst>
      <p:ext uri="{BB962C8B-B14F-4D97-AF65-F5344CB8AC3E}">
        <p14:creationId xmlns:p14="http://schemas.microsoft.com/office/powerpoint/2010/main" val="40266475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272cf … </a:t>
            </a:r>
            <a:r>
              <a:rPr lang="en-US" dirty="0" err="1"/>
              <a:t>july</a:t>
            </a:r>
            <a:r>
              <a:rPr lang="en-US" dirty="0"/>
              <a:t> 2/17</a:t>
            </a:r>
          </a:p>
        </p:txBody>
      </p:sp>
      <p:sp>
        <p:nvSpPr>
          <p:cNvPr id="4" name="Slide Number Placeholder 3"/>
          <p:cNvSpPr>
            <a:spLocks noGrp="1"/>
          </p:cNvSpPr>
          <p:nvPr>
            <p:ph type="sldNum" sz="quarter" idx="10"/>
          </p:nvPr>
        </p:nvSpPr>
        <p:spPr/>
        <p:txBody>
          <a:bodyPr/>
          <a:lstStyle/>
          <a:p>
            <a:fld id="{1E3BB627-F75A-47EE-93B6-91C05A5D7029}"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39177656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E3BB627-F75A-47EE-93B6-91C05A5D7029}" type="slidenum">
              <a:rPr lang="en-US" smtClean="0"/>
              <a:t>9</a:t>
            </a:fld>
            <a:endParaRPr lang="en-US"/>
          </a:p>
        </p:txBody>
      </p:sp>
    </p:spTree>
    <p:extLst>
      <p:ext uri="{BB962C8B-B14F-4D97-AF65-F5344CB8AC3E}">
        <p14:creationId xmlns:p14="http://schemas.microsoft.com/office/powerpoint/2010/main" val="4924538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273cf … </a:t>
            </a:r>
            <a:r>
              <a:rPr lang="en-US" dirty="0" err="1"/>
              <a:t>july</a:t>
            </a:r>
            <a:r>
              <a:rPr lang="en-US" dirty="0"/>
              <a:t> 2/17</a:t>
            </a:r>
          </a:p>
        </p:txBody>
      </p:sp>
      <p:sp>
        <p:nvSpPr>
          <p:cNvPr id="4" name="Slide Number Placeholder 3"/>
          <p:cNvSpPr>
            <a:spLocks noGrp="1"/>
          </p:cNvSpPr>
          <p:nvPr>
            <p:ph type="sldNum" sz="quarter" idx="10"/>
          </p:nvPr>
        </p:nvSpPr>
        <p:spPr/>
        <p:txBody>
          <a:bodyPr/>
          <a:lstStyle/>
          <a:p>
            <a:fld id="{1E3BB627-F75A-47EE-93B6-91C05A5D7029}"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16296730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273cf … </a:t>
            </a:r>
            <a:r>
              <a:rPr lang="en-US" dirty="0" err="1"/>
              <a:t>july</a:t>
            </a:r>
            <a:r>
              <a:rPr lang="en-US" dirty="0"/>
              <a:t> 2/17</a:t>
            </a:r>
          </a:p>
        </p:txBody>
      </p:sp>
      <p:sp>
        <p:nvSpPr>
          <p:cNvPr id="4" name="Slide Number Placeholder 3"/>
          <p:cNvSpPr>
            <a:spLocks noGrp="1"/>
          </p:cNvSpPr>
          <p:nvPr>
            <p:ph type="sldNum" sz="quarter" idx="10"/>
          </p:nvPr>
        </p:nvSpPr>
        <p:spPr/>
        <p:txBody>
          <a:bodyPr/>
          <a:lstStyle/>
          <a:p>
            <a:fld id="{1E3BB627-F75A-47EE-93B6-91C05A5D7029}"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16296730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274cf … </a:t>
            </a:r>
            <a:r>
              <a:rPr lang="en-US" dirty="0" err="1"/>
              <a:t>july</a:t>
            </a:r>
            <a:r>
              <a:rPr lang="en-US" dirty="0"/>
              <a:t> 3/17</a:t>
            </a:r>
          </a:p>
        </p:txBody>
      </p:sp>
      <p:sp>
        <p:nvSpPr>
          <p:cNvPr id="4" name="Slide Number Placeholder 3"/>
          <p:cNvSpPr>
            <a:spLocks noGrp="1"/>
          </p:cNvSpPr>
          <p:nvPr>
            <p:ph type="sldNum" sz="quarter" idx="10"/>
          </p:nvPr>
        </p:nvSpPr>
        <p:spPr/>
        <p:txBody>
          <a:bodyPr/>
          <a:lstStyle/>
          <a:p>
            <a:fld id="{1E3BB627-F75A-47EE-93B6-91C05A5D7029}"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3383990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276cf … </a:t>
            </a:r>
            <a:r>
              <a:rPr lang="en-US" dirty="0" err="1"/>
              <a:t>july</a:t>
            </a:r>
            <a:r>
              <a:rPr lang="en-US" baseline="0" dirty="0"/>
              <a:t> 3/17 … all the slides for the </a:t>
            </a:r>
            <a:r>
              <a:rPr lang="en-US" baseline="0" dirty="0" err="1"/>
              <a:t>talmud</a:t>
            </a:r>
            <a:r>
              <a:rPr lang="en-US" baseline="0" dirty="0"/>
              <a:t> quote were missing … I think you simply did miss them, or intended to place them in later.  I’m going to go ahead and add them in, and if you don’t want all 9 slides, then select the best and toss the rest, or move them to the end of the PPT for later on.</a:t>
            </a:r>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26489580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275cf … </a:t>
            </a:r>
            <a:r>
              <a:rPr lang="en-US" dirty="0" err="1"/>
              <a:t>july</a:t>
            </a:r>
            <a:r>
              <a:rPr lang="en-US" dirty="0"/>
              <a:t> 3/17 … changed background for variety</a:t>
            </a:r>
          </a:p>
        </p:txBody>
      </p:sp>
      <p:sp>
        <p:nvSpPr>
          <p:cNvPr id="4" name="Slide Number Placeholder 3"/>
          <p:cNvSpPr>
            <a:spLocks noGrp="1"/>
          </p:cNvSpPr>
          <p:nvPr>
            <p:ph type="sldNum" sz="quarter" idx="10"/>
          </p:nvPr>
        </p:nvSpPr>
        <p:spPr/>
        <p:txBody>
          <a:bodyPr/>
          <a:lstStyle/>
          <a:p>
            <a:fld id="{1E3BB627-F75A-47EE-93B6-91C05A5D7029}"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4762879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277cf </a:t>
            </a:r>
            <a:r>
              <a:rPr lang="en-US" dirty="0" err="1"/>
              <a:t>july</a:t>
            </a:r>
            <a:r>
              <a:rPr lang="en-US" dirty="0"/>
              <a:t> 3/17</a:t>
            </a:r>
          </a:p>
        </p:txBody>
      </p:sp>
      <p:sp>
        <p:nvSpPr>
          <p:cNvPr id="4" name="Slide Number Placeholder 3"/>
          <p:cNvSpPr>
            <a:spLocks noGrp="1"/>
          </p:cNvSpPr>
          <p:nvPr>
            <p:ph type="sldNum" sz="quarter" idx="10"/>
          </p:nvPr>
        </p:nvSpPr>
        <p:spPr/>
        <p:txBody>
          <a:bodyPr/>
          <a:lstStyle/>
          <a:p>
            <a:fld id="{1E3BB627-F75A-47EE-93B6-91C05A5D7029}" type="slidenum">
              <a:rPr lang="en-US" smtClean="0"/>
              <a:t>33</a:t>
            </a:fld>
            <a:endParaRPr lang="en-US"/>
          </a:p>
        </p:txBody>
      </p:sp>
    </p:spTree>
    <p:extLst>
      <p:ext uri="{BB962C8B-B14F-4D97-AF65-F5344CB8AC3E}">
        <p14:creationId xmlns:p14="http://schemas.microsoft.com/office/powerpoint/2010/main" val="31532522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278cf … </a:t>
            </a:r>
            <a:r>
              <a:rPr lang="en-US" dirty="0" err="1"/>
              <a:t>july</a:t>
            </a:r>
            <a:r>
              <a:rPr lang="en-US" dirty="0"/>
              <a:t> 3/17</a:t>
            </a:r>
          </a:p>
        </p:txBody>
      </p:sp>
      <p:sp>
        <p:nvSpPr>
          <p:cNvPr id="4" name="Slide Number Placeholder 3"/>
          <p:cNvSpPr>
            <a:spLocks noGrp="1"/>
          </p:cNvSpPr>
          <p:nvPr>
            <p:ph type="sldNum" sz="quarter" idx="10"/>
          </p:nvPr>
        </p:nvSpPr>
        <p:spPr/>
        <p:txBody>
          <a:bodyPr/>
          <a:lstStyle/>
          <a:p>
            <a:fld id="{1E3BB627-F75A-47EE-93B6-91C05A5D7029}" type="slidenum">
              <a:rPr lang="en-US" smtClean="0"/>
              <a:t>34</a:t>
            </a:fld>
            <a:endParaRPr lang="en-US"/>
          </a:p>
        </p:txBody>
      </p:sp>
    </p:spTree>
    <p:extLst>
      <p:ext uri="{BB962C8B-B14F-4D97-AF65-F5344CB8AC3E}">
        <p14:creationId xmlns:p14="http://schemas.microsoft.com/office/powerpoint/2010/main" val="15201196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4042">
              <a:defRPr/>
            </a:pPr>
            <a:r>
              <a:rPr lang="en-US" dirty="0"/>
              <a:t>279cf … </a:t>
            </a:r>
            <a:r>
              <a:rPr lang="en-US" dirty="0" err="1"/>
              <a:t>july</a:t>
            </a:r>
            <a:r>
              <a:rPr lang="en-US" dirty="0"/>
              <a:t> 3/17</a:t>
            </a:r>
          </a:p>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t>35</a:t>
            </a:fld>
            <a:endParaRPr lang="en-US"/>
          </a:p>
        </p:txBody>
      </p:sp>
    </p:spTree>
    <p:extLst>
      <p:ext uri="{BB962C8B-B14F-4D97-AF65-F5344CB8AC3E}">
        <p14:creationId xmlns:p14="http://schemas.microsoft.com/office/powerpoint/2010/main" val="38080771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4042">
              <a:defRPr/>
            </a:pPr>
            <a:r>
              <a:rPr lang="en-US" dirty="0"/>
              <a:t>280cf … </a:t>
            </a:r>
            <a:r>
              <a:rPr lang="en-US" dirty="0" err="1"/>
              <a:t>july</a:t>
            </a:r>
            <a:r>
              <a:rPr lang="en-US" dirty="0"/>
              <a:t> 3/17</a:t>
            </a:r>
          </a:p>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t>36</a:t>
            </a:fld>
            <a:endParaRPr lang="en-US"/>
          </a:p>
        </p:txBody>
      </p:sp>
    </p:spTree>
    <p:extLst>
      <p:ext uri="{BB962C8B-B14F-4D97-AF65-F5344CB8AC3E}">
        <p14:creationId xmlns:p14="http://schemas.microsoft.com/office/powerpoint/2010/main" val="36848489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t>37</a:t>
            </a:fld>
            <a:endParaRPr lang="en-US"/>
          </a:p>
        </p:txBody>
      </p:sp>
    </p:spTree>
    <p:extLst>
      <p:ext uri="{BB962C8B-B14F-4D97-AF65-F5344CB8AC3E}">
        <p14:creationId xmlns:p14="http://schemas.microsoft.com/office/powerpoint/2010/main" val="29806079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E3BB627-F75A-47EE-93B6-91C05A5D7029}" type="slidenum">
              <a:rPr lang="en-US" smtClean="0"/>
              <a:t>10</a:t>
            </a:fld>
            <a:endParaRPr lang="en-US"/>
          </a:p>
        </p:txBody>
      </p:sp>
    </p:spTree>
    <p:extLst>
      <p:ext uri="{BB962C8B-B14F-4D97-AF65-F5344CB8AC3E}">
        <p14:creationId xmlns:p14="http://schemas.microsoft.com/office/powerpoint/2010/main" val="4924538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t>39</a:t>
            </a:fld>
            <a:endParaRPr lang="en-US"/>
          </a:p>
        </p:txBody>
      </p:sp>
    </p:spTree>
    <p:extLst>
      <p:ext uri="{BB962C8B-B14F-4D97-AF65-F5344CB8AC3E}">
        <p14:creationId xmlns:p14="http://schemas.microsoft.com/office/powerpoint/2010/main" val="33829493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t>40</a:t>
            </a:fld>
            <a:endParaRPr lang="en-US"/>
          </a:p>
        </p:txBody>
      </p:sp>
    </p:spTree>
    <p:extLst>
      <p:ext uri="{BB962C8B-B14F-4D97-AF65-F5344CB8AC3E}">
        <p14:creationId xmlns:p14="http://schemas.microsoft.com/office/powerpoint/2010/main" val="17840385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t>42</a:t>
            </a:fld>
            <a:endParaRPr lang="en-US"/>
          </a:p>
        </p:txBody>
      </p:sp>
    </p:spTree>
    <p:extLst>
      <p:ext uri="{BB962C8B-B14F-4D97-AF65-F5344CB8AC3E}">
        <p14:creationId xmlns:p14="http://schemas.microsoft.com/office/powerpoint/2010/main" val="14466064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4042">
              <a:defRPr/>
            </a:pPr>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t>43</a:t>
            </a:fld>
            <a:endParaRPr lang="en-US"/>
          </a:p>
        </p:txBody>
      </p:sp>
    </p:spTree>
    <p:extLst>
      <p:ext uri="{BB962C8B-B14F-4D97-AF65-F5344CB8AC3E}">
        <p14:creationId xmlns:p14="http://schemas.microsoft.com/office/powerpoint/2010/main" val="25762212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33150790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31855191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15860628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solidFill>
                  <a:prstClr val="black"/>
                </a:solidFill>
              </a:rPr>
              <a:pPr/>
              <a:t>47</a:t>
            </a:fld>
            <a:endParaRPr lang="en-US">
              <a:solidFill>
                <a:prstClr val="black"/>
              </a:solidFill>
            </a:endParaRPr>
          </a:p>
        </p:txBody>
      </p:sp>
    </p:spTree>
    <p:extLst>
      <p:ext uri="{BB962C8B-B14F-4D97-AF65-F5344CB8AC3E}">
        <p14:creationId xmlns:p14="http://schemas.microsoft.com/office/powerpoint/2010/main" val="33458762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solidFill>
                  <a:prstClr val="black"/>
                </a:solidFill>
              </a:rPr>
              <a:pPr/>
              <a:t>48</a:t>
            </a:fld>
            <a:endParaRPr lang="en-US">
              <a:solidFill>
                <a:prstClr val="black"/>
              </a:solidFill>
            </a:endParaRPr>
          </a:p>
        </p:txBody>
      </p:sp>
    </p:spTree>
    <p:extLst>
      <p:ext uri="{BB962C8B-B14F-4D97-AF65-F5344CB8AC3E}">
        <p14:creationId xmlns:p14="http://schemas.microsoft.com/office/powerpoint/2010/main" val="36331978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solidFill>
                  <a:prstClr val="black"/>
                </a:solidFill>
              </a:rPr>
              <a:pPr/>
              <a:t>49</a:t>
            </a:fld>
            <a:endParaRPr lang="en-US">
              <a:solidFill>
                <a:prstClr val="black"/>
              </a:solidFill>
            </a:endParaRPr>
          </a:p>
        </p:txBody>
      </p:sp>
    </p:spTree>
    <p:extLst>
      <p:ext uri="{BB962C8B-B14F-4D97-AF65-F5344CB8AC3E}">
        <p14:creationId xmlns:p14="http://schemas.microsoft.com/office/powerpoint/2010/main" val="24431174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E3BB627-F75A-47EE-93B6-91C05A5D7029}" type="slidenum">
              <a:rPr lang="en-US" smtClean="0"/>
              <a:t>11</a:t>
            </a:fld>
            <a:endParaRPr lang="en-US"/>
          </a:p>
        </p:txBody>
      </p:sp>
    </p:spTree>
    <p:extLst>
      <p:ext uri="{BB962C8B-B14F-4D97-AF65-F5344CB8AC3E}">
        <p14:creationId xmlns:p14="http://schemas.microsoft.com/office/powerpoint/2010/main" val="4924538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quote</a:t>
            </a:r>
            <a:r>
              <a:rPr lang="en-US" baseline="0" dirty="0"/>
              <a:t> from:  http://www.bible-history.com/faussets/M/Moon/</a:t>
            </a:r>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solidFill>
                  <a:prstClr val="black"/>
                </a:solidFill>
              </a:rPr>
              <a:pPr/>
              <a:t>51</a:t>
            </a:fld>
            <a:endParaRPr lang="en-US">
              <a:solidFill>
                <a:prstClr val="black"/>
              </a:solidFill>
            </a:endParaRPr>
          </a:p>
        </p:txBody>
      </p:sp>
    </p:spTree>
    <p:extLst>
      <p:ext uri="{BB962C8B-B14F-4D97-AF65-F5344CB8AC3E}">
        <p14:creationId xmlns:p14="http://schemas.microsoft.com/office/powerpoint/2010/main" val="6395922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quote</a:t>
            </a:r>
            <a:r>
              <a:rPr lang="en-US" baseline="0" dirty="0"/>
              <a:t> from:  http://www.bible-history.com/faussets/M/Moon/</a:t>
            </a:r>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solidFill>
                  <a:prstClr val="black"/>
                </a:solidFill>
              </a:rPr>
              <a:pPr/>
              <a:t>53</a:t>
            </a:fld>
            <a:endParaRPr lang="en-US">
              <a:solidFill>
                <a:prstClr val="black"/>
              </a:solidFill>
            </a:endParaRPr>
          </a:p>
        </p:txBody>
      </p:sp>
    </p:spTree>
    <p:extLst>
      <p:ext uri="{BB962C8B-B14F-4D97-AF65-F5344CB8AC3E}">
        <p14:creationId xmlns:p14="http://schemas.microsoft.com/office/powerpoint/2010/main" val="6395922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solidFill>
                  <a:prstClr val="black"/>
                </a:solidFill>
              </a:rPr>
              <a:pPr/>
              <a:t>55</a:t>
            </a:fld>
            <a:endParaRPr lang="en-US">
              <a:solidFill>
                <a:prstClr val="black"/>
              </a:solidFill>
            </a:endParaRPr>
          </a:p>
        </p:txBody>
      </p:sp>
    </p:spTree>
    <p:extLst>
      <p:ext uri="{BB962C8B-B14F-4D97-AF65-F5344CB8AC3E}">
        <p14:creationId xmlns:p14="http://schemas.microsoft.com/office/powerpoint/2010/main" val="298241058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solidFill>
                  <a:prstClr val="black"/>
                </a:solidFill>
              </a:rPr>
              <a:pPr/>
              <a:t>56</a:t>
            </a:fld>
            <a:endParaRPr lang="en-US">
              <a:solidFill>
                <a:prstClr val="black"/>
              </a:solidFill>
            </a:endParaRPr>
          </a:p>
        </p:txBody>
      </p:sp>
    </p:spTree>
    <p:extLst>
      <p:ext uri="{BB962C8B-B14F-4D97-AF65-F5344CB8AC3E}">
        <p14:creationId xmlns:p14="http://schemas.microsoft.com/office/powerpoint/2010/main" val="233668671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solidFill>
                  <a:prstClr val="black"/>
                </a:solidFill>
              </a:rPr>
              <a:pPr/>
              <a:t>57</a:t>
            </a:fld>
            <a:endParaRPr lang="en-US">
              <a:solidFill>
                <a:prstClr val="black"/>
              </a:solidFill>
            </a:endParaRPr>
          </a:p>
        </p:txBody>
      </p:sp>
    </p:spTree>
    <p:extLst>
      <p:ext uri="{BB962C8B-B14F-4D97-AF65-F5344CB8AC3E}">
        <p14:creationId xmlns:p14="http://schemas.microsoft.com/office/powerpoint/2010/main" val="22794051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solidFill>
                  <a:prstClr val="black"/>
                </a:solidFill>
              </a:rPr>
              <a:pPr/>
              <a:t>58</a:t>
            </a:fld>
            <a:endParaRPr lang="en-US">
              <a:solidFill>
                <a:prstClr val="black"/>
              </a:solidFill>
            </a:endParaRPr>
          </a:p>
        </p:txBody>
      </p:sp>
    </p:spTree>
    <p:extLst>
      <p:ext uri="{BB962C8B-B14F-4D97-AF65-F5344CB8AC3E}">
        <p14:creationId xmlns:p14="http://schemas.microsoft.com/office/powerpoint/2010/main" val="103733438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solidFill>
                  <a:prstClr val="black"/>
                </a:solidFill>
              </a:rPr>
              <a:pPr/>
              <a:t>59</a:t>
            </a:fld>
            <a:endParaRPr lang="en-US">
              <a:solidFill>
                <a:prstClr val="black"/>
              </a:solidFill>
            </a:endParaRPr>
          </a:p>
        </p:txBody>
      </p:sp>
    </p:spTree>
    <p:extLst>
      <p:ext uri="{BB962C8B-B14F-4D97-AF65-F5344CB8AC3E}">
        <p14:creationId xmlns:p14="http://schemas.microsoft.com/office/powerpoint/2010/main" val="28618867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solidFill>
                  <a:prstClr val="black"/>
                </a:solidFill>
              </a:rPr>
              <a:pPr/>
              <a:t>60</a:t>
            </a:fld>
            <a:endParaRPr lang="en-US">
              <a:solidFill>
                <a:prstClr val="black"/>
              </a:solidFill>
            </a:endParaRPr>
          </a:p>
        </p:txBody>
      </p:sp>
    </p:spTree>
    <p:extLst>
      <p:ext uri="{BB962C8B-B14F-4D97-AF65-F5344CB8AC3E}">
        <p14:creationId xmlns:p14="http://schemas.microsoft.com/office/powerpoint/2010/main" val="413650538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solidFill>
                  <a:prstClr val="black"/>
                </a:solidFill>
              </a:rPr>
              <a:pPr/>
              <a:t>61</a:t>
            </a:fld>
            <a:endParaRPr lang="en-US">
              <a:solidFill>
                <a:prstClr val="black"/>
              </a:solidFill>
            </a:endParaRPr>
          </a:p>
        </p:txBody>
      </p:sp>
    </p:spTree>
    <p:extLst>
      <p:ext uri="{BB962C8B-B14F-4D97-AF65-F5344CB8AC3E}">
        <p14:creationId xmlns:p14="http://schemas.microsoft.com/office/powerpoint/2010/main" val="266599851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t>62</a:t>
            </a:fld>
            <a:endParaRPr lang="en-US"/>
          </a:p>
        </p:txBody>
      </p:sp>
    </p:spTree>
    <p:extLst>
      <p:ext uri="{BB962C8B-B14F-4D97-AF65-F5344CB8AC3E}">
        <p14:creationId xmlns:p14="http://schemas.microsoft.com/office/powerpoint/2010/main" val="18532441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E3BB627-F75A-47EE-93B6-91C05A5D7029}" type="slidenum">
              <a:rPr lang="en-US" smtClean="0"/>
              <a:t>12</a:t>
            </a:fld>
            <a:endParaRPr lang="en-US"/>
          </a:p>
        </p:txBody>
      </p:sp>
    </p:spTree>
    <p:extLst>
      <p:ext uri="{BB962C8B-B14F-4D97-AF65-F5344CB8AC3E}">
        <p14:creationId xmlns:p14="http://schemas.microsoft.com/office/powerpoint/2010/main" val="4924538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solidFill>
                  <a:prstClr val="black"/>
                </a:solidFill>
              </a:rPr>
              <a:pPr/>
              <a:t>63</a:t>
            </a:fld>
            <a:endParaRPr lang="en-US">
              <a:solidFill>
                <a:prstClr val="black"/>
              </a:solidFill>
            </a:endParaRPr>
          </a:p>
        </p:txBody>
      </p:sp>
    </p:spTree>
    <p:extLst>
      <p:ext uri="{BB962C8B-B14F-4D97-AF65-F5344CB8AC3E}">
        <p14:creationId xmlns:p14="http://schemas.microsoft.com/office/powerpoint/2010/main" val="234950921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solidFill>
                  <a:prstClr val="black"/>
                </a:solidFill>
              </a:rPr>
              <a:pPr/>
              <a:t>64</a:t>
            </a:fld>
            <a:endParaRPr lang="en-US">
              <a:solidFill>
                <a:prstClr val="black"/>
              </a:solidFill>
            </a:endParaRPr>
          </a:p>
        </p:txBody>
      </p:sp>
    </p:spTree>
    <p:extLst>
      <p:ext uri="{BB962C8B-B14F-4D97-AF65-F5344CB8AC3E}">
        <p14:creationId xmlns:p14="http://schemas.microsoft.com/office/powerpoint/2010/main" val="236450275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solidFill>
                  <a:prstClr val="black"/>
                </a:solidFill>
              </a:rPr>
              <a:pPr/>
              <a:t>65</a:t>
            </a:fld>
            <a:endParaRPr lang="en-US">
              <a:solidFill>
                <a:prstClr val="black"/>
              </a:solidFill>
            </a:endParaRPr>
          </a:p>
        </p:txBody>
      </p:sp>
    </p:spTree>
    <p:extLst>
      <p:ext uri="{BB962C8B-B14F-4D97-AF65-F5344CB8AC3E}">
        <p14:creationId xmlns:p14="http://schemas.microsoft.com/office/powerpoint/2010/main" val="236450275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solidFill>
                  <a:prstClr val="black"/>
                </a:solidFill>
              </a:rPr>
              <a:pPr/>
              <a:t>66</a:t>
            </a:fld>
            <a:endParaRPr lang="en-US">
              <a:solidFill>
                <a:prstClr val="black"/>
              </a:solidFill>
            </a:endParaRPr>
          </a:p>
        </p:txBody>
      </p:sp>
    </p:spTree>
    <p:extLst>
      <p:ext uri="{BB962C8B-B14F-4D97-AF65-F5344CB8AC3E}">
        <p14:creationId xmlns:p14="http://schemas.microsoft.com/office/powerpoint/2010/main" val="311054463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solidFill>
                  <a:prstClr val="black"/>
                </a:solidFill>
              </a:rPr>
              <a:pPr/>
              <a:t>67</a:t>
            </a:fld>
            <a:endParaRPr lang="en-US">
              <a:solidFill>
                <a:prstClr val="black"/>
              </a:solidFill>
            </a:endParaRPr>
          </a:p>
        </p:txBody>
      </p:sp>
    </p:spTree>
    <p:extLst>
      <p:ext uri="{BB962C8B-B14F-4D97-AF65-F5344CB8AC3E}">
        <p14:creationId xmlns:p14="http://schemas.microsoft.com/office/powerpoint/2010/main" val="213269740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solidFill>
                  <a:prstClr val="black"/>
                </a:solidFill>
              </a:rPr>
              <a:pPr/>
              <a:t>68</a:t>
            </a:fld>
            <a:endParaRPr lang="en-US">
              <a:solidFill>
                <a:prstClr val="black"/>
              </a:solidFill>
            </a:endParaRPr>
          </a:p>
        </p:txBody>
      </p:sp>
    </p:spTree>
    <p:extLst>
      <p:ext uri="{BB962C8B-B14F-4D97-AF65-F5344CB8AC3E}">
        <p14:creationId xmlns:p14="http://schemas.microsoft.com/office/powerpoint/2010/main" val="172855530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solidFill>
                  <a:prstClr val="black"/>
                </a:solidFill>
              </a:rPr>
              <a:pPr/>
              <a:t>69</a:t>
            </a:fld>
            <a:endParaRPr lang="en-US">
              <a:solidFill>
                <a:prstClr val="black"/>
              </a:solidFill>
            </a:endParaRPr>
          </a:p>
        </p:txBody>
      </p:sp>
    </p:spTree>
    <p:extLst>
      <p:ext uri="{BB962C8B-B14F-4D97-AF65-F5344CB8AC3E}">
        <p14:creationId xmlns:p14="http://schemas.microsoft.com/office/powerpoint/2010/main" val="171484688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solidFill>
                  <a:prstClr val="black"/>
                </a:solidFill>
              </a:rPr>
              <a:pPr/>
              <a:t>70</a:t>
            </a:fld>
            <a:endParaRPr lang="en-US">
              <a:solidFill>
                <a:prstClr val="black"/>
              </a:solidFill>
            </a:endParaRPr>
          </a:p>
        </p:txBody>
      </p:sp>
    </p:spTree>
    <p:extLst>
      <p:ext uri="{BB962C8B-B14F-4D97-AF65-F5344CB8AC3E}">
        <p14:creationId xmlns:p14="http://schemas.microsoft.com/office/powerpoint/2010/main" val="376965970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t>71</a:t>
            </a:fld>
            <a:endParaRPr lang="en-US"/>
          </a:p>
        </p:txBody>
      </p:sp>
    </p:spTree>
    <p:extLst>
      <p:ext uri="{BB962C8B-B14F-4D97-AF65-F5344CB8AC3E}">
        <p14:creationId xmlns:p14="http://schemas.microsoft.com/office/powerpoint/2010/main" val="272292328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t>72</a:t>
            </a:fld>
            <a:endParaRPr lang="en-US"/>
          </a:p>
        </p:txBody>
      </p:sp>
    </p:spTree>
    <p:extLst>
      <p:ext uri="{BB962C8B-B14F-4D97-AF65-F5344CB8AC3E}">
        <p14:creationId xmlns:p14="http://schemas.microsoft.com/office/powerpoint/2010/main" val="22102658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E3BB627-F75A-47EE-93B6-91C05A5D7029}" type="slidenum">
              <a:rPr lang="en-US" smtClean="0"/>
              <a:t>13</a:t>
            </a:fld>
            <a:endParaRPr lang="en-US"/>
          </a:p>
        </p:txBody>
      </p:sp>
    </p:spTree>
    <p:extLst>
      <p:ext uri="{BB962C8B-B14F-4D97-AF65-F5344CB8AC3E}">
        <p14:creationId xmlns:p14="http://schemas.microsoft.com/office/powerpoint/2010/main" val="49245384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t>73</a:t>
            </a:fld>
            <a:endParaRPr lang="en-US"/>
          </a:p>
        </p:txBody>
      </p:sp>
    </p:spTree>
    <p:extLst>
      <p:ext uri="{BB962C8B-B14F-4D97-AF65-F5344CB8AC3E}">
        <p14:creationId xmlns:p14="http://schemas.microsoft.com/office/powerpoint/2010/main" val="289105781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t>74</a:t>
            </a:fld>
            <a:endParaRPr lang="en-US"/>
          </a:p>
        </p:txBody>
      </p:sp>
    </p:spTree>
    <p:extLst>
      <p:ext uri="{BB962C8B-B14F-4D97-AF65-F5344CB8AC3E}">
        <p14:creationId xmlns:p14="http://schemas.microsoft.com/office/powerpoint/2010/main" val="228313303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solidFill>
                  <a:prstClr val="black"/>
                </a:solidFill>
              </a:rPr>
              <a:pPr/>
              <a:t>76</a:t>
            </a:fld>
            <a:endParaRPr lang="en-US">
              <a:solidFill>
                <a:prstClr val="black"/>
              </a:solidFill>
            </a:endParaRPr>
          </a:p>
        </p:txBody>
      </p:sp>
    </p:spTree>
    <p:extLst>
      <p:ext uri="{BB962C8B-B14F-4D97-AF65-F5344CB8AC3E}">
        <p14:creationId xmlns:p14="http://schemas.microsoft.com/office/powerpoint/2010/main" val="171484688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t>81</a:t>
            </a:fld>
            <a:endParaRPr lang="en-US"/>
          </a:p>
        </p:txBody>
      </p:sp>
    </p:spTree>
    <p:extLst>
      <p:ext uri="{BB962C8B-B14F-4D97-AF65-F5344CB8AC3E}">
        <p14:creationId xmlns:p14="http://schemas.microsoft.com/office/powerpoint/2010/main" val="313220745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t>82</a:t>
            </a:fld>
            <a:endParaRPr lang="en-US"/>
          </a:p>
        </p:txBody>
      </p:sp>
    </p:spTree>
    <p:extLst>
      <p:ext uri="{BB962C8B-B14F-4D97-AF65-F5344CB8AC3E}">
        <p14:creationId xmlns:p14="http://schemas.microsoft.com/office/powerpoint/2010/main" val="313220745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4042">
              <a:defRPr/>
            </a:pPr>
            <a:r>
              <a:rPr lang="en-US" dirty="0"/>
              <a:t>Sept 15  Calculation:  OT Chapters = 989 … </a:t>
            </a:r>
          </a:p>
          <a:p>
            <a:pPr defTabSz="904042">
              <a:defRPr/>
            </a:pPr>
            <a:r>
              <a:rPr lang="en-US" dirty="0"/>
              <a:t>Number of chapters in Torah (197) + chapters from poetry books [Job, Ps, </a:t>
            </a:r>
            <a:r>
              <a:rPr lang="en-US" dirty="0" err="1"/>
              <a:t>Prov</a:t>
            </a:r>
            <a:r>
              <a:rPr lang="en-US" dirty="0"/>
              <a:t>, Eccl, S of Songs] (243) = 440 chapters </a:t>
            </a:r>
          </a:p>
          <a:p>
            <a:pPr defTabSz="904042">
              <a:defRPr/>
            </a:pPr>
            <a:r>
              <a:rPr lang="en-US" dirty="0"/>
              <a:t>Total OT chapters = 989.  Minus 440 chapters = 549 chapters left for the books of history and prophecy.</a:t>
            </a:r>
          </a:p>
          <a:p>
            <a:pPr defTabSz="904042">
              <a:defRPr/>
            </a:pPr>
            <a:r>
              <a:rPr lang="en-US" dirty="0"/>
              <a:t>Number of chapters for only the historical books from Joshua to Malachi = 549</a:t>
            </a:r>
          </a:p>
          <a:p>
            <a:pPr defTabSz="904042">
              <a:defRPr/>
            </a:pPr>
            <a:r>
              <a:rPr lang="en-US" dirty="0"/>
              <a:t>Number of times pagan worship is mentioned in the historical/prophetic books:  549 chapters [divided by] 887 mentions of apostasy = 1.6 times/chapter … </a:t>
            </a:r>
          </a:p>
          <a:p>
            <a:pPr defTabSz="904042">
              <a:defRPr/>
            </a:pPr>
            <a:r>
              <a:rPr lang="en-US" dirty="0"/>
              <a:t>OR:  15 mentions about paganism in every 10 chapters.</a:t>
            </a:r>
          </a:p>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t>83</a:t>
            </a:fld>
            <a:endParaRPr lang="en-US"/>
          </a:p>
        </p:txBody>
      </p:sp>
    </p:spTree>
    <p:extLst>
      <p:ext uri="{BB962C8B-B14F-4D97-AF65-F5344CB8AC3E}">
        <p14:creationId xmlns:p14="http://schemas.microsoft.com/office/powerpoint/2010/main" val="313220745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t>84</a:t>
            </a:fld>
            <a:endParaRPr lang="en-US"/>
          </a:p>
        </p:txBody>
      </p:sp>
    </p:spTree>
    <p:extLst>
      <p:ext uri="{BB962C8B-B14F-4D97-AF65-F5344CB8AC3E}">
        <p14:creationId xmlns:p14="http://schemas.microsoft.com/office/powerpoint/2010/main" val="253235968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t>85</a:t>
            </a:fld>
            <a:endParaRPr lang="en-US"/>
          </a:p>
        </p:txBody>
      </p:sp>
    </p:spTree>
    <p:extLst>
      <p:ext uri="{BB962C8B-B14F-4D97-AF65-F5344CB8AC3E}">
        <p14:creationId xmlns:p14="http://schemas.microsoft.com/office/powerpoint/2010/main" val="253235968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t>86</a:t>
            </a:fld>
            <a:endParaRPr lang="en-US"/>
          </a:p>
        </p:txBody>
      </p:sp>
    </p:spTree>
    <p:extLst>
      <p:ext uri="{BB962C8B-B14F-4D97-AF65-F5344CB8AC3E}">
        <p14:creationId xmlns:p14="http://schemas.microsoft.com/office/powerpoint/2010/main" val="179540784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t>87</a:t>
            </a:fld>
            <a:endParaRPr lang="en-US"/>
          </a:p>
        </p:txBody>
      </p:sp>
    </p:spTree>
    <p:extLst>
      <p:ext uri="{BB962C8B-B14F-4D97-AF65-F5344CB8AC3E}">
        <p14:creationId xmlns:p14="http://schemas.microsoft.com/office/powerpoint/2010/main" val="31081914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E3BB627-F75A-47EE-93B6-91C05A5D7029}" type="slidenum">
              <a:rPr lang="en-US" smtClean="0"/>
              <a:t>14</a:t>
            </a:fld>
            <a:endParaRPr lang="en-US" dirty="0"/>
          </a:p>
        </p:txBody>
      </p:sp>
    </p:spTree>
    <p:extLst>
      <p:ext uri="{BB962C8B-B14F-4D97-AF65-F5344CB8AC3E}">
        <p14:creationId xmlns:p14="http://schemas.microsoft.com/office/powerpoint/2010/main" val="49245384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t>92</a:t>
            </a:fld>
            <a:endParaRPr lang="en-US"/>
          </a:p>
        </p:txBody>
      </p:sp>
    </p:spTree>
    <p:extLst>
      <p:ext uri="{BB962C8B-B14F-4D97-AF65-F5344CB8AC3E}">
        <p14:creationId xmlns:p14="http://schemas.microsoft.com/office/powerpoint/2010/main" val="93399320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solidFill>
                  <a:prstClr val="black"/>
                </a:solidFill>
              </a:rPr>
              <a:pPr/>
              <a:t>93</a:t>
            </a:fld>
            <a:endParaRPr lang="en-US">
              <a:solidFill>
                <a:prstClr val="black"/>
              </a:solidFill>
            </a:endParaRPr>
          </a:p>
        </p:txBody>
      </p:sp>
    </p:spTree>
    <p:extLst>
      <p:ext uri="{BB962C8B-B14F-4D97-AF65-F5344CB8AC3E}">
        <p14:creationId xmlns:p14="http://schemas.microsoft.com/office/powerpoint/2010/main" val="423543273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4042">
              <a:defRPr/>
            </a:pPr>
            <a:endParaRPr lang="en-US" dirty="0"/>
          </a:p>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t>94</a:t>
            </a:fld>
            <a:endParaRPr lang="en-US"/>
          </a:p>
        </p:txBody>
      </p:sp>
    </p:spTree>
    <p:extLst>
      <p:ext uri="{BB962C8B-B14F-4D97-AF65-F5344CB8AC3E}">
        <p14:creationId xmlns:p14="http://schemas.microsoft.com/office/powerpoint/2010/main" val="31322074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E3BB627-F75A-47EE-93B6-91C05A5D7029}" type="slidenum">
              <a:rPr lang="en-US" smtClean="0"/>
              <a:t>15</a:t>
            </a:fld>
            <a:endParaRPr lang="en-US" dirty="0"/>
          </a:p>
        </p:txBody>
      </p:sp>
    </p:spTree>
    <p:extLst>
      <p:ext uri="{BB962C8B-B14F-4D97-AF65-F5344CB8AC3E}">
        <p14:creationId xmlns:p14="http://schemas.microsoft.com/office/powerpoint/2010/main" val="4924538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t>16</a:t>
            </a:fld>
            <a:endParaRPr lang="en-US" dirty="0"/>
          </a:p>
        </p:txBody>
      </p:sp>
    </p:spTree>
    <p:extLst>
      <p:ext uri="{BB962C8B-B14F-4D97-AF65-F5344CB8AC3E}">
        <p14:creationId xmlns:p14="http://schemas.microsoft.com/office/powerpoint/2010/main" val="31081914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bwMode="white">
          <a:xfrm>
            <a:off x="0" y="5971032"/>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Rectangle 9"/>
          <p:cNvSpPr/>
          <p:nvPr/>
        </p:nvSpPr>
        <p:spPr>
          <a:xfrm>
            <a:off x="-12192" y="6053328"/>
            <a:ext cx="2999232"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Rectangle 10"/>
          <p:cNvSpPr/>
          <p:nvPr/>
        </p:nvSpPr>
        <p:spPr>
          <a:xfrm>
            <a:off x="3145536" y="6044184"/>
            <a:ext cx="90464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Title 7"/>
          <p:cNvSpPr>
            <a:spLocks noGrp="1"/>
          </p:cNvSpPr>
          <p:nvPr>
            <p:ph type="ctrTitle"/>
          </p:nvPr>
        </p:nvSpPr>
        <p:spPr>
          <a:xfrm>
            <a:off x="3149600" y="4038600"/>
            <a:ext cx="8636000" cy="1828800"/>
          </a:xfrm>
        </p:spPr>
        <p:txBody>
          <a:bodyPr anchor="b"/>
          <a:lstStyle>
            <a:lvl1pPr>
              <a:defRPr cap="all" baseline="0"/>
            </a:lvl1pPr>
          </a:lstStyle>
          <a:p>
            <a:r>
              <a:rPr kumimoji="0" lang="en-US"/>
              <a:t>Click to edit Master title style</a:t>
            </a:r>
          </a:p>
        </p:txBody>
      </p:sp>
      <p:sp>
        <p:nvSpPr>
          <p:cNvPr id="9" name="Subtitle 8"/>
          <p:cNvSpPr>
            <a:spLocks noGrp="1"/>
          </p:cNvSpPr>
          <p:nvPr>
            <p:ph type="subTitle" idx="1"/>
          </p:nvPr>
        </p:nvSpPr>
        <p:spPr>
          <a:xfrm>
            <a:off x="3149600" y="6050037"/>
            <a:ext cx="89408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101600" y="6068699"/>
            <a:ext cx="2743200" cy="685800"/>
          </a:xfrm>
        </p:spPr>
        <p:txBody>
          <a:bodyPr>
            <a:noAutofit/>
          </a:bodyPr>
          <a:lstStyle>
            <a:lvl1pPr algn="ctr">
              <a:defRPr sz="2000">
                <a:solidFill>
                  <a:srgbClr val="FFFFFF"/>
                </a:solidFill>
              </a:defRPr>
            </a:lvl1pPr>
          </a:lstStyle>
          <a:p>
            <a:fld id="{62F42F2B-AED1-4D8A-84DE-C49A7808E283}" type="datetime1">
              <a:rPr lang="en-US" smtClean="0"/>
              <a:t>12/11/2020</a:t>
            </a:fld>
            <a:endParaRPr lang="en-US"/>
          </a:p>
        </p:txBody>
      </p:sp>
      <p:sp>
        <p:nvSpPr>
          <p:cNvPr id="17" name="Footer Placeholder 16"/>
          <p:cNvSpPr>
            <a:spLocks noGrp="1"/>
          </p:cNvSpPr>
          <p:nvPr>
            <p:ph type="ftr" sz="quarter" idx="11"/>
          </p:nvPr>
        </p:nvSpPr>
        <p:spPr>
          <a:xfrm>
            <a:off x="2780524" y="236539"/>
            <a:ext cx="78232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10668000" y="228600"/>
            <a:ext cx="1117600" cy="381000"/>
          </a:xfrm>
        </p:spPr>
        <p:txBody>
          <a:bodyPr/>
          <a:lstStyle>
            <a:lvl1pPr>
              <a:defRPr>
                <a:solidFill>
                  <a:schemeClr val="tx2"/>
                </a:solidFill>
              </a:defRPr>
            </a:lvl1pPr>
          </a:lstStyle>
          <a:p>
            <a:fld id="{AA4C6552-42F6-43F2-A3FB-E92E8C09004E}" type="slidenum">
              <a:rPr lang="en-US" smtClean="0"/>
              <a:t>‹#›</a:t>
            </a:fld>
            <a:endParaRPr lang="en-US"/>
          </a:p>
        </p:txBody>
      </p:sp>
    </p:spTree>
  </p:cSld>
  <p:clrMapOvr>
    <a:masterClrMapping/>
  </p:clrMapOvr>
  <p:transition spd="med">
    <p:circl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7B2EADD-2D7A-4F74-9AFB-DF0A22682A1C}" type="datetime1">
              <a:rPr lang="en-US" smtClean="0"/>
              <a:t>12/11/2020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4C6552-42F6-43F2-A3FB-E92E8C09004E}" type="slidenum">
              <a:rPr lang="en-US" smtClean="0"/>
              <a:t>‹#›</a:t>
            </a:fld>
            <a:endParaRPr lang="en-US"/>
          </a:p>
        </p:txBody>
      </p:sp>
    </p:spTree>
  </p:cSld>
  <p:clrMapOvr>
    <a:masterClrMapping/>
  </p:clrMapOvr>
  <p:transition spd="med">
    <p:circl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2F42F2B-AED1-4D8A-84DE-C49A7808E283}" type="datetime1">
              <a:rPr lang="en-US" smtClean="0">
                <a:solidFill>
                  <a:prstClr val="black">
                    <a:tint val="75000"/>
                  </a:prstClr>
                </a:solidFill>
              </a:rPr>
              <a:pPr/>
              <a:t>12/11/2020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6049351"/>
      </p:ext>
    </p:extLst>
  </p:cSld>
  <p:clrMapOvr>
    <a:masterClrMapping/>
  </p:clrMapOvr>
  <p:transition spd="med">
    <p:circl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E142F89-F1A1-4B0C-847A-EFCD9CB80DCE}" type="datetime1">
              <a:rPr lang="en-US" smtClean="0">
                <a:solidFill>
                  <a:prstClr val="black">
                    <a:tint val="75000"/>
                  </a:prstClr>
                </a:solidFill>
              </a:rPr>
              <a:pPr/>
              <a:t>12/11/2020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2306914"/>
      </p:ext>
    </p:extLst>
  </p:cSld>
  <p:clrMapOvr>
    <a:masterClrMapping/>
  </p:clrMapOvr>
  <p:transition spd="med">
    <p:circl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75E8978-ED33-4ACB-8CC5-7CE0531DC42B}" type="datetime1">
              <a:rPr lang="en-US" smtClean="0">
                <a:solidFill>
                  <a:prstClr val="black">
                    <a:tint val="75000"/>
                  </a:prstClr>
                </a:solidFill>
              </a:rPr>
              <a:pPr/>
              <a:t>12/11/2020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4109403"/>
      </p:ext>
    </p:extLst>
  </p:cSld>
  <p:clrMapOvr>
    <a:masterClrMapping/>
  </p:clrMapOvr>
  <p:transition spd="med">
    <p:circl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5167192-48AF-48E0-98A1-8E9034283859}" type="slidenum">
              <a:rPr lang="en-US" smtClean="0">
                <a:solidFill>
                  <a:prstClr val="black">
                    <a:tint val="75000"/>
                  </a:prstClr>
                </a:solidFill>
              </a:rPr>
              <a:pPr/>
              <a:t>‹#›</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9300691"/>
      </p:ext>
    </p:extLst>
  </p:cSld>
  <p:clrMapOvr>
    <a:masterClrMapping/>
  </p:clrMapOvr>
  <p:transition spd="med">
    <p:circl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7924842-74D9-44E0-A927-F531F7FEAC29}" type="slidenum">
              <a:rPr lang="en-US" smtClean="0">
                <a:solidFill>
                  <a:prstClr val="black">
                    <a:tint val="75000"/>
                  </a:prstClr>
                </a:solidFill>
              </a:rPr>
              <a:pPr/>
              <a:t>‹#›</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2998958"/>
      </p:ext>
    </p:extLst>
  </p:cSld>
  <p:clrMapOvr>
    <a:masterClrMapping/>
  </p:clrMapOvr>
  <p:transition spd="med">
    <p:circl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46467FA-9F49-4741-8645-A4655A6742EE}" type="slidenum">
              <a:rPr lang="en-US" smtClean="0">
                <a:solidFill>
                  <a:prstClr val="black">
                    <a:tint val="75000"/>
                  </a:prstClr>
                </a:solidFill>
              </a:rPr>
              <a:pPr/>
              <a:t>‹#›</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6759583"/>
      </p:ext>
    </p:extLst>
  </p:cSld>
  <p:clrMapOvr>
    <a:masterClrMapping/>
  </p:clrMapOvr>
  <p:transition spd="med">
    <p:circl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1D669F-34D8-4AF6-9512-4AFD0D6A9AAC}" type="slidenum">
              <a:rPr lang="en-US" smtClean="0">
                <a:solidFill>
                  <a:prstClr val="black">
                    <a:tint val="75000"/>
                  </a:prstClr>
                </a:solidFill>
              </a:rPr>
              <a:pPr/>
              <a:t>‹#›</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94710"/>
      </p:ext>
    </p:extLst>
  </p:cSld>
  <p:clrMapOvr>
    <a:masterClrMapping/>
  </p:clrMapOvr>
  <p:transition spd="med">
    <p:circl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6A2341E-A9D5-4793-9ED7-44DBBC03E021}" type="slidenum">
              <a:rPr lang="en-US" smtClean="0">
                <a:solidFill>
                  <a:prstClr val="black">
                    <a:tint val="75000"/>
                  </a:prstClr>
                </a:solidFill>
              </a:rPr>
              <a:pPr/>
              <a:t>‹#›</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8708231"/>
      </p:ext>
    </p:extLst>
  </p:cSld>
  <p:clrMapOvr>
    <a:masterClrMapping/>
  </p:clrMapOvr>
  <p:transition spd="med">
    <p:circl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6C6D17B-6B16-40EA-95E3-BF5439F15D23}" type="slidenum">
              <a:rPr lang="en-US" smtClean="0">
                <a:solidFill>
                  <a:prstClr val="black">
                    <a:tint val="75000"/>
                  </a:prstClr>
                </a:solidFill>
              </a:rPr>
              <a:pPr/>
              <a:t>‹#›</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0126370"/>
      </p:ext>
    </p:extLst>
  </p:cSld>
  <p:clrMapOvr>
    <a:masterClrMapping/>
  </p:clrMapOvr>
  <p:transition spd="med">
    <p:circl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B2EADD-2D7A-4F74-9AFB-DF0A22682A1C}" type="datetime1">
              <a:rPr lang="en-US" smtClean="0">
                <a:solidFill>
                  <a:prstClr val="black">
                    <a:tint val="75000"/>
                  </a:prstClr>
                </a:solidFill>
              </a:rPr>
              <a:pPr/>
              <a:t>12/11/2020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5224604"/>
      </p:ext>
    </p:extLst>
  </p:cSld>
  <p:clrMapOvr>
    <a:masterClrMapping/>
  </p:clrMapOvr>
  <p:transition spd="med">
    <p:circl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37600" y="609601"/>
            <a:ext cx="2743200" cy="55165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609600"/>
            <a:ext cx="7416800" cy="5516564"/>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8737600" y="6248403"/>
            <a:ext cx="2946400" cy="365125"/>
          </a:xfrm>
        </p:spPr>
        <p:txBody>
          <a:bodyPr/>
          <a:lstStyle/>
          <a:p>
            <a:fld id="{7C54DC9F-60EB-45E7-89E8-951AAA4B3BB6}" type="datetime1">
              <a:rPr lang="en-US" smtClean="0"/>
              <a:t>12/11/2020</a:t>
            </a:fld>
            <a:endParaRPr lang="en-US"/>
          </a:p>
        </p:txBody>
      </p:sp>
      <p:sp>
        <p:nvSpPr>
          <p:cNvPr id="5" name="Footer Placeholder 4"/>
          <p:cNvSpPr>
            <a:spLocks noGrp="1"/>
          </p:cNvSpPr>
          <p:nvPr>
            <p:ph type="ftr" sz="quarter" idx="11"/>
          </p:nvPr>
        </p:nvSpPr>
        <p:spPr>
          <a:xfrm>
            <a:off x="609602" y="6248208"/>
            <a:ext cx="7431311" cy="365125"/>
          </a:xfrm>
        </p:spPr>
        <p:txBody>
          <a:bodyPr/>
          <a:lstStyle/>
          <a:p>
            <a:endParaRPr lang="en-US"/>
          </a:p>
        </p:txBody>
      </p:sp>
      <p:sp>
        <p:nvSpPr>
          <p:cNvPr id="7" name="Rectangle 6"/>
          <p:cNvSpPr/>
          <p:nvPr/>
        </p:nvSpPr>
        <p:spPr bwMode="white">
          <a:xfrm>
            <a:off x="8128424" y="0"/>
            <a:ext cx="42672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8" name="Rectangle 7"/>
          <p:cNvSpPr/>
          <p:nvPr/>
        </p:nvSpPr>
        <p:spPr>
          <a:xfrm>
            <a:off x="8189384" y="609600"/>
            <a:ext cx="3048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9" name="Rectangle 8"/>
          <p:cNvSpPr/>
          <p:nvPr/>
        </p:nvSpPr>
        <p:spPr>
          <a:xfrm>
            <a:off x="8189384" y="0"/>
            <a:ext cx="3048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6" name="Slide Number Placeholder 5"/>
          <p:cNvSpPr>
            <a:spLocks noGrp="1"/>
          </p:cNvSpPr>
          <p:nvPr>
            <p:ph type="sldNum" sz="quarter" idx="12"/>
          </p:nvPr>
        </p:nvSpPr>
        <p:spPr>
          <a:xfrm rot="5400000">
            <a:off x="8075084" y="103716"/>
            <a:ext cx="533400" cy="325968"/>
          </a:xfrm>
        </p:spPr>
        <p:txBody>
          <a:bodyPr/>
          <a:lstStyle/>
          <a:p>
            <a:fld id="{AA4C6552-42F6-43F2-A3FB-E92E8C09004E}" type="slidenum">
              <a:rPr lang="en-US" smtClean="0"/>
              <a:t>‹#›</a:t>
            </a:fld>
            <a:endParaRPr lang="en-US"/>
          </a:p>
        </p:txBody>
      </p:sp>
    </p:spTree>
  </p:cSld>
  <p:clrMapOvr>
    <a:masterClrMapping/>
  </p:clrMapOvr>
  <p:transition spd="med">
    <p:circl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54DC9F-60EB-45E7-89E8-951AAA4B3BB6}" type="datetime1">
              <a:rPr lang="en-US" smtClean="0">
                <a:solidFill>
                  <a:prstClr val="black">
                    <a:tint val="75000"/>
                  </a:prstClr>
                </a:solidFill>
              </a:rPr>
              <a:pPr/>
              <a:t>12/11/2020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7688659"/>
      </p:ext>
    </p:extLst>
  </p:cSld>
  <p:clrMapOvr>
    <a:masterClrMapping/>
  </p:clrMapOvr>
  <p:transition spd="med">
    <p:circl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2F42F2B-AED1-4D8A-84DE-C49A7808E283}" type="datetime1">
              <a:rPr lang="en-US" smtClean="0">
                <a:solidFill>
                  <a:prstClr val="black">
                    <a:tint val="75000"/>
                  </a:prstClr>
                </a:solidFill>
              </a:rPr>
              <a:pPr/>
              <a:t>12/11/2020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6261676"/>
      </p:ext>
    </p:extLst>
  </p:cSld>
  <p:clrMapOvr>
    <a:masterClrMapping/>
  </p:clrMapOvr>
  <p:transition spd="med">
    <p:circl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E142F89-F1A1-4B0C-847A-EFCD9CB80DCE}" type="datetime1">
              <a:rPr lang="en-US" smtClean="0">
                <a:solidFill>
                  <a:prstClr val="black">
                    <a:tint val="75000"/>
                  </a:prstClr>
                </a:solidFill>
              </a:rPr>
              <a:pPr/>
              <a:t>12/11/2020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579013"/>
      </p:ext>
    </p:extLst>
  </p:cSld>
  <p:clrMapOvr>
    <a:masterClrMapping/>
  </p:clrMapOvr>
  <p:transition spd="med">
    <p:circl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75E8978-ED33-4ACB-8CC5-7CE0531DC42B}" type="datetime1">
              <a:rPr lang="en-US" smtClean="0">
                <a:solidFill>
                  <a:prstClr val="black">
                    <a:tint val="75000"/>
                  </a:prstClr>
                </a:solidFill>
              </a:rPr>
              <a:pPr/>
              <a:t>12/11/2020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6779548"/>
      </p:ext>
    </p:extLst>
  </p:cSld>
  <p:clrMapOvr>
    <a:masterClrMapping/>
  </p:clrMapOvr>
  <p:transition spd="med">
    <p:circl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5167192-48AF-48E0-98A1-8E9034283859}" type="slidenum">
              <a:rPr lang="en-US" smtClean="0">
                <a:solidFill>
                  <a:prstClr val="black">
                    <a:tint val="75000"/>
                  </a:prstClr>
                </a:solidFill>
              </a:rPr>
              <a:pPr/>
              <a:t>‹#›</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2071716"/>
      </p:ext>
    </p:extLst>
  </p:cSld>
  <p:clrMapOvr>
    <a:masterClrMapping/>
  </p:clrMapOvr>
  <p:transition spd="med">
    <p:circl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7924842-74D9-44E0-A927-F531F7FEAC29}" type="slidenum">
              <a:rPr lang="en-US" smtClean="0">
                <a:solidFill>
                  <a:prstClr val="black">
                    <a:tint val="75000"/>
                  </a:prstClr>
                </a:solidFill>
              </a:rPr>
              <a:pPr/>
              <a:t>‹#›</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699484"/>
      </p:ext>
    </p:extLst>
  </p:cSld>
  <p:clrMapOvr>
    <a:masterClrMapping/>
  </p:clrMapOvr>
  <p:transition spd="med">
    <p:circl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46467FA-9F49-4741-8645-A4655A6742EE}" type="slidenum">
              <a:rPr lang="en-US" smtClean="0">
                <a:solidFill>
                  <a:prstClr val="black">
                    <a:tint val="75000"/>
                  </a:prstClr>
                </a:solidFill>
              </a:rPr>
              <a:pPr/>
              <a:t>‹#›</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6102620"/>
      </p:ext>
    </p:extLst>
  </p:cSld>
  <p:clrMapOvr>
    <a:masterClrMapping/>
  </p:clrMapOvr>
  <p:transition spd="med">
    <p:circl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1D669F-34D8-4AF6-9512-4AFD0D6A9AAC}" type="slidenum">
              <a:rPr lang="en-US" smtClean="0">
                <a:solidFill>
                  <a:prstClr val="black">
                    <a:tint val="75000"/>
                  </a:prstClr>
                </a:solidFill>
              </a:rPr>
              <a:pPr/>
              <a:t>‹#›</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7922374"/>
      </p:ext>
    </p:extLst>
  </p:cSld>
  <p:clrMapOvr>
    <a:masterClrMapping/>
  </p:clrMapOvr>
  <p:transition spd="med">
    <p:circl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6A2341E-A9D5-4793-9ED7-44DBBC03E021}" type="slidenum">
              <a:rPr lang="en-US" smtClean="0">
                <a:solidFill>
                  <a:prstClr val="black">
                    <a:tint val="75000"/>
                  </a:prstClr>
                </a:solidFill>
              </a:rPr>
              <a:pPr/>
              <a:t>‹#›</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7724179"/>
      </p:ext>
    </p:extLst>
  </p:cSld>
  <p:clrMapOvr>
    <a:masterClrMapping/>
  </p:clrMapOvr>
  <p:transition spd="med">
    <p:circl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6C6D17B-6B16-40EA-95E3-BF5439F15D23}" type="slidenum">
              <a:rPr lang="en-US" smtClean="0">
                <a:solidFill>
                  <a:prstClr val="black">
                    <a:tint val="75000"/>
                  </a:prstClr>
                </a:solidFill>
              </a:rPr>
              <a:pPr/>
              <a:t>‹#›</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215382"/>
      </p:ext>
    </p:extLst>
  </p:cSld>
  <p:clrMapOvr>
    <a:masterClrMapping/>
  </p:clrMapOvr>
  <p:transition spd="med">
    <p:circl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2F42F2B-AED1-4D8A-84DE-C49A7808E283}" type="datetime1">
              <a:rPr lang="en-US" smtClean="0"/>
              <a:t>12/11/2020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4C6552-42F6-43F2-A3FB-E92E8C09004E}" type="slidenum">
              <a:rPr lang="en-US" smtClean="0"/>
              <a:t>‹#›</a:t>
            </a:fld>
            <a:endParaRPr lang="en-US"/>
          </a:p>
        </p:txBody>
      </p:sp>
    </p:spTree>
    <p:extLst>
      <p:ext uri="{BB962C8B-B14F-4D97-AF65-F5344CB8AC3E}">
        <p14:creationId xmlns:p14="http://schemas.microsoft.com/office/powerpoint/2010/main" val="3654627599"/>
      </p:ext>
    </p:extLst>
  </p:cSld>
  <p:clrMapOvr>
    <a:masterClrMapping/>
  </p:clrMapOvr>
  <p:transition spd="med">
    <p:circl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B2EADD-2D7A-4F74-9AFB-DF0A22682A1C}" type="datetime1">
              <a:rPr lang="en-US" smtClean="0">
                <a:solidFill>
                  <a:prstClr val="black">
                    <a:tint val="75000"/>
                  </a:prstClr>
                </a:solidFill>
              </a:rPr>
              <a:pPr/>
              <a:t>12/11/2020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8581170"/>
      </p:ext>
    </p:extLst>
  </p:cSld>
  <p:clrMapOvr>
    <a:masterClrMapping/>
  </p:clrMapOvr>
  <p:transition spd="med">
    <p:circl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54DC9F-60EB-45E7-89E8-951AAA4B3BB6}" type="datetime1">
              <a:rPr lang="en-US" smtClean="0">
                <a:solidFill>
                  <a:prstClr val="black">
                    <a:tint val="75000"/>
                  </a:prstClr>
                </a:solidFill>
              </a:rPr>
              <a:pPr/>
              <a:t>12/11/2020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1097311"/>
      </p:ext>
    </p:extLst>
  </p:cSld>
  <p:clrMapOvr>
    <a:masterClrMapping/>
  </p:clrMapOvr>
  <p:transition spd="med">
    <p:circl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2F42F2B-AED1-4D8A-84DE-C49A7808E283}" type="datetime1">
              <a:rPr lang="en-US" smtClean="0">
                <a:solidFill>
                  <a:prstClr val="black">
                    <a:tint val="75000"/>
                  </a:prstClr>
                </a:solidFill>
              </a:rPr>
              <a:pPr/>
              <a:t>12/11/2020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4508147"/>
      </p:ext>
    </p:extLst>
  </p:cSld>
  <p:clrMapOvr>
    <a:masterClrMapping/>
  </p:clrMapOvr>
  <p:transition spd="med">
    <p:circl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E142F89-F1A1-4B0C-847A-EFCD9CB80DCE}" type="datetime1">
              <a:rPr lang="en-US" smtClean="0">
                <a:solidFill>
                  <a:prstClr val="black">
                    <a:tint val="75000"/>
                  </a:prstClr>
                </a:solidFill>
              </a:rPr>
              <a:pPr/>
              <a:t>12/11/2020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8198000"/>
      </p:ext>
    </p:extLst>
  </p:cSld>
  <p:clrMapOvr>
    <a:masterClrMapping/>
  </p:clrMapOvr>
  <p:transition spd="med">
    <p:circl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75E8978-ED33-4ACB-8CC5-7CE0531DC42B}" type="datetime1">
              <a:rPr lang="en-US" smtClean="0">
                <a:solidFill>
                  <a:prstClr val="black">
                    <a:tint val="75000"/>
                  </a:prstClr>
                </a:solidFill>
              </a:rPr>
              <a:pPr/>
              <a:t>12/11/2020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8672724"/>
      </p:ext>
    </p:extLst>
  </p:cSld>
  <p:clrMapOvr>
    <a:masterClrMapping/>
  </p:clrMapOvr>
  <p:transition spd="med">
    <p:circl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5167192-48AF-48E0-98A1-8E9034283859}" type="slidenum">
              <a:rPr lang="en-US" smtClean="0">
                <a:solidFill>
                  <a:prstClr val="black">
                    <a:tint val="75000"/>
                  </a:prstClr>
                </a:solidFill>
              </a:rPr>
              <a:pPr/>
              <a:t>‹#›</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0944462"/>
      </p:ext>
    </p:extLst>
  </p:cSld>
  <p:clrMapOvr>
    <a:masterClrMapping/>
  </p:clrMapOvr>
  <p:transition spd="med">
    <p:circl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7924842-74D9-44E0-A927-F531F7FEAC29}" type="slidenum">
              <a:rPr lang="en-US" smtClean="0">
                <a:solidFill>
                  <a:prstClr val="black">
                    <a:tint val="75000"/>
                  </a:prstClr>
                </a:solidFill>
              </a:rPr>
              <a:pPr/>
              <a:t>‹#›</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2777110"/>
      </p:ext>
    </p:extLst>
  </p:cSld>
  <p:clrMapOvr>
    <a:masterClrMapping/>
  </p:clrMapOvr>
  <p:transition spd="med">
    <p:circl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46467FA-9F49-4741-8645-A4655A6742EE}" type="slidenum">
              <a:rPr lang="en-US" smtClean="0">
                <a:solidFill>
                  <a:prstClr val="black">
                    <a:tint val="75000"/>
                  </a:prstClr>
                </a:solidFill>
              </a:rPr>
              <a:pPr/>
              <a:t>‹#›</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2201601"/>
      </p:ext>
    </p:extLst>
  </p:cSld>
  <p:clrMapOvr>
    <a:masterClrMapping/>
  </p:clrMapOvr>
  <p:transition spd="med">
    <p:circl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1D669F-34D8-4AF6-9512-4AFD0D6A9AAC}" type="slidenum">
              <a:rPr lang="en-US" smtClean="0">
                <a:solidFill>
                  <a:prstClr val="black">
                    <a:tint val="75000"/>
                  </a:prstClr>
                </a:solidFill>
              </a:rPr>
              <a:pPr/>
              <a:t>‹#›</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1837231"/>
      </p:ext>
    </p:extLst>
  </p:cSld>
  <p:clrMapOvr>
    <a:masterClrMapping/>
  </p:clrMapOvr>
  <p:transition spd="med">
    <p:circl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6A2341E-A9D5-4793-9ED7-44DBBC03E021}" type="slidenum">
              <a:rPr lang="en-US" smtClean="0">
                <a:solidFill>
                  <a:prstClr val="black">
                    <a:tint val="75000"/>
                  </a:prstClr>
                </a:solidFill>
              </a:rPr>
              <a:pPr/>
              <a:t>‹#›</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4411818"/>
      </p:ext>
    </p:extLst>
  </p:cSld>
  <p:clrMapOvr>
    <a:masterClrMapping/>
  </p:clrMapOvr>
  <p:transition spd="med">
    <p:circl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a:t>Click to edit Master title style</a:t>
            </a:r>
          </a:p>
        </p:txBody>
      </p:sp>
      <p:sp>
        <p:nvSpPr>
          <p:cNvPr id="3" name="Content Placeholder 2"/>
          <p:cNvSpPr>
            <a:spLocks noGrp="1"/>
          </p:cNvSpPr>
          <p:nvPr>
            <p:ph idx="1"/>
          </p:nvPr>
        </p:nvSpPr>
        <p:spPr>
          <a:xfrm>
            <a:off x="838200" y="1460500"/>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142F89-F1A1-4B0C-847A-EFCD9CB80DCE}" type="datetime1">
              <a:rPr lang="en-US" smtClean="0"/>
              <a:t>12/11/2020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220200" y="6356350"/>
            <a:ext cx="2743200" cy="365125"/>
          </a:xfrm>
        </p:spPr>
        <p:txBody>
          <a:bodyPr/>
          <a:lstStyle>
            <a:lvl1pPr>
              <a:defRPr sz="2000">
                <a:solidFill>
                  <a:srgbClr val="002060"/>
                </a:solidFill>
              </a:defRPr>
            </a:lvl1pPr>
          </a:lstStyle>
          <a:p>
            <a:fld id="{AA4C6552-42F6-43F2-A3FB-E92E8C09004E}" type="slidenum">
              <a:rPr lang="en-US" smtClean="0"/>
              <a:pPr/>
              <a:t>‹#›</a:t>
            </a:fld>
            <a:endParaRPr lang="en-US" dirty="0"/>
          </a:p>
        </p:txBody>
      </p:sp>
    </p:spTree>
    <p:extLst>
      <p:ext uri="{BB962C8B-B14F-4D97-AF65-F5344CB8AC3E}">
        <p14:creationId xmlns:p14="http://schemas.microsoft.com/office/powerpoint/2010/main" val="3952962047"/>
      </p:ext>
    </p:extLst>
  </p:cSld>
  <p:clrMapOvr>
    <a:masterClrMapping/>
  </p:clrMapOvr>
  <p:transition spd="med">
    <p:circl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6C6D17B-6B16-40EA-95E3-BF5439F15D23}" type="slidenum">
              <a:rPr lang="en-US" smtClean="0">
                <a:solidFill>
                  <a:prstClr val="black">
                    <a:tint val="75000"/>
                  </a:prstClr>
                </a:solidFill>
              </a:rPr>
              <a:pPr/>
              <a:t>‹#›</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1172487"/>
      </p:ext>
    </p:extLst>
  </p:cSld>
  <p:clrMapOvr>
    <a:masterClrMapping/>
  </p:clrMapOvr>
  <p:transition spd="med">
    <p:circl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B2EADD-2D7A-4F74-9AFB-DF0A22682A1C}" type="datetime1">
              <a:rPr lang="en-US" smtClean="0">
                <a:solidFill>
                  <a:prstClr val="black">
                    <a:tint val="75000"/>
                  </a:prstClr>
                </a:solidFill>
              </a:rPr>
              <a:pPr/>
              <a:t>12/11/2020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0520694"/>
      </p:ext>
    </p:extLst>
  </p:cSld>
  <p:clrMapOvr>
    <a:masterClrMapping/>
  </p:clrMapOvr>
  <p:transition spd="med">
    <p:circl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54DC9F-60EB-45E7-89E8-951AAA4B3BB6}" type="datetime1">
              <a:rPr lang="en-US" smtClean="0">
                <a:solidFill>
                  <a:prstClr val="black">
                    <a:tint val="75000"/>
                  </a:prstClr>
                </a:solidFill>
              </a:rPr>
              <a:pPr/>
              <a:t>12/11/2020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3563644"/>
      </p:ext>
    </p:extLst>
  </p:cSld>
  <p:clrMapOvr>
    <a:masterClrMapping/>
  </p:clrMapOvr>
  <p:transition spd="med">
    <p:circl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75E8978-ED33-4ACB-8CC5-7CE0531DC42B}" type="datetime1">
              <a:rPr lang="en-US" smtClean="0"/>
              <a:t>12/11/2020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4C6552-42F6-43F2-A3FB-E92E8C09004E}" type="slidenum">
              <a:rPr lang="en-US" smtClean="0"/>
              <a:t>‹#›</a:t>
            </a:fld>
            <a:endParaRPr lang="en-US"/>
          </a:p>
        </p:txBody>
      </p:sp>
    </p:spTree>
    <p:extLst>
      <p:ext uri="{BB962C8B-B14F-4D97-AF65-F5344CB8AC3E}">
        <p14:creationId xmlns:p14="http://schemas.microsoft.com/office/powerpoint/2010/main" val="3336112591"/>
      </p:ext>
    </p:extLst>
  </p:cSld>
  <p:clrMapOvr>
    <a:masterClrMapping/>
  </p:clrMapOvr>
  <p:transition spd="med">
    <p:circl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a:t>Click to edit Master title style</a:t>
            </a:r>
          </a:p>
        </p:txBody>
      </p:sp>
      <p:sp>
        <p:nvSpPr>
          <p:cNvPr id="3" name="Content Placeholder 2"/>
          <p:cNvSpPr>
            <a:spLocks noGrp="1"/>
          </p:cNvSpPr>
          <p:nvPr>
            <p:ph sz="half" idx="1"/>
          </p:nvPr>
        </p:nvSpPr>
        <p:spPr>
          <a:xfrm>
            <a:off x="838200" y="1460500"/>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460500"/>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5167192-48AF-48E0-98A1-8E9034283859}" type="slidenum">
              <a:rPr lang="en-US" smtClean="0"/>
              <a:t>‹#›</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9296400" y="6356350"/>
            <a:ext cx="2743200" cy="365125"/>
          </a:xfrm>
        </p:spPr>
        <p:txBody>
          <a:bodyPr/>
          <a:lstStyle>
            <a:lvl1pPr>
              <a:defRPr sz="2000">
                <a:solidFill>
                  <a:srgbClr val="0070C0"/>
                </a:solidFill>
              </a:defRPr>
            </a:lvl1pPr>
          </a:lstStyle>
          <a:p>
            <a:fld id="{AA4C6552-42F6-43F2-A3FB-E92E8C09004E}" type="slidenum">
              <a:rPr lang="en-US" smtClean="0"/>
              <a:pPr/>
              <a:t>‹#›</a:t>
            </a:fld>
            <a:endParaRPr lang="en-US" dirty="0"/>
          </a:p>
        </p:txBody>
      </p:sp>
    </p:spTree>
    <p:extLst>
      <p:ext uri="{BB962C8B-B14F-4D97-AF65-F5344CB8AC3E}">
        <p14:creationId xmlns:p14="http://schemas.microsoft.com/office/powerpoint/2010/main" val="731953121"/>
      </p:ext>
    </p:extLst>
  </p:cSld>
  <p:clrMapOvr>
    <a:masterClrMapping/>
  </p:clrMapOvr>
  <p:transition spd="med">
    <p:circl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7924842-74D9-44E0-A927-F531F7FEAC29}" type="slidenum">
              <a:rPr lang="en-US" smtClean="0"/>
              <a:t>‹#›</a:t>
            </a:fld>
            <a:endParaRPr lang="en-US" dirty="0"/>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A4C6552-42F6-43F2-A3FB-E92E8C09004E}" type="slidenum">
              <a:rPr lang="en-US" smtClean="0"/>
              <a:t>‹#›</a:t>
            </a:fld>
            <a:endParaRPr lang="en-US"/>
          </a:p>
        </p:txBody>
      </p:sp>
    </p:spTree>
    <p:extLst>
      <p:ext uri="{BB962C8B-B14F-4D97-AF65-F5344CB8AC3E}">
        <p14:creationId xmlns:p14="http://schemas.microsoft.com/office/powerpoint/2010/main" val="1514758375"/>
      </p:ext>
    </p:extLst>
  </p:cSld>
  <p:clrMapOvr>
    <a:masterClrMapping/>
  </p:clrMapOvr>
  <p:transition spd="med">
    <p:circl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46467FA-9F49-4741-8645-A4655A6742EE}" type="slidenum">
              <a:rPr lang="en-US" smtClean="0"/>
              <a:t>‹#›</a:t>
            </a:fld>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A4C6552-42F6-43F2-A3FB-E92E8C09004E}" type="slidenum">
              <a:rPr lang="en-US" smtClean="0"/>
              <a:t>‹#›</a:t>
            </a:fld>
            <a:endParaRPr lang="en-US"/>
          </a:p>
        </p:txBody>
      </p:sp>
    </p:spTree>
    <p:extLst>
      <p:ext uri="{BB962C8B-B14F-4D97-AF65-F5344CB8AC3E}">
        <p14:creationId xmlns:p14="http://schemas.microsoft.com/office/powerpoint/2010/main" val="2675615922"/>
      </p:ext>
    </p:extLst>
  </p:cSld>
  <p:clrMapOvr>
    <a:masterClrMapping/>
  </p:clrMapOvr>
  <p:transition spd="med">
    <p:circl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1D669F-34D8-4AF6-9512-4AFD0D6A9AAC}" type="slidenum">
              <a:rPr lang="en-US" smtClean="0"/>
              <a:t>‹#›</a:t>
            </a:fld>
            <a:endParaRPr lang="en-US" dirty="0"/>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A4C6552-42F6-43F2-A3FB-E92E8C09004E}" type="slidenum">
              <a:rPr lang="en-US" smtClean="0"/>
              <a:t>‹#›</a:t>
            </a:fld>
            <a:endParaRPr lang="en-US"/>
          </a:p>
        </p:txBody>
      </p:sp>
    </p:spTree>
    <p:extLst>
      <p:ext uri="{BB962C8B-B14F-4D97-AF65-F5344CB8AC3E}">
        <p14:creationId xmlns:p14="http://schemas.microsoft.com/office/powerpoint/2010/main" val="266854788"/>
      </p:ext>
    </p:extLst>
  </p:cSld>
  <p:clrMapOvr>
    <a:masterClrMapping/>
  </p:clrMapOvr>
  <p:transition spd="med">
    <p:circl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6A2341E-A9D5-4793-9ED7-44DBBC03E021}" type="slidenum">
              <a:rPr lang="en-US" smtClean="0"/>
              <a:t>‹#›</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4C6552-42F6-43F2-A3FB-E92E8C09004E}" type="slidenum">
              <a:rPr lang="en-US" smtClean="0"/>
              <a:t>‹#›</a:t>
            </a:fld>
            <a:endParaRPr lang="en-US"/>
          </a:p>
        </p:txBody>
      </p:sp>
    </p:spTree>
    <p:extLst>
      <p:ext uri="{BB962C8B-B14F-4D97-AF65-F5344CB8AC3E}">
        <p14:creationId xmlns:p14="http://schemas.microsoft.com/office/powerpoint/2010/main" val="1767973270"/>
      </p:ext>
    </p:extLst>
  </p:cSld>
  <p:clrMapOvr>
    <a:masterClrMapping/>
  </p:clrMapOvr>
  <p:transition spd="med">
    <p:circl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6864" y="228600"/>
            <a:ext cx="10871200" cy="990600"/>
          </a:xfrm>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1E142F89-F1A1-4B0C-847A-EFCD9CB80DCE}" type="datetime1">
              <a:rPr lang="en-US" smtClean="0"/>
              <a:t>12/11/2020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AA4C6552-42F6-43F2-A3FB-E92E8C09004E}" type="slidenum">
              <a:rPr lang="en-US" smtClean="0"/>
              <a:t>‹#›</a:t>
            </a:fld>
            <a:endParaRPr lang="en-US"/>
          </a:p>
        </p:txBody>
      </p:sp>
      <p:sp>
        <p:nvSpPr>
          <p:cNvPr id="8" name="Content Placeholder 7"/>
          <p:cNvSpPr>
            <a:spLocks noGrp="1"/>
          </p:cNvSpPr>
          <p:nvPr>
            <p:ph sz="quarter" idx="1"/>
          </p:nvPr>
        </p:nvSpPr>
        <p:spPr>
          <a:xfrm>
            <a:off x="816864" y="1600200"/>
            <a:ext cx="10871200" cy="4495800"/>
          </a:xfrm>
        </p:spPr>
        <p:txBody>
          <a:bodyPr/>
          <a:lstStyle>
            <a:lvl1pPr>
              <a:buSzPct val="75000"/>
              <a:defRPr b="0">
                <a:latin typeface="Comic Sans MS" pitchFamily="66" charset="0"/>
              </a:defRPr>
            </a:lvl1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cSld>
  <p:clrMapOvr>
    <a:masterClrMapping/>
  </p:clrMapOvr>
  <p:transition spd="med">
    <p:circl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6C6D17B-6B16-40EA-95E3-BF5439F15D23}" type="slidenum">
              <a:rPr lang="en-US" smtClean="0"/>
              <a:t>‹#›</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4C6552-42F6-43F2-A3FB-E92E8C09004E}" type="slidenum">
              <a:rPr lang="en-US" smtClean="0"/>
              <a:t>‹#›</a:t>
            </a:fld>
            <a:endParaRPr lang="en-US"/>
          </a:p>
        </p:txBody>
      </p:sp>
    </p:spTree>
    <p:extLst>
      <p:ext uri="{BB962C8B-B14F-4D97-AF65-F5344CB8AC3E}">
        <p14:creationId xmlns:p14="http://schemas.microsoft.com/office/powerpoint/2010/main" val="2381042376"/>
      </p:ext>
    </p:extLst>
  </p:cSld>
  <p:clrMapOvr>
    <a:masterClrMapping/>
  </p:clrMapOvr>
  <p:transition spd="med">
    <p:circl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B2EADD-2D7A-4F74-9AFB-DF0A22682A1C}" type="datetime1">
              <a:rPr lang="en-US" smtClean="0"/>
              <a:t>12/11/2020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4C6552-42F6-43F2-A3FB-E92E8C09004E}" type="slidenum">
              <a:rPr lang="en-US" smtClean="0"/>
              <a:t>‹#›</a:t>
            </a:fld>
            <a:endParaRPr lang="en-US"/>
          </a:p>
        </p:txBody>
      </p:sp>
    </p:spTree>
    <p:extLst>
      <p:ext uri="{BB962C8B-B14F-4D97-AF65-F5344CB8AC3E}">
        <p14:creationId xmlns:p14="http://schemas.microsoft.com/office/powerpoint/2010/main" val="448943425"/>
      </p:ext>
    </p:extLst>
  </p:cSld>
  <p:clrMapOvr>
    <a:masterClrMapping/>
  </p:clrMapOvr>
  <p:transition spd="med">
    <p:circl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54DC9F-60EB-45E7-89E8-951AAA4B3BB6}" type="datetime1">
              <a:rPr lang="en-US" smtClean="0"/>
              <a:t>12/11/2020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4C6552-42F6-43F2-A3FB-E92E8C09004E}" type="slidenum">
              <a:rPr lang="en-US" smtClean="0"/>
              <a:t>‹#›</a:t>
            </a:fld>
            <a:endParaRPr lang="en-US"/>
          </a:p>
        </p:txBody>
      </p:sp>
    </p:spTree>
    <p:extLst>
      <p:ext uri="{BB962C8B-B14F-4D97-AF65-F5344CB8AC3E}">
        <p14:creationId xmlns:p14="http://schemas.microsoft.com/office/powerpoint/2010/main" val="2607285680"/>
      </p:ext>
    </p:extLst>
  </p:cSld>
  <p:clrMapOvr>
    <a:masterClrMapping/>
  </p:clrMapOvr>
  <p:transition spd="med">
    <p:circl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A7FE5883-F95F-438B-AB33-A70AFA7A9214}" type="datetimeFigureOut">
              <a:rPr lang="en-US" smtClean="0"/>
              <a:pPr/>
              <a:t>12/11/2020</a:t>
            </a:fld>
            <a:endParaRPr lang="en-US"/>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3D1E3941-A038-4FE0-A928-5EE0C65E15EE}" type="slidenum">
              <a:rPr lang="en-US" smtClean="0"/>
              <a:pPr/>
              <a:t>‹#›</a:t>
            </a:fld>
            <a:endParaRPr lang="en-US"/>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6543539"/>
      </p:ext>
    </p:extLst>
  </p:cSld>
  <p:clrMapOvr>
    <a:masterClrMapping/>
  </p:clrMapOvr>
  <p:transition spd="med">
    <p:circl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FE5883-F95F-438B-AB33-A70AFA7A9214}" type="datetimeFigureOut">
              <a:rPr lang="en-US" smtClean="0">
                <a:solidFill>
                  <a:srgbClr val="1CADE4"/>
                </a:solidFill>
              </a:rPr>
              <a:pPr/>
              <a:t>12/11/2020</a:t>
            </a:fld>
            <a:endParaRPr lang="en-US">
              <a:solidFill>
                <a:srgbClr val="1CADE4"/>
              </a:solidFill>
            </a:endParaRPr>
          </a:p>
        </p:txBody>
      </p:sp>
      <p:sp>
        <p:nvSpPr>
          <p:cNvPr id="5" name="Footer Placeholder 4"/>
          <p:cNvSpPr>
            <a:spLocks noGrp="1"/>
          </p:cNvSpPr>
          <p:nvPr>
            <p:ph type="ftr" sz="quarter" idx="11"/>
          </p:nvPr>
        </p:nvSpPr>
        <p:spPr/>
        <p:txBody>
          <a:bodyPr/>
          <a:lstStyle/>
          <a:p>
            <a:endParaRPr lang="en-US">
              <a:solidFill>
                <a:srgbClr val="1CADE4"/>
              </a:solidFill>
            </a:endParaRPr>
          </a:p>
        </p:txBody>
      </p:sp>
      <p:sp>
        <p:nvSpPr>
          <p:cNvPr id="6" name="Slide Number Placeholder 5"/>
          <p:cNvSpPr>
            <a:spLocks noGrp="1"/>
          </p:cNvSpPr>
          <p:nvPr>
            <p:ph type="sldNum" sz="quarter" idx="12"/>
          </p:nvPr>
        </p:nvSpPr>
        <p:spPr/>
        <p:txBody>
          <a:bodyPr/>
          <a:lstStyle/>
          <a:p>
            <a:fld id="{3D1E3941-A038-4FE0-A928-5EE0C65E15EE}" type="slidenum">
              <a:rPr lang="en-US" smtClean="0">
                <a:solidFill>
                  <a:srgbClr val="1CADE4"/>
                </a:solidFill>
              </a:rPr>
              <a:pPr/>
              <a:t>‹#›</a:t>
            </a:fld>
            <a:endParaRPr lang="en-US">
              <a:solidFill>
                <a:srgbClr val="1CADE4"/>
              </a:solidFill>
            </a:endParaRPr>
          </a:p>
        </p:txBody>
      </p:sp>
    </p:spTree>
    <p:extLst>
      <p:ext uri="{BB962C8B-B14F-4D97-AF65-F5344CB8AC3E}">
        <p14:creationId xmlns:p14="http://schemas.microsoft.com/office/powerpoint/2010/main" val="3322225230"/>
      </p:ext>
    </p:extLst>
  </p:cSld>
  <p:clrMapOvr>
    <a:masterClrMapping/>
  </p:clrMapOvr>
  <p:transition spd="med">
    <p:circl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7FE5883-F95F-438B-AB33-A70AFA7A9214}" type="datetimeFigureOut">
              <a:rPr lang="en-US" smtClean="0">
                <a:solidFill>
                  <a:srgbClr val="1CADE4"/>
                </a:solidFill>
              </a:rPr>
              <a:pPr/>
              <a:t>12/11/2020</a:t>
            </a:fld>
            <a:endParaRPr lang="en-US">
              <a:solidFill>
                <a:srgbClr val="1CADE4"/>
              </a:solidFill>
            </a:endParaRPr>
          </a:p>
        </p:txBody>
      </p:sp>
      <p:sp>
        <p:nvSpPr>
          <p:cNvPr id="5" name="Footer Placeholder 4"/>
          <p:cNvSpPr>
            <a:spLocks noGrp="1"/>
          </p:cNvSpPr>
          <p:nvPr>
            <p:ph type="ftr" sz="quarter" idx="11"/>
          </p:nvPr>
        </p:nvSpPr>
        <p:spPr/>
        <p:txBody>
          <a:bodyPr/>
          <a:lstStyle/>
          <a:p>
            <a:endParaRPr lang="en-US">
              <a:solidFill>
                <a:srgbClr val="1CADE4"/>
              </a:solidFill>
            </a:endParaRPr>
          </a:p>
        </p:txBody>
      </p:sp>
      <p:sp>
        <p:nvSpPr>
          <p:cNvPr id="6" name="Slide Number Placeholder 5"/>
          <p:cNvSpPr>
            <a:spLocks noGrp="1"/>
          </p:cNvSpPr>
          <p:nvPr>
            <p:ph type="sldNum" sz="quarter" idx="12"/>
          </p:nvPr>
        </p:nvSpPr>
        <p:spPr/>
        <p:txBody>
          <a:bodyPr/>
          <a:lstStyle/>
          <a:p>
            <a:fld id="{3D1E3941-A038-4FE0-A928-5EE0C65E15EE}" type="slidenum">
              <a:rPr lang="en-US" smtClean="0">
                <a:solidFill>
                  <a:srgbClr val="1CADE4"/>
                </a:solidFill>
              </a:rPr>
              <a:pPr/>
              <a:t>‹#›</a:t>
            </a:fld>
            <a:endParaRPr lang="en-US">
              <a:solidFill>
                <a:srgbClr val="1CADE4"/>
              </a:solidFill>
            </a:endParaRPr>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9600544"/>
      </p:ext>
    </p:extLst>
  </p:cSld>
  <p:clrMapOvr>
    <a:masterClrMapping/>
  </p:clrMapOvr>
  <p:transition spd="med">
    <p:circl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7FE5883-F95F-438B-AB33-A70AFA7A9214}" type="datetimeFigureOut">
              <a:rPr lang="en-US" smtClean="0">
                <a:solidFill>
                  <a:srgbClr val="1CADE4"/>
                </a:solidFill>
              </a:rPr>
              <a:pPr/>
              <a:t>12/11/2020</a:t>
            </a:fld>
            <a:endParaRPr lang="en-US">
              <a:solidFill>
                <a:srgbClr val="1CADE4"/>
              </a:solidFill>
            </a:endParaRPr>
          </a:p>
        </p:txBody>
      </p:sp>
      <p:sp>
        <p:nvSpPr>
          <p:cNvPr id="6" name="Footer Placeholder 5"/>
          <p:cNvSpPr>
            <a:spLocks noGrp="1"/>
          </p:cNvSpPr>
          <p:nvPr>
            <p:ph type="ftr" sz="quarter" idx="11"/>
          </p:nvPr>
        </p:nvSpPr>
        <p:spPr/>
        <p:txBody>
          <a:bodyPr/>
          <a:lstStyle/>
          <a:p>
            <a:endParaRPr lang="en-US">
              <a:solidFill>
                <a:srgbClr val="1CADE4"/>
              </a:solidFill>
            </a:endParaRPr>
          </a:p>
        </p:txBody>
      </p:sp>
      <p:sp>
        <p:nvSpPr>
          <p:cNvPr id="7" name="Slide Number Placeholder 6"/>
          <p:cNvSpPr>
            <a:spLocks noGrp="1"/>
          </p:cNvSpPr>
          <p:nvPr>
            <p:ph type="sldNum" sz="quarter" idx="12"/>
          </p:nvPr>
        </p:nvSpPr>
        <p:spPr/>
        <p:txBody>
          <a:bodyPr/>
          <a:lstStyle/>
          <a:p>
            <a:fld id="{3D1E3941-A038-4FE0-A928-5EE0C65E15EE}" type="slidenum">
              <a:rPr lang="en-US" smtClean="0">
                <a:solidFill>
                  <a:srgbClr val="1CADE4"/>
                </a:solidFill>
              </a:rPr>
              <a:pPr/>
              <a:t>‹#›</a:t>
            </a:fld>
            <a:endParaRPr lang="en-US">
              <a:solidFill>
                <a:srgbClr val="1CADE4"/>
              </a:solidFill>
            </a:endParaRPr>
          </a:p>
        </p:txBody>
      </p:sp>
    </p:spTree>
    <p:extLst>
      <p:ext uri="{BB962C8B-B14F-4D97-AF65-F5344CB8AC3E}">
        <p14:creationId xmlns:p14="http://schemas.microsoft.com/office/powerpoint/2010/main" val="1630981157"/>
      </p:ext>
    </p:extLst>
  </p:cSld>
  <p:clrMapOvr>
    <a:masterClrMapping/>
  </p:clrMapOvr>
  <p:transition spd="med">
    <p:circl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7FE5883-F95F-438B-AB33-A70AFA7A9214}" type="datetimeFigureOut">
              <a:rPr lang="en-US" smtClean="0">
                <a:solidFill>
                  <a:srgbClr val="1CADE4"/>
                </a:solidFill>
              </a:rPr>
              <a:pPr/>
              <a:t>12/11/2020</a:t>
            </a:fld>
            <a:endParaRPr lang="en-US">
              <a:solidFill>
                <a:srgbClr val="1CADE4"/>
              </a:solidFill>
            </a:endParaRPr>
          </a:p>
        </p:txBody>
      </p:sp>
      <p:sp>
        <p:nvSpPr>
          <p:cNvPr id="8" name="Footer Placeholder 7"/>
          <p:cNvSpPr>
            <a:spLocks noGrp="1"/>
          </p:cNvSpPr>
          <p:nvPr>
            <p:ph type="ftr" sz="quarter" idx="11"/>
          </p:nvPr>
        </p:nvSpPr>
        <p:spPr/>
        <p:txBody>
          <a:bodyPr/>
          <a:lstStyle/>
          <a:p>
            <a:endParaRPr lang="en-US">
              <a:solidFill>
                <a:srgbClr val="1CADE4"/>
              </a:solidFill>
            </a:endParaRPr>
          </a:p>
        </p:txBody>
      </p:sp>
      <p:sp>
        <p:nvSpPr>
          <p:cNvPr id="9" name="Slide Number Placeholder 8"/>
          <p:cNvSpPr>
            <a:spLocks noGrp="1"/>
          </p:cNvSpPr>
          <p:nvPr>
            <p:ph type="sldNum" sz="quarter" idx="12"/>
          </p:nvPr>
        </p:nvSpPr>
        <p:spPr/>
        <p:txBody>
          <a:bodyPr/>
          <a:lstStyle/>
          <a:p>
            <a:fld id="{3D1E3941-A038-4FE0-A928-5EE0C65E15EE}" type="slidenum">
              <a:rPr lang="en-US" smtClean="0">
                <a:solidFill>
                  <a:srgbClr val="1CADE4"/>
                </a:solidFill>
              </a:rPr>
              <a:pPr/>
              <a:t>‹#›</a:t>
            </a:fld>
            <a:endParaRPr lang="en-US">
              <a:solidFill>
                <a:srgbClr val="1CADE4"/>
              </a:solidFill>
            </a:endParaRPr>
          </a:p>
        </p:txBody>
      </p:sp>
    </p:spTree>
    <p:extLst>
      <p:ext uri="{BB962C8B-B14F-4D97-AF65-F5344CB8AC3E}">
        <p14:creationId xmlns:p14="http://schemas.microsoft.com/office/powerpoint/2010/main" val="20948599"/>
      </p:ext>
    </p:extLst>
  </p:cSld>
  <p:clrMapOvr>
    <a:masterClrMapping/>
  </p:clrMapOvr>
  <p:transition spd="med">
    <p:circl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7FE5883-F95F-438B-AB33-A70AFA7A9214}" type="datetimeFigureOut">
              <a:rPr lang="en-US" smtClean="0">
                <a:solidFill>
                  <a:srgbClr val="1CADE4"/>
                </a:solidFill>
              </a:rPr>
              <a:pPr/>
              <a:t>12/11/2020</a:t>
            </a:fld>
            <a:endParaRPr lang="en-US">
              <a:solidFill>
                <a:srgbClr val="1CADE4"/>
              </a:solidFill>
            </a:endParaRPr>
          </a:p>
        </p:txBody>
      </p:sp>
      <p:sp>
        <p:nvSpPr>
          <p:cNvPr id="4" name="Footer Placeholder 3"/>
          <p:cNvSpPr>
            <a:spLocks noGrp="1"/>
          </p:cNvSpPr>
          <p:nvPr>
            <p:ph type="ftr" sz="quarter" idx="11"/>
          </p:nvPr>
        </p:nvSpPr>
        <p:spPr/>
        <p:txBody>
          <a:bodyPr/>
          <a:lstStyle/>
          <a:p>
            <a:endParaRPr lang="en-US">
              <a:solidFill>
                <a:srgbClr val="1CADE4"/>
              </a:solidFill>
            </a:endParaRPr>
          </a:p>
        </p:txBody>
      </p:sp>
      <p:sp>
        <p:nvSpPr>
          <p:cNvPr id="5" name="Slide Number Placeholder 4"/>
          <p:cNvSpPr>
            <a:spLocks noGrp="1"/>
          </p:cNvSpPr>
          <p:nvPr>
            <p:ph type="sldNum" sz="quarter" idx="12"/>
          </p:nvPr>
        </p:nvSpPr>
        <p:spPr/>
        <p:txBody>
          <a:bodyPr/>
          <a:lstStyle/>
          <a:p>
            <a:fld id="{3D1E3941-A038-4FE0-A928-5EE0C65E15EE}" type="slidenum">
              <a:rPr lang="en-US" smtClean="0">
                <a:solidFill>
                  <a:srgbClr val="1CADE4"/>
                </a:solidFill>
              </a:rPr>
              <a:pPr/>
              <a:t>‹#›</a:t>
            </a:fld>
            <a:endParaRPr lang="en-US">
              <a:solidFill>
                <a:srgbClr val="1CADE4"/>
              </a:solidFill>
            </a:endParaRPr>
          </a:p>
        </p:txBody>
      </p:sp>
    </p:spTree>
    <p:extLst>
      <p:ext uri="{BB962C8B-B14F-4D97-AF65-F5344CB8AC3E}">
        <p14:creationId xmlns:p14="http://schemas.microsoft.com/office/powerpoint/2010/main" val="3100230150"/>
      </p:ext>
    </p:extLst>
  </p:cSld>
  <p:clrMapOvr>
    <a:masterClrMapping/>
  </p:clrMapOvr>
  <p:transition spd="med">
    <p:circl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FE5883-F95F-438B-AB33-A70AFA7A9214}" type="datetimeFigureOut">
              <a:rPr lang="en-US" smtClean="0">
                <a:solidFill>
                  <a:srgbClr val="1CADE4"/>
                </a:solidFill>
              </a:rPr>
              <a:pPr/>
              <a:t>12/11/2020</a:t>
            </a:fld>
            <a:endParaRPr lang="en-US">
              <a:solidFill>
                <a:srgbClr val="1CADE4"/>
              </a:solidFill>
            </a:endParaRPr>
          </a:p>
        </p:txBody>
      </p:sp>
      <p:sp>
        <p:nvSpPr>
          <p:cNvPr id="3" name="Footer Placeholder 2"/>
          <p:cNvSpPr>
            <a:spLocks noGrp="1"/>
          </p:cNvSpPr>
          <p:nvPr>
            <p:ph type="ftr" sz="quarter" idx="11"/>
          </p:nvPr>
        </p:nvSpPr>
        <p:spPr/>
        <p:txBody>
          <a:bodyPr/>
          <a:lstStyle/>
          <a:p>
            <a:endParaRPr lang="en-US">
              <a:solidFill>
                <a:srgbClr val="1CADE4"/>
              </a:solidFill>
            </a:endParaRPr>
          </a:p>
        </p:txBody>
      </p:sp>
      <p:sp>
        <p:nvSpPr>
          <p:cNvPr id="4" name="Slide Number Placeholder 3"/>
          <p:cNvSpPr>
            <a:spLocks noGrp="1"/>
          </p:cNvSpPr>
          <p:nvPr>
            <p:ph type="sldNum" sz="quarter" idx="12"/>
          </p:nvPr>
        </p:nvSpPr>
        <p:spPr/>
        <p:txBody>
          <a:bodyPr/>
          <a:lstStyle>
            <a:lvl1pPr>
              <a:defRPr sz="1800"/>
            </a:lvl1pPr>
          </a:lstStyle>
          <a:p>
            <a:fld id="{3D1E3941-A038-4FE0-A928-5EE0C65E15EE}" type="slidenum">
              <a:rPr lang="en-US" smtClean="0">
                <a:solidFill>
                  <a:srgbClr val="1CADE4"/>
                </a:solidFill>
              </a:rPr>
              <a:pPr/>
              <a:t>‹#›</a:t>
            </a:fld>
            <a:endParaRPr lang="en-US" dirty="0">
              <a:solidFill>
                <a:srgbClr val="1CADE4"/>
              </a:solidFill>
            </a:endParaRPr>
          </a:p>
        </p:txBody>
      </p:sp>
    </p:spTree>
    <p:extLst>
      <p:ext uri="{BB962C8B-B14F-4D97-AF65-F5344CB8AC3E}">
        <p14:creationId xmlns:p14="http://schemas.microsoft.com/office/powerpoint/2010/main" val="2339315553"/>
      </p:ext>
    </p:extLst>
  </p:cSld>
  <p:clrMapOvr>
    <a:masterClrMapping/>
  </p:clrMapOvr>
  <p:transition spd="med">
    <p:circl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828801" y="2743200"/>
            <a:ext cx="9497484"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7" name="Rectangle 6"/>
          <p:cNvSpPr/>
          <p:nvPr/>
        </p:nvSpPr>
        <p:spPr bwMode="white">
          <a:xfrm>
            <a:off x="0" y="1524000"/>
            <a:ext cx="12192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Rectangle 7"/>
          <p:cNvSpPr/>
          <p:nvPr/>
        </p:nvSpPr>
        <p:spPr>
          <a:xfrm>
            <a:off x="0" y="1600200"/>
            <a:ext cx="17272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Rectangle 8"/>
          <p:cNvSpPr/>
          <p:nvPr/>
        </p:nvSpPr>
        <p:spPr>
          <a:xfrm>
            <a:off x="1828800" y="1600200"/>
            <a:ext cx="103632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1828800" y="1600200"/>
            <a:ext cx="10160000" cy="990600"/>
          </a:xfrm>
        </p:spPr>
        <p:txBody>
          <a:bodyPr/>
          <a:lstStyle>
            <a:lvl1pPr algn="l">
              <a:buNone/>
              <a:defRPr sz="4400" b="0" cap="none">
                <a:solidFill>
                  <a:srgbClr val="FFFFFF"/>
                </a:solidFill>
              </a:defRPr>
            </a:lvl1pPr>
          </a:lstStyle>
          <a:p>
            <a:r>
              <a:rPr kumimoji="0" lang="en-US"/>
              <a:t>Click to edit Master title style</a:t>
            </a:r>
          </a:p>
        </p:txBody>
      </p:sp>
      <p:sp>
        <p:nvSpPr>
          <p:cNvPr id="12" name="Date Placeholder 11"/>
          <p:cNvSpPr>
            <a:spLocks noGrp="1"/>
          </p:cNvSpPr>
          <p:nvPr>
            <p:ph type="dt" sz="half" idx="10"/>
          </p:nvPr>
        </p:nvSpPr>
        <p:spPr/>
        <p:txBody>
          <a:bodyPr/>
          <a:lstStyle/>
          <a:p>
            <a:fld id="{F75E8978-ED33-4ACB-8CC5-7CE0531DC42B}" type="datetime1">
              <a:rPr lang="en-US" smtClean="0"/>
              <a:t>12/11/2020</a:t>
            </a:fld>
            <a:endParaRPr lang="en-US"/>
          </a:p>
        </p:txBody>
      </p:sp>
      <p:sp>
        <p:nvSpPr>
          <p:cNvPr id="13" name="Slide Number Placeholder 12"/>
          <p:cNvSpPr>
            <a:spLocks noGrp="1"/>
          </p:cNvSpPr>
          <p:nvPr>
            <p:ph type="sldNum" sz="quarter" idx="11"/>
          </p:nvPr>
        </p:nvSpPr>
        <p:spPr>
          <a:xfrm>
            <a:off x="0" y="1752600"/>
            <a:ext cx="1727200" cy="701676"/>
          </a:xfrm>
        </p:spPr>
        <p:txBody>
          <a:bodyPr>
            <a:noAutofit/>
          </a:bodyPr>
          <a:lstStyle>
            <a:lvl1pPr>
              <a:defRPr sz="2400">
                <a:solidFill>
                  <a:srgbClr val="FFFFFF"/>
                </a:solidFill>
              </a:defRPr>
            </a:lvl1pPr>
          </a:lstStyle>
          <a:p>
            <a:fld id="{AA4C6552-42F6-43F2-A3FB-E92E8C09004E}"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Tree>
  </p:cSld>
  <p:clrMapOvr>
    <a:masterClrMapping/>
  </p:clrMapOvr>
  <p:transition spd="med">
    <p:circl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7FE5883-F95F-438B-AB33-A70AFA7A9214}" type="datetimeFigureOut">
              <a:rPr lang="en-US" smtClean="0">
                <a:solidFill>
                  <a:srgbClr val="1CADE4"/>
                </a:solidFill>
              </a:rPr>
              <a:pPr/>
              <a:t>12/11/2020</a:t>
            </a:fld>
            <a:endParaRPr lang="en-US">
              <a:solidFill>
                <a:srgbClr val="1CADE4"/>
              </a:solidFill>
            </a:endParaRPr>
          </a:p>
        </p:txBody>
      </p:sp>
      <p:sp>
        <p:nvSpPr>
          <p:cNvPr id="6" name="Footer Placeholder 5"/>
          <p:cNvSpPr>
            <a:spLocks noGrp="1"/>
          </p:cNvSpPr>
          <p:nvPr>
            <p:ph type="ftr" sz="quarter" idx="11"/>
          </p:nvPr>
        </p:nvSpPr>
        <p:spPr/>
        <p:txBody>
          <a:bodyPr/>
          <a:lstStyle/>
          <a:p>
            <a:endParaRPr lang="en-US">
              <a:solidFill>
                <a:srgbClr val="1CADE4"/>
              </a:solidFill>
            </a:endParaRPr>
          </a:p>
        </p:txBody>
      </p:sp>
      <p:sp>
        <p:nvSpPr>
          <p:cNvPr id="7" name="Slide Number Placeholder 6"/>
          <p:cNvSpPr>
            <a:spLocks noGrp="1"/>
          </p:cNvSpPr>
          <p:nvPr>
            <p:ph type="sldNum" sz="quarter" idx="12"/>
          </p:nvPr>
        </p:nvSpPr>
        <p:spPr/>
        <p:txBody>
          <a:bodyPr/>
          <a:lstStyle/>
          <a:p>
            <a:fld id="{3D1E3941-A038-4FE0-A928-5EE0C65E15EE}" type="slidenum">
              <a:rPr lang="en-US" smtClean="0">
                <a:solidFill>
                  <a:srgbClr val="1CADE4"/>
                </a:solidFill>
              </a:rPr>
              <a:pPr/>
              <a:t>‹#›</a:t>
            </a:fld>
            <a:endParaRPr lang="en-US">
              <a:solidFill>
                <a:srgbClr val="1CADE4"/>
              </a:solidFill>
            </a:endParaRPr>
          </a:p>
        </p:txBody>
      </p:sp>
    </p:spTree>
    <p:extLst>
      <p:ext uri="{BB962C8B-B14F-4D97-AF65-F5344CB8AC3E}">
        <p14:creationId xmlns:p14="http://schemas.microsoft.com/office/powerpoint/2010/main" val="1985465765"/>
      </p:ext>
    </p:extLst>
  </p:cSld>
  <p:clrMapOvr>
    <a:masterClrMapping/>
  </p:clrMapOvr>
  <p:transition spd="med">
    <p:circl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7FE5883-F95F-438B-AB33-A70AFA7A9214}" type="datetimeFigureOut">
              <a:rPr lang="en-US" smtClean="0">
                <a:solidFill>
                  <a:srgbClr val="1CADE4"/>
                </a:solidFill>
              </a:rPr>
              <a:pPr/>
              <a:t>12/11/2020</a:t>
            </a:fld>
            <a:endParaRPr lang="en-US">
              <a:solidFill>
                <a:srgbClr val="1CADE4"/>
              </a:solidFill>
            </a:endParaRPr>
          </a:p>
        </p:txBody>
      </p:sp>
      <p:sp>
        <p:nvSpPr>
          <p:cNvPr id="6" name="Footer Placeholder 5"/>
          <p:cNvSpPr>
            <a:spLocks noGrp="1"/>
          </p:cNvSpPr>
          <p:nvPr>
            <p:ph type="ftr" sz="quarter" idx="11"/>
          </p:nvPr>
        </p:nvSpPr>
        <p:spPr/>
        <p:txBody>
          <a:bodyPr/>
          <a:lstStyle/>
          <a:p>
            <a:endParaRPr lang="en-US">
              <a:solidFill>
                <a:srgbClr val="1CADE4"/>
              </a:solidFill>
            </a:endParaRPr>
          </a:p>
        </p:txBody>
      </p:sp>
      <p:sp>
        <p:nvSpPr>
          <p:cNvPr id="7" name="Slide Number Placeholder 6"/>
          <p:cNvSpPr>
            <a:spLocks noGrp="1"/>
          </p:cNvSpPr>
          <p:nvPr>
            <p:ph type="sldNum" sz="quarter" idx="12"/>
          </p:nvPr>
        </p:nvSpPr>
        <p:spPr/>
        <p:txBody>
          <a:bodyPr/>
          <a:lstStyle/>
          <a:p>
            <a:fld id="{3D1E3941-A038-4FE0-A928-5EE0C65E15EE}" type="slidenum">
              <a:rPr lang="en-US" smtClean="0">
                <a:solidFill>
                  <a:srgbClr val="1CADE4"/>
                </a:solidFill>
              </a:rPr>
              <a:pPr/>
              <a:t>‹#›</a:t>
            </a:fld>
            <a:endParaRPr lang="en-US">
              <a:solidFill>
                <a:srgbClr val="1CADE4"/>
              </a:solidFill>
            </a:endParaRPr>
          </a:p>
        </p:txBody>
      </p:sp>
    </p:spTree>
    <p:extLst>
      <p:ext uri="{BB962C8B-B14F-4D97-AF65-F5344CB8AC3E}">
        <p14:creationId xmlns:p14="http://schemas.microsoft.com/office/powerpoint/2010/main" val="2624663737"/>
      </p:ext>
    </p:extLst>
  </p:cSld>
  <p:clrMapOvr>
    <a:masterClrMapping/>
  </p:clrMapOvr>
  <p:transition spd="med">
    <p:circl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FE5883-F95F-438B-AB33-A70AFA7A9214}" type="datetimeFigureOut">
              <a:rPr lang="en-US" smtClean="0">
                <a:solidFill>
                  <a:srgbClr val="1CADE4"/>
                </a:solidFill>
              </a:rPr>
              <a:pPr/>
              <a:t>12/11/2020</a:t>
            </a:fld>
            <a:endParaRPr lang="en-US">
              <a:solidFill>
                <a:srgbClr val="1CADE4"/>
              </a:solidFill>
            </a:endParaRPr>
          </a:p>
        </p:txBody>
      </p:sp>
      <p:sp>
        <p:nvSpPr>
          <p:cNvPr id="5" name="Footer Placeholder 4"/>
          <p:cNvSpPr>
            <a:spLocks noGrp="1"/>
          </p:cNvSpPr>
          <p:nvPr>
            <p:ph type="ftr" sz="quarter" idx="11"/>
          </p:nvPr>
        </p:nvSpPr>
        <p:spPr/>
        <p:txBody>
          <a:bodyPr/>
          <a:lstStyle/>
          <a:p>
            <a:endParaRPr lang="en-US">
              <a:solidFill>
                <a:srgbClr val="1CADE4"/>
              </a:solidFill>
            </a:endParaRPr>
          </a:p>
        </p:txBody>
      </p:sp>
      <p:sp>
        <p:nvSpPr>
          <p:cNvPr id="6" name="Slide Number Placeholder 5"/>
          <p:cNvSpPr>
            <a:spLocks noGrp="1"/>
          </p:cNvSpPr>
          <p:nvPr>
            <p:ph type="sldNum" sz="quarter" idx="12"/>
          </p:nvPr>
        </p:nvSpPr>
        <p:spPr/>
        <p:txBody>
          <a:bodyPr/>
          <a:lstStyle/>
          <a:p>
            <a:fld id="{3D1E3941-A038-4FE0-A928-5EE0C65E15EE}" type="slidenum">
              <a:rPr lang="en-US" smtClean="0">
                <a:solidFill>
                  <a:srgbClr val="1CADE4"/>
                </a:solidFill>
              </a:rPr>
              <a:pPr/>
              <a:t>‹#›</a:t>
            </a:fld>
            <a:endParaRPr lang="en-US">
              <a:solidFill>
                <a:srgbClr val="1CADE4"/>
              </a:solidFill>
            </a:endParaRPr>
          </a:p>
        </p:txBody>
      </p:sp>
    </p:spTree>
    <p:extLst>
      <p:ext uri="{BB962C8B-B14F-4D97-AF65-F5344CB8AC3E}">
        <p14:creationId xmlns:p14="http://schemas.microsoft.com/office/powerpoint/2010/main" val="4031810427"/>
      </p:ext>
    </p:extLst>
  </p:cSld>
  <p:clrMapOvr>
    <a:masterClrMapping/>
  </p:clrMapOvr>
  <p:transition spd="med">
    <p:circl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FE5883-F95F-438B-AB33-A70AFA7A9214}" type="datetimeFigureOut">
              <a:rPr lang="en-US" smtClean="0">
                <a:solidFill>
                  <a:srgbClr val="1CADE4"/>
                </a:solidFill>
              </a:rPr>
              <a:pPr/>
              <a:t>12/11/2020</a:t>
            </a:fld>
            <a:endParaRPr lang="en-US">
              <a:solidFill>
                <a:srgbClr val="1CADE4"/>
              </a:solidFill>
            </a:endParaRPr>
          </a:p>
        </p:txBody>
      </p:sp>
      <p:sp>
        <p:nvSpPr>
          <p:cNvPr id="5" name="Footer Placeholder 4"/>
          <p:cNvSpPr>
            <a:spLocks noGrp="1"/>
          </p:cNvSpPr>
          <p:nvPr>
            <p:ph type="ftr" sz="quarter" idx="11"/>
          </p:nvPr>
        </p:nvSpPr>
        <p:spPr/>
        <p:txBody>
          <a:bodyPr/>
          <a:lstStyle/>
          <a:p>
            <a:endParaRPr lang="en-US">
              <a:solidFill>
                <a:srgbClr val="1CADE4"/>
              </a:solidFill>
            </a:endParaRPr>
          </a:p>
        </p:txBody>
      </p:sp>
      <p:sp>
        <p:nvSpPr>
          <p:cNvPr id="6" name="Slide Number Placeholder 5"/>
          <p:cNvSpPr>
            <a:spLocks noGrp="1"/>
          </p:cNvSpPr>
          <p:nvPr>
            <p:ph type="sldNum" sz="quarter" idx="12"/>
          </p:nvPr>
        </p:nvSpPr>
        <p:spPr/>
        <p:txBody>
          <a:bodyPr/>
          <a:lstStyle/>
          <a:p>
            <a:fld id="{3D1E3941-A038-4FE0-A928-5EE0C65E15EE}" type="slidenum">
              <a:rPr lang="en-US" smtClean="0">
                <a:solidFill>
                  <a:srgbClr val="1CADE4"/>
                </a:solidFill>
              </a:rPr>
              <a:pPr/>
              <a:t>‹#›</a:t>
            </a:fld>
            <a:endParaRPr lang="en-US">
              <a:solidFill>
                <a:srgbClr val="1CADE4"/>
              </a:solidFill>
            </a:endParaRPr>
          </a:p>
        </p:txBody>
      </p:sp>
    </p:spTree>
    <p:extLst>
      <p:ext uri="{BB962C8B-B14F-4D97-AF65-F5344CB8AC3E}">
        <p14:creationId xmlns:p14="http://schemas.microsoft.com/office/powerpoint/2010/main" val="569523213"/>
      </p:ext>
    </p:extLst>
  </p:cSld>
  <p:clrMapOvr>
    <a:masterClrMapping/>
  </p:clrMapOvr>
  <p:transition spd="med">
    <p:circl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kumimoji="0" lang="en-US" sz="7200" b="1" i="0" u="none" strike="noStrike" kern="1200" cap="all" spc="0" normalizeH="0" baseline="0" dirty="0">
                <a:ln w="15875">
                  <a:solidFill>
                    <a:sysClr val="window" lastClr="FFFFFF"/>
                  </a:solidFill>
                </a:ln>
                <a:solidFill>
                  <a:srgbClr val="DF5327"/>
                </a:solidFill>
                <a:effectLst>
                  <a:outerShdw dist="38100" dir="2700000" algn="tl" rotWithShape="0">
                    <a:srgbClr val="DF5327"/>
                  </a:outerShdw>
                </a:effectLst>
                <a:uLnTx/>
                <a:uFillTx/>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chemeClr val="accent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accent1"/>
                </a:solidFill>
              </a:defRPr>
            </a:lvl1pPr>
          </a:lstStyle>
          <a:p>
            <a:fld id="{A7FE5883-F95F-438B-AB33-A70AFA7A9214}" type="datetimeFigureOut">
              <a:rPr lang="en-US" smtClean="0">
                <a:solidFill>
                  <a:srgbClr val="DF5327"/>
                </a:solidFill>
              </a:rPr>
              <a:pPr/>
              <a:t>12/11/2020</a:t>
            </a:fld>
            <a:endParaRPr lang="en-US">
              <a:solidFill>
                <a:srgbClr val="DF5327"/>
              </a:solidFill>
            </a:endParaRPr>
          </a:p>
        </p:txBody>
      </p:sp>
      <p:sp>
        <p:nvSpPr>
          <p:cNvPr id="5" name="Footer Placeholder 4"/>
          <p:cNvSpPr>
            <a:spLocks noGrp="1"/>
          </p:cNvSpPr>
          <p:nvPr>
            <p:ph type="ftr" sz="quarter" idx="11"/>
          </p:nvPr>
        </p:nvSpPr>
        <p:spPr/>
        <p:txBody>
          <a:bodyPr/>
          <a:lstStyle>
            <a:lvl1pPr>
              <a:defRPr>
                <a:solidFill>
                  <a:schemeClr val="accent1"/>
                </a:solidFill>
              </a:defRPr>
            </a:lvl1pPr>
          </a:lstStyle>
          <a:p>
            <a:endParaRPr lang="en-US">
              <a:solidFill>
                <a:srgbClr val="DF5327"/>
              </a:solidFill>
            </a:endParaRPr>
          </a:p>
        </p:txBody>
      </p:sp>
      <p:sp>
        <p:nvSpPr>
          <p:cNvPr id="6" name="Slide Number Placeholder 5"/>
          <p:cNvSpPr>
            <a:spLocks noGrp="1"/>
          </p:cNvSpPr>
          <p:nvPr>
            <p:ph type="sldNum" sz="quarter" idx="12"/>
          </p:nvPr>
        </p:nvSpPr>
        <p:spPr/>
        <p:txBody>
          <a:bodyPr/>
          <a:lstStyle>
            <a:lvl1pPr>
              <a:defRPr>
                <a:solidFill>
                  <a:schemeClr val="accent1"/>
                </a:solidFill>
              </a:defRPr>
            </a:lvl1pPr>
          </a:lstStyle>
          <a:p>
            <a:fld id="{3D1E3941-A038-4FE0-A928-5EE0C65E15EE}" type="slidenum">
              <a:rPr lang="en-US" smtClean="0">
                <a:solidFill>
                  <a:srgbClr val="DF5327"/>
                </a:solidFill>
              </a:rPr>
              <a:pPr/>
              <a:t>‹#›</a:t>
            </a:fld>
            <a:endParaRPr lang="en-US">
              <a:solidFill>
                <a:srgbClr val="DF5327"/>
              </a:solidFill>
            </a:endParaRPr>
          </a:p>
        </p:txBody>
      </p:sp>
      <p:cxnSp>
        <p:nvCxnSpPr>
          <p:cNvPr id="8" name="Straight Connector 7"/>
          <p:cNvCxnSpPr/>
          <p:nvPr/>
        </p:nvCxnSpPr>
        <p:spPr>
          <a:xfrm>
            <a:off x="1978660" y="3733800"/>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5625227"/>
      </p:ext>
    </p:extLst>
  </p:cSld>
  <p:clrMapOvr>
    <a:masterClrMapping/>
  </p:clrMapOvr>
  <p:transition spd="med">
    <p:circl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FE5883-F95F-438B-AB33-A70AFA7A9214}" type="datetimeFigureOut">
              <a:rPr lang="en-US" smtClean="0">
                <a:solidFill>
                  <a:srgbClr val="DF5327"/>
                </a:solidFill>
              </a:rPr>
              <a:pPr/>
              <a:t>12/11/2020</a:t>
            </a:fld>
            <a:endParaRPr lang="en-US">
              <a:solidFill>
                <a:srgbClr val="DF5327"/>
              </a:solidFill>
            </a:endParaRPr>
          </a:p>
        </p:txBody>
      </p:sp>
      <p:sp>
        <p:nvSpPr>
          <p:cNvPr id="5" name="Footer Placeholder 4"/>
          <p:cNvSpPr>
            <a:spLocks noGrp="1"/>
          </p:cNvSpPr>
          <p:nvPr>
            <p:ph type="ftr" sz="quarter" idx="11"/>
          </p:nvPr>
        </p:nvSpPr>
        <p:spPr/>
        <p:txBody>
          <a:bodyPr/>
          <a:lstStyle/>
          <a:p>
            <a:endParaRPr lang="en-US">
              <a:solidFill>
                <a:srgbClr val="DF5327"/>
              </a:solidFill>
            </a:endParaRPr>
          </a:p>
        </p:txBody>
      </p:sp>
      <p:sp>
        <p:nvSpPr>
          <p:cNvPr id="6" name="Slide Number Placeholder 5"/>
          <p:cNvSpPr>
            <a:spLocks noGrp="1"/>
          </p:cNvSpPr>
          <p:nvPr>
            <p:ph type="sldNum" sz="quarter" idx="12"/>
          </p:nvPr>
        </p:nvSpPr>
        <p:spPr/>
        <p:txBody>
          <a:bodyPr/>
          <a:lstStyle/>
          <a:p>
            <a:fld id="{3D1E3941-A038-4FE0-A928-5EE0C65E15EE}" type="slidenum">
              <a:rPr lang="en-US" smtClean="0">
                <a:solidFill>
                  <a:srgbClr val="DF5327"/>
                </a:solidFill>
              </a:rPr>
              <a:pPr/>
              <a:t>‹#›</a:t>
            </a:fld>
            <a:endParaRPr lang="en-US">
              <a:solidFill>
                <a:srgbClr val="DF5327"/>
              </a:solidFill>
            </a:endParaRPr>
          </a:p>
        </p:txBody>
      </p:sp>
    </p:spTree>
    <p:extLst>
      <p:ext uri="{BB962C8B-B14F-4D97-AF65-F5344CB8AC3E}">
        <p14:creationId xmlns:p14="http://schemas.microsoft.com/office/powerpoint/2010/main" val="2749258519"/>
      </p:ext>
    </p:extLst>
  </p:cSld>
  <p:clrMapOvr>
    <a:masterClrMapping/>
  </p:clrMapOvr>
  <p:transition spd="med">
    <p:circl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marL="0" algn="ctr" defTabSz="914400" rtl="0" eaLnBrk="1" latinLnBrk="0" hangingPunct="1">
              <a:lnSpc>
                <a:spcPct val="85000"/>
              </a:lnSpc>
              <a:spcBef>
                <a:spcPct val="0"/>
              </a:spcBef>
              <a:buNone/>
              <a:defRPr kumimoji="0" lang="en-US" sz="7200" b="1" i="0" u="none" strike="noStrike" kern="1200" cap="all" spc="0" normalizeH="0" baseline="0" dirty="0">
                <a:ln w="15875">
                  <a:solidFill>
                    <a:sysClr val="window" lastClr="FFFFFF"/>
                  </a:solidFill>
                </a:ln>
                <a:solidFill>
                  <a:srgbClr val="DF5327"/>
                </a:solidFill>
                <a:effectLst>
                  <a:outerShdw dist="38100" dir="2700000" algn="tl" rotWithShape="0">
                    <a:srgbClr val="DF5327"/>
                  </a:outerShdw>
                </a:effectLst>
                <a:uLnTx/>
                <a:uFillTx/>
                <a:latin typeface="Corbel" pitchFamily="34" charset="0"/>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7FE5883-F95F-438B-AB33-A70AFA7A9214}" type="datetimeFigureOut">
              <a:rPr lang="en-US" smtClean="0">
                <a:solidFill>
                  <a:srgbClr val="DF5327"/>
                </a:solidFill>
              </a:rPr>
              <a:pPr/>
              <a:t>12/11/2020</a:t>
            </a:fld>
            <a:endParaRPr lang="en-US">
              <a:solidFill>
                <a:srgbClr val="DF5327"/>
              </a:solidFill>
            </a:endParaRPr>
          </a:p>
        </p:txBody>
      </p:sp>
      <p:sp>
        <p:nvSpPr>
          <p:cNvPr id="5" name="Footer Placeholder 4"/>
          <p:cNvSpPr>
            <a:spLocks noGrp="1"/>
          </p:cNvSpPr>
          <p:nvPr>
            <p:ph type="ftr" sz="quarter" idx="11"/>
          </p:nvPr>
        </p:nvSpPr>
        <p:spPr/>
        <p:txBody>
          <a:bodyPr/>
          <a:lstStyle/>
          <a:p>
            <a:endParaRPr lang="en-US">
              <a:solidFill>
                <a:srgbClr val="DF5327"/>
              </a:solidFill>
            </a:endParaRPr>
          </a:p>
        </p:txBody>
      </p:sp>
      <p:sp>
        <p:nvSpPr>
          <p:cNvPr id="6" name="Slide Number Placeholder 5"/>
          <p:cNvSpPr>
            <a:spLocks noGrp="1"/>
          </p:cNvSpPr>
          <p:nvPr>
            <p:ph type="sldNum" sz="quarter" idx="12"/>
          </p:nvPr>
        </p:nvSpPr>
        <p:spPr/>
        <p:txBody>
          <a:bodyPr/>
          <a:lstStyle/>
          <a:p>
            <a:fld id="{3D1E3941-A038-4FE0-A928-5EE0C65E15EE}" type="slidenum">
              <a:rPr lang="en-US" smtClean="0">
                <a:solidFill>
                  <a:srgbClr val="DF5327"/>
                </a:solidFill>
              </a:rPr>
              <a:pPr/>
              <a:t>‹#›</a:t>
            </a:fld>
            <a:endParaRPr lang="en-US">
              <a:solidFill>
                <a:srgbClr val="DF5327"/>
              </a:solidFill>
            </a:endParaRPr>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3628015"/>
      </p:ext>
    </p:extLst>
  </p:cSld>
  <p:clrMapOvr>
    <a:masterClrMapping/>
  </p:clrMapOvr>
  <p:transition spd="med">
    <p:circl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7FE5883-F95F-438B-AB33-A70AFA7A9214}" type="datetimeFigureOut">
              <a:rPr lang="en-US" smtClean="0">
                <a:solidFill>
                  <a:srgbClr val="DF5327"/>
                </a:solidFill>
              </a:rPr>
              <a:pPr/>
              <a:t>12/11/2020</a:t>
            </a:fld>
            <a:endParaRPr lang="en-US">
              <a:solidFill>
                <a:srgbClr val="DF5327"/>
              </a:solidFill>
            </a:endParaRPr>
          </a:p>
        </p:txBody>
      </p:sp>
      <p:sp>
        <p:nvSpPr>
          <p:cNvPr id="6" name="Footer Placeholder 5"/>
          <p:cNvSpPr>
            <a:spLocks noGrp="1"/>
          </p:cNvSpPr>
          <p:nvPr>
            <p:ph type="ftr" sz="quarter" idx="11"/>
          </p:nvPr>
        </p:nvSpPr>
        <p:spPr/>
        <p:txBody>
          <a:bodyPr/>
          <a:lstStyle/>
          <a:p>
            <a:endParaRPr lang="en-US">
              <a:solidFill>
                <a:srgbClr val="DF5327"/>
              </a:solidFill>
            </a:endParaRPr>
          </a:p>
        </p:txBody>
      </p:sp>
      <p:sp>
        <p:nvSpPr>
          <p:cNvPr id="7" name="Slide Number Placeholder 6"/>
          <p:cNvSpPr>
            <a:spLocks noGrp="1"/>
          </p:cNvSpPr>
          <p:nvPr>
            <p:ph type="sldNum" sz="quarter" idx="12"/>
          </p:nvPr>
        </p:nvSpPr>
        <p:spPr/>
        <p:txBody>
          <a:bodyPr/>
          <a:lstStyle/>
          <a:p>
            <a:fld id="{3D1E3941-A038-4FE0-A928-5EE0C65E15EE}" type="slidenum">
              <a:rPr lang="en-US" smtClean="0">
                <a:solidFill>
                  <a:srgbClr val="DF5327"/>
                </a:solidFill>
              </a:rPr>
              <a:pPr/>
              <a:t>‹#›</a:t>
            </a:fld>
            <a:endParaRPr lang="en-US">
              <a:solidFill>
                <a:srgbClr val="DF5327"/>
              </a:solidFill>
            </a:endParaRPr>
          </a:p>
        </p:txBody>
      </p:sp>
    </p:spTree>
    <p:extLst>
      <p:ext uri="{BB962C8B-B14F-4D97-AF65-F5344CB8AC3E}">
        <p14:creationId xmlns:p14="http://schemas.microsoft.com/office/powerpoint/2010/main" val="3662614369"/>
      </p:ext>
    </p:extLst>
  </p:cSld>
  <p:clrMapOvr>
    <a:masterClrMapping/>
  </p:clrMapOvr>
  <p:transition spd="med">
    <p:circl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7FE5883-F95F-438B-AB33-A70AFA7A9214}" type="datetimeFigureOut">
              <a:rPr lang="en-US" smtClean="0">
                <a:solidFill>
                  <a:srgbClr val="DF5327"/>
                </a:solidFill>
              </a:rPr>
              <a:pPr/>
              <a:t>12/11/2020</a:t>
            </a:fld>
            <a:endParaRPr lang="en-US">
              <a:solidFill>
                <a:srgbClr val="DF5327"/>
              </a:solidFill>
            </a:endParaRPr>
          </a:p>
        </p:txBody>
      </p:sp>
      <p:sp>
        <p:nvSpPr>
          <p:cNvPr id="8" name="Footer Placeholder 7"/>
          <p:cNvSpPr>
            <a:spLocks noGrp="1"/>
          </p:cNvSpPr>
          <p:nvPr>
            <p:ph type="ftr" sz="quarter" idx="11"/>
          </p:nvPr>
        </p:nvSpPr>
        <p:spPr/>
        <p:txBody>
          <a:bodyPr/>
          <a:lstStyle/>
          <a:p>
            <a:endParaRPr lang="en-US">
              <a:solidFill>
                <a:srgbClr val="DF5327"/>
              </a:solidFill>
            </a:endParaRPr>
          </a:p>
        </p:txBody>
      </p:sp>
      <p:sp>
        <p:nvSpPr>
          <p:cNvPr id="9" name="Slide Number Placeholder 8"/>
          <p:cNvSpPr>
            <a:spLocks noGrp="1"/>
          </p:cNvSpPr>
          <p:nvPr>
            <p:ph type="sldNum" sz="quarter" idx="12"/>
          </p:nvPr>
        </p:nvSpPr>
        <p:spPr/>
        <p:txBody>
          <a:bodyPr/>
          <a:lstStyle/>
          <a:p>
            <a:fld id="{3D1E3941-A038-4FE0-A928-5EE0C65E15EE}" type="slidenum">
              <a:rPr lang="en-US" smtClean="0">
                <a:solidFill>
                  <a:srgbClr val="DF5327"/>
                </a:solidFill>
              </a:rPr>
              <a:pPr/>
              <a:t>‹#›</a:t>
            </a:fld>
            <a:endParaRPr lang="en-US">
              <a:solidFill>
                <a:srgbClr val="DF5327"/>
              </a:solidFill>
            </a:endParaRPr>
          </a:p>
        </p:txBody>
      </p:sp>
    </p:spTree>
    <p:extLst>
      <p:ext uri="{BB962C8B-B14F-4D97-AF65-F5344CB8AC3E}">
        <p14:creationId xmlns:p14="http://schemas.microsoft.com/office/powerpoint/2010/main" val="4251200549"/>
      </p:ext>
    </p:extLst>
  </p:cSld>
  <p:clrMapOvr>
    <a:masterClrMapping/>
  </p:clrMapOvr>
  <p:transition spd="med">
    <p:circl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7FE5883-F95F-438B-AB33-A70AFA7A9214}" type="datetimeFigureOut">
              <a:rPr lang="en-US" smtClean="0">
                <a:solidFill>
                  <a:srgbClr val="DF5327"/>
                </a:solidFill>
              </a:rPr>
              <a:pPr/>
              <a:t>12/11/2020</a:t>
            </a:fld>
            <a:endParaRPr lang="en-US">
              <a:solidFill>
                <a:srgbClr val="DF5327"/>
              </a:solidFill>
            </a:endParaRPr>
          </a:p>
        </p:txBody>
      </p:sp>
      <p:sp>
        <p:nvSpPr>
          <p:cNvPr id="4" name="Footer Placeholder 3"/>
          <p:cNvSpPr>
            <a:spLocks noGrp="1"/>
          </p:cNvSpPr>
          <p:nvPr>
            <p:ph type="ftr" sz="quarter" idx="11"/>
          </p:nvPr>
        </p:nvSpPr>
        <p:spPr/>
        <p:txBody>
          <a:bodyPr/>
          <a:lstStyle/>
          <a:p>
            <a:endParaRPr lang="en-US">
              <a:solidFill>
                <a:srgbClr val="DF5327"/>
              </a:solidFill>
            </a:endParaRPr>
          </a:p>
        </p:txBody>
      </p:sp>
      <p:sp>
        <p:nvSpPr>
          <p:cNvPr id="5" name="Slide Number Placeholder 4"/>
          <p:cNvSpPr>
            <a:spLocks noGrp="1"/>
          </p:cNvSpPr>
          <p:nvPr>
            <p:ph type="sldNum" sz="quarter" idx="12"/>
          </p:nvPr>
        </p:nvSpPr>
        <p:spPr/>
        <p:txBody>
          <a:bodyPr/>
          <a:lstStyle/>
          <a:p>
            <a:fld id="{3D1E3941-A038-4FE0-A928-5EE0C65E15EE}" type="slidenum">
              <a:rPr lang="en-US" smtClean="0">
                <a:solidFill>
                  <a:srgbClr val="DF5327"/>
                </a:solidFill>
              </a:rPr>
              <a:pPr/>
              <a:t>‹#›</a:t>
            </a:fld>
            <a:endParaRPr lang="en-US">
              <a:solidFill>
                <a:srgbClr val="DF5327"/>
              </a:solidFill>
            </a:endParaRPr>
          </a:p>
        </p:txBody>
      </p:sp>
    </p:spTree>
    <p:extLst>
      <p:ext uri="{BB962C8B-B14F-4D97-AF65-F5344CB8AC3E}">
        <p14:creationId xmlns:p14="http://schemas.microsoft.com/office/powerpoint/2010/main" val="176527894"/>
      </p:ext>
    </p:extLst>
  </p:cSld>
  <p:clrMapOvr>
    <a:masterClrMapping/>
  </p:clrMapOvr>
  <p:transition spd="med">
    <p:circl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9" name="Content Placeholder 8"/>
          <p:cNvSpPr>
            <a:spLocks noGrp="1"/>
          </p:cNvSpPr>
          <p:nvPr>
            <p:ph sz="quarter" idx="1"/>
          </p:nvPr>
        </p:nvSpPr>
        <p:spPr>
          <a:xfrm>
            <a:off x="812800" y="1589567"/>
            <a:ext cx="5181600" cy="4572000"/>
          </a:xfrm>
        </p:spPr>
        <p:txBody>
          <a:bodyPr/>
          <a:lstStyle>
            <a:lvl1pPr marL="514350" indent="-514350">
              <a:buClr>
                <a:schemeClr val="accent2">
                  <a:lumMod val="50000"/>
                </a:schemeClr>
              </a:buClr>
              <a:buSzPct val="80000"/>
              <a:buFont typeface="+mj-lt"/>
              <a:buAutoNum type="arabicPeriod"/>
              <a:defRPr>
                <a:latin typeface="Comic Sans MS" pitchFamily="66" charset="0"/>
              </a:defRPr>
            </a:lvl1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1" name="Content Placeholder 10"/>
          <p:cNvSpPr>
            <a:spLocks noGrp="1"/>
          </p:cNvSpPr>
          <p:nvPr>
            <p:ph sz="quarter" idx="2"/>
          </p:nvPr>
        </p:nvSpPr>
        <p:spPr>
          <a:xfrm>
            <a:off x="6459868" y="1589567"/>
            <a:ext cx="5181600" cy="4572000"/>
          </a:xfrm>
        </p:spPr>
        <p:txBody>
          <a:bodyPr/>
          <a:lstStyle>
            <a:lvl1pPr>
              <a:buSzPct val="75000"/>
              <a:defRPr>
                <a:latin typeface="Comic Sans MS" pitchFamily="66" charset="0"/>
              </a:defRPr>
            </a:lvl1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8" name="Date Placeholder 7"/>
          <p:cNvSpPr>
            <a:spLocks noGrp="1"/>
          </p:cNvSpPr>
          <p:nvPr>
            <p:ph type="dt" sz="half" idx="15"/>
          </p:nvPr>
        </p:nvSpPr>
        <p:spPr/>
        <p:txBody>
          <a:bodyPr rtlCol="0"/>
          <a:lstStyle/>
          <a:p>
            <a:fld id="{B5167192-48AF-48E0-98A1-8E9034283859}" type="slidenum">
              <a:rPr lang="en-US" smtClean="0"/>
              <a:t>‹#›</a:t>
            </a:fld>
            <a:endParaRPr lang="en-US" dirty="0"/>
          </a:p>
        </p:txBody>
      </p:sp>
      <p:sp>
        <p:nvSpPr>
          <p:cNvPr id="10" name="Slide Number Placeholder 9"/>
          <p:cNvSpPr>
            <a:spLocks noGrp="1"/>
          </p:cNvSpPr>
          <p:nvPr>
            <p:ph type="sldNum" sz="quarter" idx="16"/>
          </p:nvPr>
        </p:nvSpPr>
        <p:spPr/>
        <p:txBody>
          <a:bodyPr rtlCol="0"/>
          <a:lstStyle/>
          <a:p>
            <a:fld id="{AA4C6552-42F6-43F2-A3FB-E92E8C09004E}" type="slidenum">
              <a:rPr lang="en-US" smtClean="0"/>
              <a:t>‹#›</a:t>
            </a:fld>
            <a:endParaRPr lang="en-US"/>
          </a:p>
        </p:txBody>
      </p:sp>
      <p:sp>
        <p:nvSpPr>
          <p:cNvPr id="12" name="Footer Placeholder 11"/>
          <p:cNvSpPr>
            <a:spLocks noGrp="1"/>
          </p:cNvSpPr>
          <p:nvPr>
            <p:ph type="ftr" sz="quarter" idx="17"/>
          </p:nvPr>
        </p:nvSpPr>
        <p:spPr/>
        <p:txBody>
          <a:bodyPr rtlCol="0"/>
          <a:lstStyle/>
          <a:p>
            <a:endParaRPr lang="en-US"/>
          </a:p>
        </p:txBody>
      </p:sp>
    </p:spTree>
  </p:cSld>
  <p:clrMapOvr>
    <a:masterClrMapping/>
  </p:clrMapOvr>
  <p:transition spd="med">
    <p:circl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FE5883-F95F-438B-AB33-A70AFA7A9214}" type="datetimeFigureOut">
              <a:rPr lang="en-US" smtClean="0">
                <a:solidFill>
                  <a:srgbClr val="DF5327"/>
                </a:solidFill>
              </a:rPr>
              <a:pPr/>
              <a:t>12/11/2020</a:t>
            </a:fld>
            <a:endParaRPr lang="en-US">
              <a:solidFill>
                <a:srgbClr val="DF5327"/>
              </a:solidFill>
            </a:endParaRPr>
          </a:p>
        </p:txBody>
      </p:sp>
      <p:sp>
        <p:nvSpPr>
          <p:cNvPr id="3" name="Footer Placeholder 2"/>
          <p:cNvSpPr>
            <a:spLocks noGrp="1"/>
          </p:cNvSpPr>
          <p:nvPr>
            <p:ph type="ftr" sz="quarter" idx="11"/>
          </p:nvPr>
        </p:nvSpPr>
        <p:spPr/>
        <p:txBody>
          <a:bodyPr/>
          <a:lstStyle/>
          <a:p>
            <a:endParaRPr lang="en-US">
              <a:solidFill>
                <a:srgbClr val="DF5327"/>
              </a:solidFill>
            </a:endParaRPr>
          </a:p>
        </p:txBody>
      </p:sp>
      <p:sp>
        <p:nvSpPr>
          <p:cNvPr id="4" name="Slide Number Placeholder 3"/>
          <p:cNvSpPr>
            <a:spLocks noGrp="1"/>
          </p:cNvSpPr>
          <p:nvPr>
            <p:ph type="sldNum" sz="quarter" idx="12"/>
          </p:nvPr>
        </p:nvSpPr>
        <p:spPr/>
        <p:txBody>
          <a:bodyPr/>
          <a:lstStyle>
            <a:lvl1pPr>
              <a:defRPr sz="1800"/>
            </a:lvl1pPr>
          </a:lstStyle>
          <a:p>
            <a:fld id="{3D1E3941-A038-4FE0-A928-5EE0C65E15EE}" type="slidenum">
              <a:rPr lang="en-US" smtClean="0">
                <a:solidFill>
                  <a:srgbClr val="DF5327"/>
                </a:solidFill>
              </a:rPr>
              <a:pPr/>
              <a:t>‹#›</a:t>
            </a:fld>
            <a:endParaRPr lang="en-US" dirty="0">
              <a:solidFill>
                <a:srgbClr val="DF5327"/>
              </a:solidFill>
            </a:endParaRPr>
          </a:p>
        </p:txBody>
      </p:sp>
    </p:spTree>
    <p:extLst>
      <p:ext uri="{BB962C8B-B14F-4D97-AF65-F5344CB8AC3E}">
        <p14:creationId xmlns:p14="http://schemas.microsoft.com/office/powerpoint/2010/main" val="4225719051"/>
      </p:ext>
    </p:extLst>
  </p:cSld>
  <p:clrMapOvr>
    <a:masterClrMapping/>
  </p:clrMapOvr>
  <p:transition spd="med">
    <p:circl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7FE5883-F95F-438B-AB33-A70AFA7A9214}" type="datetimeFigureOut">
              <a:rPr lang="en-US" smtClean="0">
                <a:solidFill>
                  <a:srgbClr val="DF5327"/>
                </a:solidFill>
              </a:rPr>
              <a:pPr/>
              <a:t>12/11/2020</a:t>
            </a:fld>
            <a:endParaRPr lang="en-US">
              <a:solidFill>
                <a:srgbClr val="DF5327"/>
              </a:solidFill>
            </a:endParaRPr>
          </a:p>
        </p:txBody>
      </p:sp>
      <p:sp>
        <p:nvSpPr>
          <p:cNvPr id="6" name="Footer Placeholder 5"/>
          <p:cNvSpPr>
            <a:spLocks noGrp="1"/>
          </p:cNvSpPr>
          <p:nvPr>
            <p:ph type="ftr" sz="quarter" idx="11"/>
          </p:nvPr>
        </p:nvSpPr>
        <p:spPr/>
        <p:txBody>
          <a:bodyPr/>
          <a:lstStyle/>
          <a:p>
            <a:endParaRPr lang="en-US">
              <a:solidFill>
                <a:srgbClr val="DF5327"/>
              </a:solidFill>
            </a:endParaRPr>
          </a:p>
        </p:txBody>
      </p:sp>
      <p:sp>
        <p:nvSpPr>
          <p:cNvPr id="7" name="Slide Number Placeholder 6"/>
          <p:cNvSpPr>
            <a:spLocks noGrp="1"/>
          </p:cNvSpPr>
          <p:nvPr>
            <p:ph type="sldNum" sz="quarter" idx="12"/>
          </p:nvPr>
        </p:nvSpPr>
        <p:spPr/>
        <p:txBody>
          <a:bodyPr/>
          <a:lstStyle/>
          <a:p>
            <a:fld id="{3D1E3941-A038-4FE0-A928-5EE0C65E15EE}" type="slidenum">
              <a:rPr lang="en-US" smtClean="0">
                <a:solidFill>
                  <a:srgbClr val="DF5327"/>
                </a:solidFill>
              </a:rPr>
              <a:pPr/>
              <a:t>‹#›</a:t>
            </a:fld>
            <a:endParaRPr lang="en-US">
              <a:solidFill>
                <a:srgbClr val="DF5327"/>
              </a:solidFill>
            </a:endParaRPr>
          </a:p>
        </p:txBody>
      </p:sp>
    </p:spTree>
    <p:extLst>
      <p:ext uri="{BB962C8B-B14F-4D97-AF65-F5344CB8AC3E}">
        <p14:creationId xmlns:p14="http://schemas.microsoft.com/office/powerpoint/2010/main" val="4009571839"/>
      </p:ext>
    </p:extLst>
  </p:cSld>
  <p:clrMapOvr>
    <a:masterClrMapping/>
  </p:clrMapOvr>
  <p:transition spd="med">
    <p:circl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7FE5883-F95F-438B-AB33-A70AFA7A9214}" type="datetimeFigureOut">
              <a:rPr lang="en-US" smtClean="0">
                <a:solidFill>
                  <a:srgbClr val="DF5327"/>
                </a:solidFill>
              </a:rPr>
              <a:pPr/>
              <a:t>12/11/2020</a:t>
            </a:fld>
            <a:endParaRPr lang="en-US">
              <a:solidFill>
                <a:srgbClr val="DF5327"/>
              </a:solidFill>
            </a:endParaRPr>
          </a:p>
        </p:txBody>
      </p:sp>
      <p:sp>
        <p:nvSpPr>
          <p:cNvPr id="6" name="Footer Placeholder 5"/>
          <p:cNvSpPr>
            <a:spLocks noGrp="1"/>
          </p:cNvSpPr>
          <p:nvPr>
            <p:ph type="ftr" sz="quarter" idx="11"/>
          </p:nvPr>
        </p:nvSpPr>
        <p:spPr/>
        <p:txBody>
          <a:bodyPr/>
          <a:lstStyle/>
          <a:p>
            <a:endParaRPr lang="en-US">
              <a:solidFill>
                <a:srgbClr val="DF5327"/>
              </a:solidFill>
            </a:endParaRPr>
          </a:p>
        </p:txBody>
      </p:sp>
      <p:sp>
        <p:nvSpPr>
          <p:cNvPr id="7" name="Slide Number Placeholder 6"/>
          <p:cNvSpPr>
            <a:spLocks noGrp="1"/>
          </p:cNvSpPr>
          <p:nvPr>
            <p:ph type="sldNum" sz="quarter" idx="12"/>
          </p:nvPr>
        </p:nvSpPr>
        <p:spPr/>
        <p:txBody>
          <a:bodyPr/>
          <a:lstStyle/>
          <a:p>
            <a:fld id="{3D1E3941-A038-4FE0-A928-5EE0C65E15EE}" type="slidenum">
              <a:rPr lang="en-US" smtClean="0">
                <a:solidFill>
                  <a:srgbClr val="DF5327"/>
                </a:solidFill>
              </a:rPr>
              <a:pPr/>
              <a:t>‹#›</a:t>
            </a:fld>
            <a:endParaRPr lang="en-US">
              <a:solidFill>
                <a:srgbClr val="DF5327"/>
              </a:solidFill>
            </a:endParaRPr>
          </a:p>
        </p:txBody>
      </p:sp>
    </p:spTree>
    <p:extLst>
      <p:ext uri="{BB962C8B-B14F-4D97-AF65-F5344CB8AC3E}">
        <p14:creationId xmlns:p14="http://schemas.microsoft.com/office/powerpoint/2010/main" val="894293620"/>
      </p:ext>
    </p:extLst>
  </p:cSld>
  <p:clrMapOvr>
    <a:masterClrMapping/>
  </p:clrMapOvr>
  <p:transition spd="med">
    <p:circl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FE5883-F95F-438B-AB33-A70AFA7A9214}" type="datetimeFigureOut">
              <a:rPr lang="en-US" smtClean="0">
                <a:solidFill>
                  <a:srgbClr val="DF5327"/>
                </a:solidFill>
              </a:rPr>
              <a:pPr/>
              <a:t>12/11/2020</a:t>
            </a:fld>
            <a:endParaRPr lang="en-US">
              <a:solidFill>
                <a:srgbClr val="DF5327"/>
              </a:solidFill>
            </a:endParaRPr>
          </a:p>
        </p:txBody>
      </p:sp>
      <p:sp>
        <p:nvSpPr>
          <p:cNvPr id="5" name="Footer Placeholder 4"/>
          <p:cNvSpPr>
            <a:spLocks noGrp="1"/>
          </p:cNvSpPr>
          <p:nvPr>
            <p:ph type="ftr" sz="quarter" idx="11"/>
          </p:nvPr>
        </p:nvSpPr>
        <p:spPr/>
        <p:txBody>
          <a:bodyPr/>
          <a:lstStyle/>
          <a:p>
            <a:endParaRPr lang="en-US">
              <a:solidFill>
                <a:srgbClr val="DF5327"/>
              </a:solidFill>
            </a:endParaRPr>
          </a:p>
        </p:txBody>
      </p:sp>
      <p:sp>
        <p:nvSpPr>
          <p:cNvPr id="6" name="Slide Number Placeholder 5"/>
          <p:cNvSpPr>
            <a:spLocks noGrp="1"/>
          </p:cNvSpPr>
          <p:nvPr>
            <p:ph type="sldNum" sz="quarter" idx="12"/>
          </p:nvPr>
        </p:nvSpPr>
        <p:spPr/>
        <p:txBody>
          <a:bodyPr/>
          <a:lstStyle/>
          <a:p>
            <a:fld id="{3D1E3941-A038-4FE0-A928-5EE0C65E15EE}" type="slidenum">
              <a:rPr lang="en-US" smtClean="0">
                <a:solidFill>
                  <a:srgbClr val="DF5327"/>
                </a:solidFill>
              </a:rPr>
              <a:pPr/>
              <a:t>‹#›</a:t>
            </a:fld>
            <a:endParaRPr lang="en-US">
              <a:solidFill>
                <a:srgbClr val="DF5327"/>
              </a:solidFill>
            </a:endParaRPr>
          </a:p>
        </p:txBody>
      </p:sp>
    </p:spTree>
    <p:extLst>
      <p:ext uri="{BB962C8B-B14F-4D97-AF65-F5344CB8AC3E}">
        <p14:creationId xmlns:p14="http://schemas.microsoft.com/office/powerpoint/2010/main" val="2540501841"/>
      </p:ext>
    </p:extLst>
  </p:cSld>
  <p:clrMapOvr>
    <a:masterClrMapping/>
  </p:clrMapOvr>
  <p:transition spd="med">
    <p:circl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FE5883-F95F-438B-AB33-A70AFA7A9214}" type="datetimeFigureOut">
              <a:rPr lang="en-US" smtClean="0">
                <a:solidFill>
                  <a:srgbClr val="DF5327"/>
                </a:solidFill>
              </a:rPr>
              <a:pPr/>
              <a:t>12/11/2020</a:t>
            </a:fld>
            <a:endParaRPr lang="en-US">
              <a:solidFill>
                <a:srgbClr val="DF5327"/>
              </a:solidFill>
            </a:endParaRPr>
          </a:p>
        </p:txBody>
      </p:sp>
      <p:sp>
        <p:nvSpPr>
          <p:cNvPr id="5" name="Footer Placeholder 4"/>
          <p:cNvSpPr>
            <a:spLocks noGrp="1"/>
          </p:cNvSpPr>
          <p:nvPr>
            <p:ph type="ftr" sz="quarter" idx="11"/>
          </p:nvPr>
        </p:nvSpPr>
        <p:spPr/>
        <p:txBody>
          <a:bodyPr/>
          <a:lstStyle/>
          <a:p>
            <a:endParaRPr lang="en-US">
              <a:solidFill>
                <a:srgbClr val="DF5327"/>
              </a:solidFill>
            </a:endParaRPr>
          </a:p>
        </p:txBody>
      </p:sp>
      <p:sp>
        <p:nvSpPr>
          <p:cNvPr id="6" name="Slide Number Placeholder 5"/>
          <p:cNvSpPr>
            <a:spLocks noGrp="1"/>
          </p:cNvSpPr>
          <p:nvPr>
            <p:ph type="sldNum" sz="quarter" idx="12"/>
          </p:nvPr>
        </p:nvSpPr>
        <p:spPr/>
        <p:txBody>
          <a:bodyPr/>
          <a:lstStyle/>
          <a:p>
            <a:fld id="{3D1E3941-A038-4FE0-A928-5EE0C65E15EE}" type="slidenum">
              <a:rPr lang="en-US" smtClean="0">
                <a:solidFill>
                  <a:srgbClr val="DF5327"/>
                </a:solidFill>
              </a:rPr>
              <a:pPr/>
              <a:t>‹#›</a:t>
            </a:fld>
            <a:endParaRPr lang="en-US">
              <a:solidFill>
                <a:srgbClr val="DF5327"/>
              </a:solidFill>
            </a:endParaRPr>
          </a:p>
        </p:txBody>
      </p:sp>
    </p:spTree>
    <p:extLst>
      <p:ext uri="{BB962C8B-B14F-4D97-AF65-F5344CB8AC3E}">
        <p14:creationId xmlns:p14="http://schemas.microsoft.com/office/powerpoint/2010/main" val="137379632"/>
      </p:ext>
    </p:extLst>
  </p:cSld>
  <p:clrMapOvr>
    <a:masterClrMapping/>
  </p:clrMapOvr>
  <p:transition spd="med">
    <p:circl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2F42F2B-AED1-4D8A-84DE-C49A7808E283}" type="datetime1">
              <a:rPr lang="en-US" smtClean="0">
                <a:solidFill>
                  <a:prstClr val="black">
                    <a:tint val="75000"/>
                  </a:prstClr>
                </a:solidFill>
              </a:rPr>
              <a:pPr/>
              <a:t>12/11/2020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3641888"/>
      </p:ext>
    </p:extLst>
  </p:cSld>
  <p:clrMapOvr>
    <a:masterClrMapping/>
  </p:clrMapOvr>
  <p:transition spd="med">
    <p:circl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E142F89-F1A1-4B0C-847A-EFCD9CB80DCE}" type="datetime1">
              <a:rPr lang="en-US" smtClean="0">
                <a:solidFill>
                  <a:prstClr val="black">
                    <a:tint val="75000"/>
                  </a:prstClr>
                </a:solidFill>
              </a:rPr>
              <a:pPr/>
              <a:t>12/11/2020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5972209"/>
      </p:ext>
    </p:extLst>
  </p:cSld>
  <p:clrMapOvr>
    <a:masterClrMapping/>
  </p:clrMapOvr>
  <p:transition spd="med">
    <p:circl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75E8978-ED33-4ACB-8CC5-7CE0531DC42B}" type="datetime1">
              <a:rPr lang="en-US" smtClean="0">
                <a:solidFill>
                  <a:prstClr val="black">
                    <a:tint val="75000"/>
                  </a:prstClr>
                </a:solidFill>
              </a:rPr>
              <a:pPr/>
              <a:t>12/11/2020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3292283"/>
      </p:ext>
    </p:extLst>
  </p:cSld>
  <p:clrMapOvr>
    <a:masterClrMapping/>
  </p:clrMapOvr>
  <p:transition spd="med">
    <p:circl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5167192-48AF-48E0-98A1-8E9034283859}" type="slidenum">
              <a:rPr lang="en-US" smtClean="0">
                <a:solidFill>
                  <a:prstClr val="black">
                    <a:tint val="75000"/>
                  </a:prstClr>
                </a:solidFill>
              </a:rPr>
              <a:pPr/>
              <a:t>‹#›</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8712145"/>
      </p:ext>
    </p:extLst>
  </p:cSld>
  <p:clrMapOvr>
    <a:masterClrMapping/>
  </p:clrMapOvr>
  <p:transition spd="med">
    <p:circl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7924842-74D9-44E0-A927-F531F7FEAC29}" type="slidenum">
              <a:rPr lang="en-US" smtClean="0">
                <a:solidFill>
                  <a:prstClr val="black">
                    <a:tint val="75000"/>
                  </a:prstClr>
                </a:solidFill>
              </a:rPr>
              <a:pPr/>
              <a:t>‹#›</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076532"/>
      </p:ext>
    </p:extLst>
  </p:cSld>
  <p:clrMapOvr>
    <a:masterClrMapping/>
  </p:clrMapOvr>
  <p:transition spd="med">
    <p:circl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11200" y="273050"/>
            <a:ext cx="10871200" cy="869950"/>
          </a:xfrm>
        </p:spPr>
        <p:txBody>
          <a:bodyPr anchor="ctr"/>
          <a:lstStyle>
            <a:lvl1pPr>
              <a:defRPr/>
            </a:lvl1pPr>
          </a:lstStyle>
          <a:p>
            <a:r>
              <a:rPr kumimoji="0" lang="en-US"/>
              <a:t>Click to edit Master title style</a:t>
            </a:r>
          </a:p>
        </p:txBody>
      </p:sp>
      <p:sp>
        <p:nvSpPr>
          <p:cNvPr id="11" name="Content Placeholder 10"/>
          <p:cNvSpPr>
            <a:spLocks noGrp="1"/>
          </p:cNvSpPr>
          <p:nvPr>
            <p:ph sz="quarter" idx="2"/>
          </p:nvPr>
        </p:nvSpPr>
        <p:spPr>
          <a:xfrm>
            <a:off x="812800" y="2438400"/>
            <a:ext cx="51816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6400800" y="2438400"/>
            <a:ext cx="51816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5"/>
          </p:nvPr>
        </p:nvSpPr>
        <p:spPr/>
        <p:txBody>
          <a:bodyPr rtlCol="0"/>
          <a:lstStyle/>
          <a:p>
            <a:fld id="{67924842-74D9-44E0-A927-F531F7FEAC29}" type="slidenum">
              <a:rPr lang="en-US" smtClean="0"/>
              <a:t>‹#›</a:t>
            </a:fld>
            <a:endParaRPr lang="en-US" dirty="0"/>
          </a:p>
        </p:txBody>
      </p:sp>
      <p:sp>
        <p:nvSpPr>
          <p:cNvPr id="12" name="Slide Number Placeholder 11"/>
          <p:cNvSpPr>
            <a:spLocks noGrp="1"/>
          </p:cNvSpPr>
          <p:nvPr>
            <p:ph type="sldNum" sz="quarter" idx="16"/>
          </p:nvPr>
        </p:nvSpPr>
        <p:spPr/>
        <p:txBody>
          <a:bodyPr rtlCol="0"/>
          <a:lstStyle/>
          <a:p>
            <a:fld id="{AA4C6552-42F6-43F2-A3FB-E92E8C09004E}" type="slidenum">
              <a:rPr lang="en-US" smtClean="0"/>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812800" y="1752600"/>
            <a:ext cx="51816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6400800" y="1752600"/>
            <a:ext cx="51816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Tree>
  </p:cSld>
  <p:clrMapOvr>
    <a:masterClrMapping/>
  </p:clrMapOvr>
  <p:transition spd="med">
    <p:circl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46467FA-9F49-4741-8645-A4655A6742EE}" type="slidenum">
              <a:rPr lang="en-US" smtClean="0">
                <a:solidFill>
                  <a:prstClr val="black">
                    <a:tint val="75000"/>
                  </a:prstClr>
                </a:solidFill>
              </a:rPr>
              <a:pPr/>
              <a:t>‹#›</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9882536"/>
      </p:ext>
    </p:extLst>
  </p:cSld>
  <p:clrMapOvr>
    <a:masterClrMapping/>
  </p:clrMapOvr>
  <p:transition spd="med">
    <p:circl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1D669F-34D8-4AF6-9512-4AFD0D6A9AAC}" type="slidenum">
              <a:rPr lang="en-US" smtClean="0">
                <a:solidFill>
                  <a:prstClr val="black">
                    <a:tint val="75000"/>
                  </a:prstClr>
                </a:solidFill>
              </a:rPr>
              <a:pPr/>
              <a:t>‹#›</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3693690"/>
      </p:ext>
    </p:extLst>
  </p:cSld>
  <p:clrMapOvr>
    <a:masterClrMapping/>
  </p:clrMapOvr>
  <p:transition spd="med">
    <p:circl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6A2341E-A9D5-4793-9ED7-44DBBC03E021}" type="slidenum">
              <a:rPr lang="en-US" smtClean="0">
                <a:solidFill>
                  <a:prstClr val="black">
                    <a:tint val="75000"/>
                  </a:prstClr>
                </a:solidFill>
              </a:rPr>
              <a:pPr/>
              <a:t>‹#›</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4476772"/>
      </p:ext>
    </p:extLst>
  </p:cSld>
  <p:clrMapOvr>
    <a:masterClrMapping/>
  </p:clrMapOvr>
  <p:transition spd="med">
    <p:circl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6C6D17B-6B16-40EA-95E3-BF5439F15D23}" type="slidenum">
              <a:rPr lang="en-US" smtClean="0">
                <a:solidFill>
                  <a:prstClr val="black">
                    <a:tint val="75000"/>
                  </a:prstClr>
                </a:solidFill>
              </a:rPr>
              <a:pPr/>
              <a:t>‹#›</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0553918"/>
      </p:ext>
    </p:extLst>
  </p:cSld>
  <p:clrMapOvr>
    <a:masterClrMapping/>
  </p:clrMapOvr>
  <p:transition spd="med">
    <p:circl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B2EADD-2D7A-4F74-9AFB-DF0A22682A1C}" type="datetime1">
              <a:rPr lang="en-US" smtClean="0">
                <a:solidFill>
                  <a:prstClr val="black">
                    <a:tint val="75000"/>
                  </a:prstClr>
                </a:solidFill>
              </a:rPr>
              <a:pPr/>
              <a:t>12/11/2020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0789349"/>
      </p:ext>
    </p:extLst>
  </p:cSld>
  <p:clrMapOvr>
    <a:masterClrMapping/>
  </p:clrMapOvr>
  <p:transition spd="med">
    <p:circl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54DC9F-60EB-45E7-89E8-951AAA4B3BB6}" type="datetime1">
              <a:rPr lang="en-US" smtClean="0">
                <a:solidFill>
                  <a:prstClr val="black">
                    <a:tint val="75000"/>
                  </a:prstClr>
                </a:solidFill>
              </a:rPr>
              <a:pPr/>
              <a:t>12/11/2020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9176927"/>
      </p:ext>
    </p:extLst>
  </p:cSld>
  <p:clrMapOvr>
    <a:masterClrMapping/>
  </p:clrMapOvr>
  <p:transition spd="med">
    <p:circl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2F42F2B-AED1-4D8A-84DE-C49A7808E283}" type="datetime1">
              <a:rPr lang="en-US" smtClean="0">
                <a:solidFill>
                  <a:prstClr val="black">
                    <a:tint val="75000"/>
                  </a:prstClr>
                </a:solidFill>
              </a:rPr>
              <a:pPr/>
              <a:t>12/11/2020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6268948"/>
      </p:ext>
    </p:extLst>
  </p:cSld>
  <p:clrMapOvr>
    <a:masterClrMapping/>
  </p:clrMapOvr>
  <p:transition spd="med">
    <p:circl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E142F89-F1A1-4B0C-847A-EFCD9CB80DCE}" type="datetime1">
              <a:rPr lang="en-US" smtClean="0">
                <a:solidFill>
                  <a:prstClr val="black">
                    <a:tint val="75000"/>
                  </a:prstClr>
                </a:solidFill>
              </a:rPr>
              <a:pPr/>
              <a:t>12/11/2020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8512786"/>
      </p:ext>
    </p:extLst>
  </p:cSld>
  <p:clrMapOvr>
    <a:masterClrMapping/>
  </p:clrMapOvr>
  <p:transition spd="med">
    <p:circl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75E8978-ED33-4ACB-8CC5-7CE0531DC42B}" type="datetime1">
              <a:rPr lang="en-US" smtClean="0">
                <a:solidFill>
                  <a:prstClr val="black">
                    <a:tint val="75000"/>
                  </a:prstClr>
                </a:solidFill>
              </a:rPr>
              <a:pPr/>
              <a:t>12/11/2020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755887"/>
      </p:ext>
    </p:extLst>
  </p:cSld>
  <p:clrMapOvr>
    <a:masterClrMapping/>
  </p:clrMapOvr>
  <p:transition spd="med">
    <p:circl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5167192-48AF-48E0-98A1-8E9034283859}" type="slidenum">
              <a:rPr lang="en-US" smtClean="0">
                <a:solidFill>
                  <a:prstClr val="black">
                    <a:tint val="75000"/>
                  </a:prstClr>
                </a:solidFill>
              </a:rPr>
              <a:pPr/>
              <a:t>‹#›</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8260970"/>
      </p:ext>
    </p:extLst>
  </p:cSld>
  <p:clrMapOvr>
    <a:masterClrMapping/>
  </p:clrMapOvr>
  <p:transition spd="med">
    <p:circl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6" name="Date Placeholder 5"/>
          <p:cNvSpPr>
            <a:spLocks noGrp="1"/>
          </p:cNvSpPr>
          <p:nvPr>
            <p:ph type="dt" sz="half" idx="10"/>
          </p:nvPr>
        </p:nvSpPr>
        <p:spPr/>
        <p:txBody>
          <a:bodyPr/>
          <a:lstStyle/>
          <a:p>
            <a:fld id="{946467FA-9F49-4741-8645-A4655A6742EE}" type="slidenum">
              <a:rPr lang="en-US" smtClean="0"/>
              <a:t>‹#›</a:t>
            </a:fld>
            <a:endParaRPr lang="en-US" dirty="0"/>
          </a:p>
        </p:txBody>
      </p:sp>
      <p:sp>
        <p:nvSpPr>
          <p:cNvPr id="7" name="Footer Placeholder 6"/>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p:txBody>
          <a:bodyPr/>
          <a:lstStyle/>
          <a:p>
            <a:fld id="{AA4C6552-42F6-43F2-A3FB-E92E8C09004E}" type="slidenum">
              <a:rPr lang="en-US" smtClean="0"/>
              <a:t>‹#›</a:t>
            </a:fld>
            <a:endParaRPr lang="en-US"/>
          </a:p>
        </p:txBody>
      </p:sp>
    </p:spTree>
  </p:cSld>
  <p:clrMapOvr>
    <a:masterClrMapping/>
  </p:clrMapOvr>
  <p:transition spd="med">
    <p:circl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7924842-74D9-44E0-A927-F531F7FEAC29}" type="slidenum">
              <a:rPr lang="en-US" smtClean="0">
                <a:solidFill>
                  <a:prstClr val="black">
                    <a:tint val="75000"/>
                  </a:prstClr>
                </a:solidFill>
              </a:rPr>
              <a:pPr/>
              <a:t>‹#›</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7649749"/>
      </p:ext>
    </p:extLst>
  </p:cSld>
  <p:clrMapOvr>
    <a:masterClrMapping/>
  </p:clrMapOvr>
  <p:transition spd="med">
    <p:circl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46467FA-9F49-4741-8645-A4655A6742EE}" type="slidenum">
              <a:rPr lang="en-US" smtClean="0">
                <a:solidFill>
                  <a:prstClr val="black">
                    <a:tint val="75000"/>
                  </a:prstClr>
                </a:solidFill>
              </a:rPr>
              <a:pPr/>
              <a:t>‹#›</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5160030"/>
      </p:ext>
    </p:extLst>
  </p:cSld>
  <p:clrMapOvr>
    <a:masterClrMapping/>
  </p:clrMapOvr>
  <p:transition spd="med">
    <p:circl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1D669F-34D8-4AF6-9512-4AFD0D6A9AAC}" type="slidenum">
              <a:rPr lang="en-US" smtClean="0">
                <a:solidFill>
                  <a:prstClr val="black">
                    <a:tint val="75000"/>
                  </a:prstClr>
                </a:solidFill>
              </a:rPr>
              <a:pPr/>
              <a:t>‹#›</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036382"/>
      </p:ext>
    </p:extLst>
  </p:cSld>
  <p:clrMapOvr>
    <a:masterClrMapping/>
  </p:clrMapOvr>
  <p:transition spd="med">
    <p:circl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6A2341E-A9D5-4793-9ED7-44DBBC03E021}" type="slidenum">
              <a:rPr lang="en-US" smtClean="0">
                <a:solidFill>
                  <a:prstClr val="black">
                    <a:tint val="75000"/>
                  </a:prstClr>
                </a:solidFill>
              </a:rPr>
              <a:pPr/>
              <a:t>‹#›</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4224630"/>
      </p:ext>
    </p:extLst>
  </p:cSld>
  <p:clrMapOvr>
    <a:masterClrMapping/>
  </p:clrMapOvr>
  <p:transition spd="med">
    <p:circl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6C6D17B-6B16-40EA-95E3-BF5439F15D23}" type="slidenum">
              <a:rPr lang="en-US" smtClean="0">
                <a:solidFill>
                  <a:prstClr val="black">
                    <a:tint val="75000"/>
                  </a:prstClr>
                </a:solidFill>
              </a:rPr>
              <a:pPr/>
              <a:t>‹#›</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6043810"/>
      </p:ext>
    </p:extLst>
  </p:cSld>
  <p:clrMapOvr>
    <a:masterClrMapping/>
  </p:clrMapOvr>
  <p:transition spd="med">
    <p:circl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B2EADD-2D7A-4F74-9AFB-DF0A22682A1C}" type="datetime1">
              <a:rPr lang="en-US" smtClean="0">
                <a:solidFill>
                  <a:prstClr val="black">
                    <a:tint val="75000"/>
                  </a:prstClr>
                </a:solidFill>
              </a:rPr>
              <a:pPr/>
              <a:t>12/11/2020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5263279"/>
      </p:ext>
    </p:extLst>
  </p:cSld>
  <p:clrMapOvr>
    <a:masterClrMapping/>
  </p:clrMapOvr>
  <p:transition spd="med">
    <p:circl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54DC9F-60EB-45E7-89E8-951AAA4B3BB6}" type="datetime1">
              <a:rPr lang="en-US" smtClean="0">
                <a:solidFill>
                  <a:prstClr val="black">
                    <a:tint val="75000"/>
                  </a:prstClr>
                </a:solidFill>
              </a:rPr>
              <a:pPr/>
              <a:t>12/11/2020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3899552"/>
      </p:ext>
    </p:extLst>
  </p:cSld>
  <p:clrMapOvr>
    <a:masterClrMapping/>
  </p:clrMapOvr>
  <p:transition spd="med">
    <p:circl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2F42F2B-AED1-4D8A-84DE-C49A7808E283}" type="datetime1">
              <a:rPr lang="en-US" smtClean="0">
                <a:solidFill>
                  <a:prstClr val="black">
                    <a:tint val="75000"/>
                  </a:prstClr>
                </a:solidFill>
              </a:rPr>
              <a:pPr/>
              <a:t>12/11/2020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3494716"/>
      </p:ext>
    </p:extLst>
  </p:cSld>
  <p:clrMapOvr>
    <a:masterClrMapping/>
  </p:clrMapOvr>
  <p:transition spd="med">
    <p:circl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E142F89-F1A1-4B0C-847A-EFCD9CB80DCE}" type="datetime1">
              <a:rPr lang="en-US" smtClean="0">
                <a:solidFill>
                  <a:prstClr val="black">
                    <a:tint val="75000"/>
                  </a:prstClr>
                </a:solidFill>
              </a:rPr>
              <a:pPr/>
              <a:t>12/11/2020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3480120"/>
      </p:ext>
    </p:extLst>
  </p:cSld>
  <p:clrMapOvr>
    <a:masterClrMapping/>
  </p:clrMapOvr>
  <p:transition spd="med">
    <p:circl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75E8978-ED33-4ACB-8CC5-7CE0531DC42B}" type="datetime1">
              <a:rPr lang="en-US" smtClean="0">
                <a:solidFill>
                  <a:prstClr val="black">
                    <a:tint val="75000"/>
                  </a:prstClr>
                </a:solidFill>
              </a:rPr>
              <a:pPr/>
              <a:t>12/11/2020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568055"/>
      </p:ext>
    </p:extLst>
  </p:cSld>
  <p:clrMapOvr>
    <a:masterClrMapping/>
  </p:clrMapOvr>
  <p:transition spd="med">
    <p:circl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1D669F-34D8-4AF6-9512-4AFD0D6A9AAC}" type="slidenum">
              <a:rPr lang="en-US" smtClean="0"/>
              <a:t>‹#›</a:t>
            </a:fld>
            <a:endParaRPr lang="en-US" dirty="0"/>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711200" cy="381000"/>
          </a:xfrm>
        </p:spPr>
        <p:txBody>
          <a:bodyPr/>
          <a:lstStyle>
            <a:lvl1pPr>
              <a:defRPr>
                <a:solidFill>
                  <a:schemeClr val="tx2"/>
                </a:solidFill>
              </a:defRPr>
            </a:lvl1pPr>
          </a:lstStyle>
          <a:p>
            <a:fld id="{AA4C6552-42F6-43F2-A3FB-E92E8C09004E}" type="slidenum">
              <a:rPr lang="en-US" smtClean="0"/>
              <a:t>‹#›</a:t>
            </a:fld>
            <a:endParaRPr lang="en-US"/>
          </a:p>
        </p:txBody>
      </p:sp>
    </p:spTree>
  </p:cSld>
  <p:clrMapOvr>
    <a:masterClrMapping/>
  </p:clrMapOvr>
  <p:transition spd="med">
    <p:circl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5167192-48AF-48E0-98A1-8E9034283859}" type="slidenum">
              <a:rPr lang="en-US" smtClean="0">
                <a:solidFill>
                  <a:prstClr val="black">
                    <a:tint val="75000"/>
                  </a:prstClr>
                </a:solidFill>
              </a:rPr>
              <a:pPr/>
              <a:t>‹#›</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7428847"/>
      </p:ext>
    </p:extLst>
  </p:cSld>
  <p:clrMapOvr>
    <a:masterClrMapping/>
  </p:clrMapOvr>
  <p:transition spd="med">
    <p:circl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7924842-74D9-44E0-A927-F531F7FEAC29}" type="slidenum">
              <a:rPr lang="en-US" smtClean="0">
                <a:solidFill>
                  <a:prstClr val="black">
                    <a:tint val="75000"/>
                  </a:prstClr>
                </a:solidFill>
              </a:rPr>
              <a:pPr/>
              <a:t>‹#›</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7907538"/>
      </p:ext>
    </p:extLst>
  </p:cSld>
  <p:clrMapOvr>
    <a:masterClrMapping/>
  </p:clrMapOvr>
  <p:transition spd="med">
    <p:circl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46467FA-9F49-4741-8645-A4655A6742EE}" type="slidenum">
              <a:rPr lang="en-US" smtClean="0">
                <a:solidFill>
                  <a:prstClr val="black">
                    <a:tint val="75000"/>
                  </a:prstClr>
                </a:solidFill>
              </a:rPr>
              <a:pPr/>
              <a:t>‹#›</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7110973"/>
      </p:ext>
    </p:extLst>
  </p:cSld>
  <p:clrMapOvr>
    <a:masterClrMapping/>
  </p:clrMapOvr>
  <p:transition spd="med">
    <p:circl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1D669F-34D8-4AF6-9512-4AFD0D6A9AAC}" type="slidenum">
              <a:rPr lang="en-US" smtClean="0">
                <a:solidFill>
                  <a:prstClr val="black">
                    <a:tint val="75000"/>
                  </a:prstClr>
                </a:solidFill>
              </a:rPr>
              <a:pPr/>
              <a:t>‹#›</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407747"/>
      </p:ext>
    </p:extLst>
  </p:cSld>
  <p:clrMapOvr>
    <a:masterClrMapping/>
  </p:clrMapOvr>
  <p:transition spd="med">
    <p:circl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6A2341E-A9D5-4793-9ED7-44DBBC03E021}" type="slidenum">
              <a:rPr lang="en-US" smtClean="0">
                <a:solidFill>
                  <a:prstClr val="black">
                    <a:tint val="75000"/>
                  </a:prstClr>
                </a:solidFill>
              </a:rPr>
              <a:pPr/>
              <a:t>‹#›</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8170832"/>
      </p:ext>
    </p:extLst>
  </p:cSld>
  <p:clrMapOvr>
    <a:masterClrMapping/>
  </p:clrMapOvr>
  <p:transition spd="med">
    <p:circl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6C6D17B-6B16-40EA-95E3-BF5439F15D23}" type="slidenum">
              <a:rPr lang="en-US" smtClean="0">
                <a:solidFill>
                  <a:prstClr val="black">
                    <a:tint val="75000"/>
                  </a:prstClr>
                </a:solidFill>
              </a:rPr>
              <a:pPr/>
              <a:t>‹#›</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4660973"/>
      </p:ext>
    </p:extLst>
  </p:cSld>
  <p:clrMapOvr>
    <a:masterClrMapping/>
  </p:clrMapOvr>
  <p:transition spd="med">
    <p:circl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B2EADD-2D7A-4F74-9AFB-DF0A22682A1C}" type="datetime1">
              <a:rPr lang="en-US" smtClean="0">
                <a:solidFill>
                  <a:prstClr val="black">
                    <a:tint val="75000"/>
                  </a:prstClr>
                </a:solidFill>
              </a:rPr>
              <a:pPr/>
              <a:t>12/11/2020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2142596"/>
      </p:ext>
    </p:extLst>
  </p:cSld>
  <p:clrMapOvr>
    <a:masterClrMapping/>
  </p:clrMapOvr>
  <p:transition spd="med">
    <p:circl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54DC9F-60EB-45E7-89E8-951AAA4B3BB6}" type="datetime1">
              <a:rPr lang="en-US" smtClean="0">
                <a:solidFill>
                  <a:prstClr val="black">
                    <a:tint val="75000"/>
                  </a:prstClr>
                </a:solidFill>
              </a:rPr>
              <a:pPr/>
              <a:t>12/11/2020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772233"/>
      </p:ext>
    </p:extLst>
  </p:cSld>
  <p:clrMapOvr>
    <a:masterClrMapping/>
  </p:clrMapOvr>
  <p:transition spd="med">
    <p:circl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2F42F2B-AED1-4D8A-84DE-C49A7808E283}" type="datetime1">
              <a:rPr lang="en-US" smtClean="0">
                <a:solidFill>
                  <a:prstClr val="black">
                    <a:tint val="75000"/>
                  </a:prstClr>
                </a:solidFill>
              </a:rPr>
              <a:pPr/>
              <a:t>12/11/2020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9783965"/>
      </p:ext>
    </p:extLst>
  </p:cSld>
  <p:clrMapOvr>
    <a:masterClrMapping/>
  </p:clrMapOvr>
  <p:transition spd="med">
    <p:circl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E142F89-F1A1-4B0C-847A-EFCD9CB80DCE}" type="datetime1">
              <a:rPr lang="en-US" smtClean="0">
                <a:solidFill>
                  <a:prstClr val="black">
                    <a:tint val="75000"/>
                  </a:prstClr>
                </a:solidFill>
              </a:rPr>
              <a:pPr/>
              <a:t>12/11/2020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4270387"/>
      </p:ext>
    </p:extLst>
  </p:cSld>
  <p:clrMapOvr>
    <a:masterClrMapping/>
  </p:clrMapOvr>
  <p:transition spd="med">
    <p:circl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273050"/>
            <a:ext cx="10769600" cy="869950"/>
          </a:xfrm>
        </p:spPr>
        <p:txBody>
          <a:bodyPr anchor="ctr"/>
          <a:lstStyle>
            <a:lvl1pPr algn="l">
              <a:buNone/>
              <a:defRPr sz="4400" b="0"/>
            </a:lvl1pPr>
          </a:lstStyle>
          <a:p>
            <a:r>
              <a:rPr kumimoji="0" lang="en-US"/>
              <a:t>Click to edit Master title style</a:t>
            </a:r>
          </a:p>
        </p:txBody>
      </p:sp>
      <p:sp>
        <p:nvSpPr>
          <p:cNvPr id="5" name="Date Placeholder 4"/>
          <p:cNvSpPr>
            <a:spLocks noGrp="1"/>
          </p:cNvSpPr>
          <p:nvPr>
            <p:ph type="dt" sz="half" idx="10"/>
          </p:nvPr>
        </p:nvSpPr>
        <p:spPr/>
        <p:txBody>
          <a:bodyPr/>
          <a:lstStyle/>
          <a:p>
            <a:fld id="{06A2341E-A9D5-4793-9ED7-44DBBC03E021}" type="slidenum">
              <a:rPr lang="en-US" smtClean="0"/>
              <a:t>‹#›</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AA4C6552-42F6-43F2-A3FB-E92E8C09004E}" type="slidenum">
              <a:rPr lang="en-US" smtClean="0"/>
              <a:t>‹#›</a:t>
            </a:fld>
            <a:endParaRPr lang="en-US"/>
          </a:p>
        </p:txBody>
      </p:sp>
      <p:sp>
        <p:nvSpPr>
          <p:cNvPr id="3" name="Text Placeholder 2"/>
          <p:cNvSpPr>
            <a:spLocks noGrp="1"/>
          </p:cNvSpPr>
          <p:nvPr>
            <p:ph type="body" idx="2"/>
          </p:nvPr>
        </p:nvSpPr>
        <p:spPr>
          <a:xfrm>
            <a:off x="812800" y="1752600"/>
            <a:ext cx="21336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atin typeface="Comic Sans MS" pitchFamily="66" charset="0"/>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9" name="Content Placeholder 8"/>
          <p:cNvSpPr>
            <a:spLocks noGrp="1"/>
          </p:cNvSpPr>
          <p:nvPr>
            <p:ph sz="quarter" idx="1"/>
          </p:nvPr>
        </p:nvSpPr>
        <p:spPr>
          <a:xfrm>
            <a:off x="3149600" y="1752600"/>
            <a:ext cx="8534400" cy="4419600"/>
          </a:xfrm>
        </p:spPr>
        <p:txBody>
          <a:bodyPr/>
          <a:lstStyle>
            <a:lvl1pPr marL="457200" indent="-457200">
              <a:buSzPct val="75000"/>
              <a:buFont typeface="Wingdings" pitchFamily="2" charset="2"/>
              <a:buChar char="q"/>
              <a:defRPr>
                <a:latin typeface="Comic Sans MS" pitchFamily="66" charset="0"/>
              </a:defRPr>
            </a:lvl1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cSld>
  <p:clrMapOvr>
    <a:masterClrMapping/>
  </p:clrMapOvr>
  <p:transition spd="med">
    <p:circl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75E8978-ED33-4ACB-8CC5-7CE0531DC42B}" type="datetime1">
              <a:rPr lang="en-US" smtClean="0">
                <a:solidFill>
                  <a:prstClr val="black">
                    <a:tint val="75000"/>
                  </a:prstClr>
                </a:solidFill>
              </a:rPr>
              <a:pPr/>
              <a:t>12/11/2020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9280109"/>
      </p:ext>
    </p:extLst>
  </p:cSld>
  <p:clrMapOvr>
    <a:masterClrMapping/>
  </p:clrMapOvr>
  <p:transition spd="med">
    <p:circl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5167192-48AF-48E0-98A1-8E9034283859}" type="slidenum">
              <a:rPr lang="en-US" smtClean="0">
                <a:solidFill>
                  <a:prstClr val="black">
                    <a:tint val="75000"/>
                  </a:prstClr>
                </a:solidFill>
              </a:rPr>
              <a:pPr/>
              <a:t>‹#›</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4448419"/>
      </p:ext>
    </p:extLst>
  </p:cSld>
  <p:clrMapOvr>
    <a:masterClrMapping/>
  </p:clrMapOvr>
  <p:transition spd="med">
    <p:circl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7924842-74D9-44E0-A927-F531F7FEAC29}" type="slidenum">
              <a:rPr lang="en-US" smtClean="0">
                <a:solidFill>
                  <a:prstClr val="black">
                    <a:tint val="75000"/>
                  </a:prstClr>
                </a:solidFill>
              </a:rPr>
              <a:pPr/>
              <a:t>‹#›</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8165492"/>
      </p:ext>
    </p:extLst>
  </p:cSld>
  <p:clrMapOvr>
    <a:masterClrMapping/>
  </p:clrMapOvr>
  <p:transition spd="med">
    <p:circl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46467FA-9F49-4741-8645-A4655A6742EE}" type="slidenum">
              <a:rPr lang="en-US" smtClean="0">
                <a:solidFill>
                  <a:prstClr val="black">
                    <a:tint val="75000"/>
                  </a:prstClr>
                </a:solidFill>
              </a:rPr>
              <a:pPr/>
              <a:t>‹#›</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348363"/>
      </p:ext>
    </p:extLst>
  </p:cSld>
  <p:clrMapOvr>
    <a:masterClrMapping/>
  </p:clrMapOvr>
  <p:transition spd="med">
    <p:circl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1D669F-34D8-4AF6-9512-4AFD0D6A9AAC}" type="slidenum">
              <a:rPr lang="en-US" smtClean="0">
                <a:solidFill>
                  <a:prstClr val="black">
                    <a:tint val="75000"/>
                  </a:prstClr>
                </a:solidFill>
              </a:rPr>
              <a:pPr/>
              <a:t>‹#›</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6782942"/>
      </p:ext>
    </p:extLst>
  </p:cSld>
  <p:clrMapOvr>
    <a:masterClrMapping/>
  </p:clrMapOvr>
  <p:transition spd="med">
    <p:circl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6A2341E-A9D5-4793-9ED7-44DBBC03E021}" type="slidenum">
              <a:rPr lang="en-US" smtClean="0">
                <a:solidFill>
                  <a:prstClr val="black">
                    <a:tint val="75000"/>
                  </a:prstClr>
                </a:solidFill>
              </a:rPr>
              <a:pPr/>
              <a:t>‹#›</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7664223"/>
      </p:ext>
    </p:extLst>
  </p:cSld>
  <p:clrMapOvr>
    <a:masterClrMapping/>
  </p:clrMapOvr>
  <p:transition spd="med">
    <p:circl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6C6D17B-6B16-40EA-95E3-BF5439F15D23}" type="slidenum">
              <a:rPr lang="en-US" smtClean="0">
                <a:solidFill>
                  <a:prstClr val="black">
                    <a:tint val="75000"/>
                  </a:prstClr>
                </a:solidFill>
              </a:rPr>
              <a:pPr/>
              <a:t>‹#›</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8788875"/>
      </p:ext>
    </p:extLst>
  </p:cSld>
  <p:clrMapOvr>
    <a:masterClrMapping/>
  </p:clrMapOvr>
  <p:transition spd="med">
    <p:circl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B2EADD-2D7A-4F74-9AFB-DF0A22682A1C}" type="datetime1">
              <a:rPr lang="en-US" smtClean="0">
                <a:solidFill>
                  <a:prstClr val="black">
                    <a:tint val="75000"/>
                  </a:prstClr>
                </a:solidFill>
              </a:rPr>
              <a:pPr/>
              <a:t>12/11/2020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3303186"/>
      </p:ext>
    </p:extLst>
  </p:cSld>
  <p:clrMapOvr>
    <a:masterClrMapping/>
  </p:clrMapOvr>
  <p:transition spd="med">
    <p:circl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54DC9F-60EB-45E7-89E8-951AAA4B3BB6}" type="datetime1">
              <a:rPr lang="en-US" smtClean="0">
                <a:solidFill>
                  <a:prstClr val="black">
                    <a:tint val="75000"/>
                  </a:prstClr>
                </a:solidFill>
              </a:rPr>
              <a:pPr/>
              <a:t>12/11/2020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8360729"/>
      </p:ext>
    </p:extLst>
  </p:cSld>
  <p:clrMapOvr>
    <a:masterClrMapping/>
  </p:clrMapOvr>
  <p:transition spd="med">
    <p:circl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2F42F2B-AED1-4D8A-84DE-C49A7808E283}" type="datetime1">
              <a:rPr lang="en-US" smtClean="0">
                <a:solidFill>
                  <a:prstClr val="black">
                    <a:tint val="75000"/>
                  </a:prstClr>
                </a:solidFill>
              </a:rPr>
              <a:pPr/>
              <a:t>12/11/2020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8375671"/>
      </p:ext>
    </p:extLst>
  </p:cSld>
  <p:clrMapOvr>
    <a:masterClrMapping/>
  </p:clrMapOvr>
  <p:transition spd="med">
    <p:circl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133600" y="5486400"/>
            <a:ext cx="97536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8" name="Rectangle 7"/>
          <p:cNvSpPr/>
          <p:nvPr/>
        </p:nvSpPr>
        <p:spPr bwMode="white">
          <a:xfrm>
            <a:off x="-12192" y="4572000"/>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Rectangle 8"/>
          <p:cNvSpPr/>
          <p:nvPr/>
        </p:nvSpPr>
        <p:spPr>
          <a:xfrm>
            <a:off x="-12192" y="4663440"/>
            <a:ext cx="195072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Rectangle 9"/>
          <p:cNvSpPr/>
          <p:nvPr/>
        </p:nvSpPr>
        <p:spPr>
          <a:xfrm>
            <a:off x="2060448" y="4654296"/>
            <a:ext cx="10131552"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2133600" y="4648200"/>
            <a:ext cx="9753600" cy="685800"/>
          </a:xfrm>
        </p:spPr>
        <p:txBody>
          <a:bodyPr anchor="ctr"/>
          <a:lstStyle>
            <a:lvl1pPr algn="l">
              <a:buNone/>
              <a:defRPr sz="2800" b="0">
                <a:solidFill>
                  <a:srgbClr val="FFFFFF"/>
                </a:solidFill>
              </a:defRPr>
            </a:lvl1pPr>
          </a:lstStyle>
          <a:p>
            <a:r>
              <a:rPr kumimoji="0" lang="en-US"/>
              <a:t>Click to edit Master title style</a:t>
            </a:r>
          </a:p>
        </p:txBody>
      </p:sp>
      <p:sp>
        <p:nvSpPr>
          <p:cNvPr id="11" name="Rectangle 10"/>
          <p:cNvSpPr/>
          <p:nvPr/>
        </p:nvSpPr>
        <p:spPr bwMode="white">
          <a:xfrm>
            <a:off x="1930400" y="0"/>
            <a:ext cx="134112"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2" name="Date Placeholder 11"/>
          <p:cNvSpPr>
            <a:spLocks noGrp="1"/>
          </p:cNvSpPr>
          <p:nvPr>
            <p:ph type="dt" sz="half" idx="10"/>
          </p:nvPr>
        </p:nvSpPr>
        <p:spPr>
          <a:xfrm>
            <a:off x="8331200" y="6248401"/>
            <a:ext cx="3556000" cy="365125"/>
          </a:xfrm>
        </p:spPr>
        <p:txBody>
          <a:bodyPr rtlCol="0"/>
          <a:lstStyle/>
          <a:p>
            <a:fld id="{96C6D17B-6B16-40EA-95E3-BF5439F15D23}" type="slidenum">
              <a:rPr lang="en-US" smtClean="0"/>
              <a:t>‹#›</a:t>
            </a:fld>
            <a:endParaRPr lang="en-US" dirty="0"/>
          </a:p>
        </p:txBody>
      </p:sp>
      <p:sp>
        <p:nvSpPr>
          <p:cNvPr id="13" name="Slide Number Placeholder 12"/>
          <p:cNvSpPr>
            <a:spLocks noGrp="1"/>
          </p:cNvSpPr>
          <p:nvPr>
            <p:ph type="sldNum" sz="quarter" idx="11"/>
          </p:nvPr>
        </p:nvSpPr>
        <p:spPr>
          <a:xfrm>
            <a:off x="0" y="4667249"/>
            <a:ext cx="1930400" cy="663578"/>
          </a:xfrm>
        </p:spPr>
        <p:txBody>
          <a:bodyPr rtlCol="0"/>
          <a:lstStyle>
            <a:lvl1pPr>
              <a:defRPr sz="2800"/>
            </a:lvl1pPr>
          </a:lstStyle>
          <a:p>
            <a:fld id="{AA4C6552-42F6-43F2-A3FB-E92E8C09004E}" type="slidenum">
              <a:rPr lang="en-US" smtClean="0"/>
              <a:t>‹#›</a:t>
            </a:fld>
            <a:endParaRPr lang="en-US" dirty="0"/>
          </a:p>
        </p:txBody>
      </p:sp>
      <p:sp>
        <p:nvSpPr>
          <p:cNvPr id="14" name="Footer Placeholder 13"/>
          <p:cNvSpPr>
            <a:spLocks noGrp="1"/>
          </p:cNvSpPr>
          <p:nvPr>
            <p:ph type="ftr" sz="quarter" idx="12"/>
          </p:nvPr>
        </p:nvSpPr>
        <p:spPr>
          <a:xfrm>
            <a:off x="2133600" y="6248207"/>
            <a:ext cx="6096000" cy="365125"/>
          </a:xfrm>
        </p:spPr>
        <p:txBody>
          <a:bodyPr rtlCol="0"/>
          <a:lstStyle/>
          <a:p>
            <a:endParaRPr lang="en-US"/>
          </a:p>
        </p:txBody>
      </p:sp>
      <p:sp>
        <p:nvSpPr>
          <p:cNvPr id="3" name="Picture Placeholder 2"/>
          <p:cNvSpPr>
            <a:spLocks noGrp="1"/>
          </p:cNvSpPr>
          <p:nvPr>
            <p:ph type="pic" idx="1"/>
          </p:nvPr>
        </p:nvSpPr>
        <p:spPr>
          <a:xfrm>
            <a:off x="2080768" y="0"/>
            <a:ext cx="10111232" cy="4568952"/>
          </a:xfrm>
          <a:solidFill>
            <a:schemeClr val="accent1">
              <a:tint val="40000"/>
            </a:schemeClr>
          </a:solidFill>
          <a:ln>
            <a:noFill/>
          </a:ln>
        </p:spPr>
        <p:txBody>
          <a:bodyPr/>
          <a:lstStyle>
            <a:lvl1pPr marL="0" indent="0">
              <a:buNone/>
              <a:defRPr sz="3200"/>
            </a:lvl1pPr>
          </a:lstStyle>
          <a:p>
            <a:r>
              <a:rPr kumimoji="0" lang="en-US"/>
              <a:t>Click icon to add picture</a:t>
            </a:r>
            <a:endParaRPr kumimoji="0" lang="en-US" dirty="0"/>
          </a:p>
        </p:txBody>
      </p:sp>
    </p:spTree>
  </p:cSld>
  <p:clrMapOvr>
    <a:masterClrMapping/>
  </p:clrMapOvr>
  <p:transition spd="med">
    <p:circl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E142F89-F1A1-4B0C-847A-EFCD9CB80DCE}" type="datetime1">
              <a:rPr lang="en-US" smtClean="0">
                <a:solidFill>
                  <a:prstClr val="black">
                    <a:tint val="75000"/>
                  </a:prstClr>
                </a:solidFill>
              </a:rPr>
              <a:pPr/>
              <a:t>12/11/2020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6248392"/>
      </p:ext>
    </p:extLst>
  </p:cSld>
  <p:clrMapOvr>
    <a:masterClrMapping/>
  </p:clrMapOvr>
  <p:transition spd="med">
    <p:circl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75E8978-ED33-4ACB-8CC5-7CE0531DC42B}" type="datetime1">
              <a:rPr lang="en-US" smtClean="0">
                <a:solidFill>
                  <a:prstClr val="black">
                    <a:tint val="75000"/>
                  </a:prstClr>
                </a:solidFill>
              </a:rPr>
              <a:pPr/>
              <a:t>12/11/2020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9934507"/>
      </p:ext>
    </p:extLst>
  </p:cSld>
  <p:clrMapOvr>
    <a:masterClrMapping/>
  </p:clrMapOvr>
  <p:transition spd="med">
    <p:circl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5167192-48AF-48E0-98A1-8E9034283859}" type="slidenum">
              <a:rPr lang="en-US" smtClean="0">
                <a:solidFill>
                  <a:prstClr val="black">
                    <a:tint val="75000"/>
                  </a:prstClr>
                </a:solidFill>
              </a:rPr>
              <a:pPr/>
              <a:t>‹#›</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9834886"/>
      </p:ext>
    </p:extLst>
  </p:cSld>
  <p:clrMapOvr>
    <a:masterClrMapping/>
  </p:clrMapOvr>
  <p:transition spd="med">
    <p:circl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7924842-74D9-44E0-A927-F531F7FEAC29}" type="slidenum">
              <a:rPr lang="en-US" smtClean="0">
                <a:solidFill>
                  <a:prstClr val="black">
                    <a:tint val="75000"/>
                  </a:prstClr>
                </a:solidFill>
              </a:rPr>
              <a:pPr/>
              <a:t>‹#›</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408704"/>
      </p:ext>
    </p:extLst>
  </p:cSld>
  <p:clrMapOvr>
    <a:masterClrMapping/>
  </p:clrMapOvr>
  <p:transition spd="med">
    <p:circl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46467FA-9F49-4741-8645-A4655A6742EE}" type="slidenum">
              <a:rPr lang="en-US" smtClean="0">
                <a:solidFill>
                  <a:prstClr val="black">
                    <a:tint val="75000"/>
                  </a:prstClr>
                </a:solidFill>
              </a:rPr>
              <a:pPr/>
              <a:t>‹#›</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3907419"/>
      </p:ext>
    </p:extLst>
  </p:cSld>
  <p:clrMapOvr>
    <a:masterClrMapping/>
  </p:clrMapOvr>
  <p:transition spd="med">
    <p:circl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1D669F-34D8-4AF6-9512-4AFD0D6A9AAC}" type="slidenum">
              <a:rPr lang="en-US" smtClean="0">
                <a:solidFill>
                  <a:prstClr val="black">
                    <a:tint val="75000"/>
                  </a:prstClr>
                </a:solidFill>
              </a:rPr>
              <a:pPr/>
              <a:t>‹#›</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1126568"/>
      </p:ext>
    </p:extLst>
  </p:cSld>
  <p:clrMapOvr>
    <a:masterClrMapping/>
  </p:clrMapOvr>
  <p:transition spd="med">
    <p:circl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6A2341E-A9D5-4793-9ED7-44DBBC03E021}" type="slidenum">
              <a:rPr lang="en-US" smtClean="0">
                <a:solidFill>
                  <a:prstClr val="black">
                    <a:tint val="75000"/>
                  </a:prstClr>
                </a:solidFill>
              </a:rPr>
              <a:pPr/>
              <a:t>‹#›</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2128467"/>
      </p:ext>
    </p:extLst>
  </p:cSld>
  <p:clrMapOvr>
    <a:masterClrMapping/>
  </p:clrMapOvr>
  <p:transition spd="med">
    <p:circl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6C6D17B-6B16-40EA-95E3-BF5439F15D23}" type="slidenum">
              <a:rPr lang="en-US" smtClean="0">
                <a:solidFill>
                  <a:prstClr val="black">
                    <a:tint val="75000"/>
                  </a:prstClr>
                </a:solidFill>
              </a:rPr>
              <a:pPr/>
              <a:t>‹#›</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9576294"/>
      </p:ext>
    </p:extLst>
  </p:cSld>
  <p:clrMapOvr>
    <a:masterClrMapping/>
  </p:clrMapOvr>
  <p:transition spd="med">
    <p:circl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B2EADD-2D7A-4F74-9AFB-DF0A22682A1C}" type="datetime1">
              <a:rPr lang="en-US" smtClean="0">
                <a:solidFill>
                  <a:prstClr val="black">
                    <a:tint val="75000"/>
                  </a:prstClr>
                </a:solidFill>
              </a:rPr>
              <a:pPr/>
              <a:t>12/11/2020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7196190"/>
      </p:ext>
    </p:extLst>
  </p:cSld>
  <p:clrMapOvr>
    <a:masterClrMapping/>
  </p:clrMapOvr>
  <p:transition spd="med">
    <p:circl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54DC9F-60EB-45E7-89E8-951AAA4B3BB6}" type="datetime1">
              <a:rPr lang="en-US" smtClean="0">
                <a:solidFill>
                  <a:prstClr val="black">
                    <a:tint val="75000"/>
                  </a:prstClr>
                </a:solidFill>
              </a:rPr>
              <a:pPr/>
              <a:t>12/11/2020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5934540"/>
      </p:ext>
    </p:extLst>
  </p:cSld>
  <p:clrMapOvr>
    <a:masterClrMapping/>
  </p:clrMapOvr>
  <p:transition spd="med">
    <p:circl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812800" y="228600"/>
            <a:ext cx="10871200" cy="99060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816864" y="1600200"/>
            <a:ext cx="10871200" cy="4526280"/>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14" name="Date Placeholder 13"/>
          <p:cNvSpPr>
            <a:spLocks noGrp="1"/>
          </p:cNvSpPr>
          <p:nvPr>
            <p:ph type="dt" sz="half" idx="2"/>
          </p:nvPr>
        </p:nvSpPr>
        <p:spPr>
          <a:xfrm>
            <a:off x="8128000" y="6248401"/>
            <a:ext cx="3556000" cy="365125"/>
          </a:xfrm>
          <a:prstGeom prst="rect">
            <a:avLst/>
          </a:prstGeom>
        </p:spPr>
        <p:txBody>
          <a:bodyPr vert="horz" anchor="ctr" anchorCtr="0"/>
          <a:lstStyle>
            <a:lvl1pPr algn="l" eaLnBrk="1" latinLnBrk="0" hangingPunct="1">
              <a:defRPr kumimoji="0" sz="1400">
                <a:solidFill>
                  <a:schemeClr val="tx2"/>
                </a:solidFill>
              </a:defRPr>
            </a:lvl1pPr>
          </a:lstStyle>
          <a:p>
            <a:fld id="{FA3FAD30-6B15-4E38-BD6C-B38E1FDE31CA}" type="datetime1">
              <a:rPr lang="en-US" smtClean="0"/>
              <a:t>12/11/2020</a:t>
            </a:fld>
            <a:endParaRPr lang="en-US"/>
          </a:p>
        </p:txBody>
      </p:sp>
      <p:sp>
        <p:nvSpPr>
          <p:cNvPr id="3" name="Footer Placeholder 2"/>
          <p:cNvSpPr>
            <a:spLocks noGrp="1"/>
          </p:cNvSpPr>
          <p:nvPr>
            <p:ph type="ftr" sz="quarter" idx="3"/>
          </p:nvPr>
        </p:nvSpPr>
        <p:spPr>
          <a:xfrm>
            <a:off x="812801" y="6248207"/>
            <a:ext cx="7228111"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12192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Rectangle 7"/>
          <p:cNvSpPr/>
          <p:nvPr/>
        </p:nvSpPr>
        <p:spPr>
          <a:xfrm>
            <a:off x="0" y="1280160"/>
            <a:ext cx="7112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Rectangle 8"/>
          <p:cNvSpPr/>
          <p:nvPr/>
        </p:nvSpPr>
        <p:spPr>
          <a:xfrm>
            <a:off x="787400" y="1280160"/>
            <a:ext cx="1140460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3" name="Slide Number Placeholder 22"/>
          <p:cNvSpPr>
            <a:spLocks noGrp="1"/>
          </p:cNvSpPr>
          <p:nvPr>
            <p:ph type="sldNum" sz="quarter" idx="4"/>
          </p:nvPr>
        </p:nvSpPr>
        <p:spPr>
          <a:xfrm>
            <a:off x="0" y="1272222"/>
            <a:ext cx="7112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AA4C6552-42F6-43F2-A3FB-E92E8C09004E}"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spd="med">
    <p:circle/>
  </p:transition>
  <p:hf hdr="0" ftr="0" dt="0"/>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3FAD30-6B15-4E38-BD6C-B38E1FDE31CA}" type="datetime1">
              <a:rPr lang="en-US" smtClean="0">
                <a:solidFill>
                  <a:prstClr val="black">
                    <a:tint val="75000"/>
                  </a:prstClr>
                </a:solidFill>
              </a:rPr>
              <a:pPr/>
              <a:t>12/11/2020</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5824284"/>
      </p:ext>
    </p:extLst>
  </p:cSld>
  <p:clrMap bg1="lt1" tx1="dk1" bg2="lt2" tx2="dk2" accent1="accent1" accent2="accent2" accent3="accent3" accent4="accent4" accent5="accent5" accent6="accent6" hlink="hlink" folHlink="folHlink"/>
  <p:sldLayoutIdLst>
    <p:sldLayoutId id="2147484207" r:id="rId1"/>
    <p:sldLayoutId id="2147484208" r:id="rId2"/>
    <p:sldLayoutId id="2147484209" r:id="rId3"/>
    <p:sldLayoutId id="2147484210" r:id="rId4"/>
    <p:sldLayoutId id="2147484211" r:id="rId5"/>
    <p:sldLayoutId id="2147484212" r:id="rId6"/>
    <p:sldLayoutId id="2147484213" r:id="rId7"/>
    <p:sldLayoutId id="2147484214" r:id="rId8"/>
    <p:sldLayoutId id="2147484215" r:id="rId9"/>
    <p:sldLayoutId id="2147484216" r:id="rId10"/>
    <p:sldLayoutId id="2147484217" r:id="rId11"/>
  </p:sldLayoutIdLst>
  <p:transition spd="med">
    <p:circle/>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3FAD30-6B15-4E38-BD6C-B38E1FDE31CA}" type="datetime1">
              <a:rPr lang="en-US" smtClean="0">
                <a:solidFill>
                  <a:prstClr val="black">
                    <a:tint val="75000"/>
                  </a:prstClr>
                </a:solidFill>
              </a:rPr>
              <a:pPr/>
              <a:t>12/11/2020</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0873747"/>
      </p:ext>
    </p:extLst>
  </p:cSld>
  <p:clrMap bg1="lt1" tx1="dk1" bg2="lt2" tx2="dk2" accent1="accent1" accent2="accent2" accent3="accent3" accent4="accent4" accent5="accent5" accent6="accent6" hlink="hlink" folHlink="folHlink"/>
  <p:sldLayoutIdLst>
    <p:sldLayoutId id="2147484219" r:id="rId1"/>
    <p:sldLayoutId id="2147484220" r:id="rId2"/>
    <p:sldLayoutId id="2147484221" r:id="rId3"/>
    <p:sldLayoutId id="2147484222" r:id="rId4"/>
    <p:sldLayoutId id="2147484223" r:id="rId5"/>
    <p:sldLayoutId id="2147484224" r:id="rId6"/>
    <p:sldLayoutId id="2147484225" r:id="rId7"/>
    <p:sldLayoutId id="2147484226" r:id="rId8"/>
    <p:sldLayoutId id="2147484227" r:id="rId9"/>
    <p:sldLayoutId id="2147484228" r:id="rId10"/>
    <p:sldLayoutId id="2147484229" r:id="rId11"/>
  </p:sldLayoutIdLst>
  <p:transition spd="med">
    <p:circle/>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3FAD30-6B15-4E38-BD6C-B38E1FDE31CA}" type="datetime1">
              <a:rPr lang="en-US" smtClean="0">
                <a:solidFill>
                  <a:prstClr val="black">
                    <a:tint val="75000"/>
                  </a:prstClr>
                </a:solidFill>
              </a:rPr>
              <a:pPr/>
              <a:t>12/11/2020</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3952047"/>
      </p:ext>
    </p:extLst>
  </p:cSld>
  <p:clrMap bg1="lt1" tx1="dk1" bg2="lt2" tx2="dk2" accent1="accent1" accent2="accent2" accent3="accent3" accent4="accent4" accent5="accent5" accent6="accent6" hlink="hlink" folHlink="folHlink"/>
  <p:sldLayoutIdLst>
    <p:sldLayoutId id="2147484231" r:id="rId1"/>
    <p:sldLayoutId id="2147484232" r:id="rId2"/>
    <p:sldLayoutId id="2147484233" r:id="rId3"/>
    <p:sldLayoutId id="2147484234" r:id="rId4"/>
    <p:sldLayoutId id="2147484235" r:id="rId5"/>
    <p:sldLayoutId id="2147484236" r:id="rId6"/>
    <p:sldLayoutId id="2147484237" r:id="rId7"/>
    <p:sldLayoutId id="2147484238" r:id="rId8"/>
    <p:sldLayoutId id="2147484239" r:id="rId9"/>
    <p:sldLayoutId id="2147484240" r:id="rId10"/>
    <p:sldLayoutId id="2147484241" r:id="rId11"/>
  </p:sldLayoutIdLst>
  <p:transition spd="med">
    <p:circle/>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3FAD30-6B15-4E38-BD6C-B38E1FDE31CA}" type="datetime1">
              <a:rPr lang="en-US" smtClean="0"/>
              <a:t>12/11/2020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4C6552-42F6-43F2-A3FB-E92E8C09004E}" type="slidenum">
              <a:rPr lang="en-US" smtClean="0"/>
              <a:t>‹#›</a:t>
            </a:fld>
            <a:endParaRPr lang="en-US"/>
          </a:p>
        </p:txBody>
      </p:sp>
    </p:spTree>
    <p:extLst>
      <p:ext uri="{BB962C8B-B14F-4D97-AF65-F5344CB8AC3E}">
        <p14:creationId xmlns:p14="http://schemas.microsoft.com/office/powerpoint/2010/main" val="1739912632"/>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ransition spd="med">
    <p:circle/>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A7FE5883-F95F-438B-AB33-A70AFA7A9214}" type="datetimeFigureOut">
              <a:rPr lang="en-US" smtClean="0">
                <a:solidFill>
                  <a:srgbClr val="1CADE4"/>
                </a:solidFill>
              </a:rPr>
              <a:pPr/>
              <a:t>12/11/2020</a:t>
            </a:fld>
            <a:endParaRPr lang="en-US">
              <a:solidFill>
                <a:srgbClr val="1CADE4"/>
              </a:solidFill>
            </a:endParaRPr>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a:solidFill>
                <a:srgbClr val="1CADE4"/>
              </a:solidFill>
            </a:endParaRPr>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3D1E3941-A038-4FE0-A928-5EE0C65E15EE}" type="slidenum">
              <a:rPr lang="en-US" smtClean="0">
                <a:solidFill>
                  <a:srgbClr val="1CADE4"/>
                </a:solidFill>
              </a:rPr>
              <a:pPr/>
              <a:t>‹#›</a:t>
            </a:fld>
            <a:endParaRPr lang="en-US">
              <a:solidFill>
                <a:srgbClr val="1CADE4"/>
              </a:solidFill>
            </a:endParaRPr>
          </a:p>
        </p:txBody>
      </p:sp>
    </p:spTree>
    <p:extLst>
      <p:ext uri="{BB962C8B-B14F-4D97-AF65-F5344CB8AC3E}">
        <p14:creationId xmlns:p14="http://schemas.microsoft.com/office/powerpoint/2010/main" val="1979110419"/>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Lst>
  <p:transition spd="med">
    <p:circle/>
  </p:transition>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A7FE5883-F95F-438B-AB33-A70AFA7A9214}" type="datetimeFigureOut">
              <a:rPr lang="en-US" smtClean="0">
                <a:solidFill>
                  <a:srgbClr val="DF5327"/>
                </a:solidFill>
              </a:rPr>
              <a:pPr/>
              <a:t>12/11/2020</a:t>
            </a:fld>
            <a:endParaRPr lang="en-US">
              <a:solidFill>
                <a:srgbClr val="DF5327"/>
              </a:solidFill>
            </a:endParaRPr>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a:solidFill>
                <a:srgbClr val="DF5327"/>
              </a:solidFill>
            </a:endParaRPr>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3D1E3941-A038-4FE0-A928-5EE0C65E15EE}" type="slidenum">
              <a:rPr lang="en-US" smtClean="0">
                <a:solidFill>
                  <a:srgbClr val="DF5327"/>
                </a:solidFill>
              </a:rPr>
              <a:pPr/>
              <a:t>‹#›</a:t>
            </a:fld>
            <a:endParaRPr lang="en-US">
              <a:solidFill>
                <a:srgbClr val="DF5327"/>
              </a:solidFill>
            </a:endParaRPr>
          </a:p>
        </p:txBody>
      </p:sp>
    </p:spTree>
    <p:extLst>
      <p:ext uri="{BB962C8B-B14F-4D97-AF65-F5344CB8AC3E}">
        <p14:creationId xmlns:p14="http://schemas.microsoft.com/office/powerpoint/2010/main" val="854015030"/>
      </p:ext>
    </p:extLst>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Lst>
  <p:transition spd="med">
    <p:circle/>
  </p:transition>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3FAD30-6B15-4E38-BD6C-B38E1FDE31CA}" type="datetime1">
              <a:rPr lang="en-US" smtClean="0">
                <a:solidFill>
                  <a:prstClr val="black">
                    <a:tint val="75000"/>
                  </a:prstClr>
                </a:solidFill>
              </a:rPr>
              <a:pPr/>
              <a:t>12/11/2020</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5268690"/>
      </p:ext>
    </p:extLst>
  </p:cSld>
  <p:clrMap bg1="lt1" tx1="dk1" bg2="lt2" tx2="dk2" accent1="accent1" accent2="accent2" accent3="accent3" accent4="accent4" accent5="accent5" accent6="accent6" hlink="hlink" folHlink="folHlink"/>
  <p:sldLayoutIdLst>
    <p:sldLayoutId id="2147484123" r:id="rId1"/>
    <p:sldLayoutId id="2147484124" r:id="rId2"/>
    <p:sldLayoutId id="2147484125" r:id="rId3"/>
    <p:sldLayoutId id="2147484126" r:id="rId4"/>
    <p:sldLayoutId id="2147484127" r:id="rId5"/>
    <p:sldLayoutId id="2147484128" r:id="rId6"/>
    <p:sldLayoutId id="2147484129" r:id="rId7"/>
    <p:sldLayoutId id="2147484130" r:id="rId8"/>
    <p:sldLayoutId id="2147484131" r:id="rId9"/>
    <p:sldLayoutId id="2147484132" r:id="rId10"/>
    <p:sldLayoutId id="2147484133" r:id="rId11"/>
  </p:sldLayoutIdLst>
  <p:transition spd="med">
    <p:circle/>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3FAD30-6B15-4E38-BD6C-B38E1FDE31CA}" type="datetime1">
              <a:rPr lang="en-US" smtClean="0">
                <a:solidFill>
                  <a:prstClr val="black">
                    <a:tint val="75000"/>
                  </a:prstClr>
                </a:solidFill>
              </a:rPr>
              <a:pPr/>
              <a:t>12/11/2020</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4620701"/>
      </p:ext>
    </p:extLst>
  </p:cSld>
  <p:clrMap bg1="lt1" tx1="dk1" bg2="lt2" tx2="dk2" accent1="accent1" accent2="accent2" accent3="accent3" accent4="accent4" accent5="accent5" accent6="accent6" hlink="hlink" folHlink="folHlink"/>
  <p:sldLayoutIdLst>
    <p:sldLayoutId id="2147484159" r:id="rId1"/>
    <p:sldLayoutId id="2147484160" r:id="rId2"/>
    <p:sldLayoutId id="2147484161" r:id="rId3"/>
    <p:sldLayoutId id="2147484162" r:id="rId4"/>
    <p:sldLayoutId id="2147484163" r:id="rId5"/>
    <p:sldLayoutId id="2147484164" r:id="rId6"/>
    <p:sldLayoutId id="2147484165" r:id="rId7"/>
    <p:sldLayoutId id="2147484166" r:id="rId8"/>
    <p:sldLayoutId id="2147484167" r:id="rId9"/>
    <p:sldLayoutId id="2147484168" r:id="rId10"/>
    <p:sldLayoutId id="2147484169" r:id="rId11"/>
  </p:sldLayoutIdLst>
  <p:transition spd="med">
    <p:circle/>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3FAD30-6B15-4E38-BD6C-B38E1FDE31CA}" type="datetime1">
              <a:rPr lang="en-US" smtClean="0">
                <a:solidFill>
                  <a:prstClr val="black">
                    <a:tint val="75000"/>
                  </a:prstClr>
                </a:solidFill>
              </a:rPr>
              <a:pPr/>
              <a:t>12/11/2020</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0055730"/>
      </p:ext>
    </p:extLst>
  </p:cSld>
  <p:clrMap bg1="lt1" tx1="dk1" bg2="lt2" tx2="dk2" accent1="accent1" accent2="accent2" accent3="accent3" accent4="accent4" accent5="accent5" accent6="accent6" hlink="hlink" folHlink="folHlink"/>
  <p:sldLayoutIdLst>
    <p:sldLayoutId id="2147484171" r:id="rId1"/>
    <p:sldLayoutId id="2147484172" r:id="rId2"/>
    <p:sldLayoutId id="2147484173" r:id="rId3"/>
    <p:sldLayoutId id="2147484174" r:id="rId4"/>
    <p:sldLayoutId id="2147484175" r:id="rId5"/>
    <p:sldLayoutId id="2147484176" r:id="rId6"/>
    <p:sldLayoutId id="2147484177" r:id="rId7"/>
    <p:sldLayoutId id="2147484178" r:id="rId8"/>
    <p:sldLayoutId id="2147484179" r:id="rId9"/>
    <p:sldLayoutId id="2147484180" r:id="rId10"/>
    <p:sldLayoutId id="2147484181" r:id="rId11"/>
  </p:sldLayoutIdLst>
  <p:transition spd="med">
    <p:circle/>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3FAD30-6B15-4E38-BD6C-B38E1FDE31CA}" type="datetime1">
              <a:rPr lang="en-US" smtClean="0">
                <a:solidFill>
                  <a:prstClr val="black">
                    <a:tint val="75000"/>
                  </a:prstClr>
                </a:solidFill>
              </a:rPr>
              <a:pPr/>
              <a:t>12/11/2020</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0239307"/>
      </p:ext>
    </p:extLst>
  </p:cSld>
  <p:clrMap bg1="lt1" tx1="dk1" bg2="lt2" tx2="dk2" accent1="accent1" accent2="accent2" accent3="accent3" accent4="accent4" accent5="accent5" accent6="accent6" hlink="hlink" folHlink="folHlink"/>
  <p:sldLayoutIdLst>
    <p:sldLayoutId id="2147484183" r:id="rId1"/>
    <p:sldLayoutId id="2147484184" r:id="rId2"/>
    <p:sldLayoutId id="2147484185" r:id="rId3"/>
    <p:sldLayoutId id="2147484186" r:id="rId4"/>
    <p:sldLayoutId id="2147484187" r:id="rId5"/>
    <p:sldLayoutId id="2147484188" r:id="rId6"/>
    <p:sldLayoutId id="2147484189" r:id="rId7"/>
    <p:sldLayoutId id="2147484190" r:id="rId8"/>
    <p:sldLayoutId id="2147484191" r:id="rId9"/>
    <p:sldLayoutId id="2147484192" r:id="rId10"/>
    <p:sldLayoutId id="2147484193" r:id="rId11"/>
  </p:sldLayoutIdLst>
  <p:transition spd="med">
    <p:circle/>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3FAD30-6B15-4E38-BD6C-B38E1FDE31CA}" type="datetime1">
              <a:rPr lang="en-US" smtClean="0">
                <a:solidFill>
                  <a:prstClr val="black">
                    <a:tint val="75000"/>
                  </a:prstClr>
                </a:solidFill>
              </a:rPr>
              <a:pPr/>
              <a:t>12/11/2020</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4C6552-42F6-43F2-A3FB-E92E8C0900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4789599"/>
      </p:ext>
    </p:extLst>
  </p:cSld>
  <p:clrMap bg1="lt1" tx1="dk1" bg2="lt2" tx2="dk2" accent1="accent1" accent2="accent2" accent3="accent3" accent4="accent4" accent5="accent5" accent6="accent6" hlink="hlink" folHlink="folHlink"/>
  <p:sldLayoutIdLst>
    <p:sldLayoutId id="2147484195" r:id="rId1"/>
    <p:sldLayoutId id="2147484196" r:id="rId2"/>
    <p:sldLayoutId id="2147484197" r:id="rId3"/>
    <p:sldLayoutId id="2147484198" r:id="rId4"/>
    <p:sldLayoutId id="2147484199" r:id="rId5"/>
    <p:sldLayoutId id="2147484200" r:id="rId6"/>
    <p:sldLayoutId id="2147484201" r:id="rId7"/>
    <p:sldLayoutId id="2147484202" r:id="rId8"/>
    <p:sldLayoutId id="2147484203" r:id="rId9"/>
    <p:sldLayoutId id="2147484204" r:id="rId10"/>
    <p:sldLayoutId id="2147484205" r:id="rId11"/>
  </p:sldLayoutIdLst>
  <p:transition spd="med">
    <p:circle/>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4.jpg"/><Relationship Id="rId7" Type="http://schemas.openxmlformats.org/officeDocument/2006/relationships/diagramColors" Target="../diagrams/colors4.xml"/><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1.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4.jpg"/><Relationship Id="rId7" Type="http://schemas.openxmlformats.org/officeDocument/2006/relationships/diagramColors" Target="../diagrams/colors5.xml"/><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2.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4.jpg"/><Relationship Id="rId7" Type="http://schemas.openxmlformats.org/officeDocument/2006/relationships/diagramColors" Target="../diagrams/colors6.xml"/><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13.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4.jpg"/><Relationship Id="rId7" Type="http://schemas.openxmlformats.org/officeDocument/2006/relationships/diagramColors" Target="../diagrams/colors7.xml"/><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14.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4.jpg"/><Relationship Id="rId7" Type="http://schemas.openxmlformats.org/officeDocument/2006/relationships/diagramColors" Target="../diagrams/colors8.xml"/><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15.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4.jpg"/><Relationship Id="rId7" Type="http://schemas.openxmlformats.org/officeDocument/2006/relationships/diagramColors" Target="../diagrams/colors9.xml"/><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7.jpeg"/><Relationship Id="rId7" Type="http://schemas.openxmlformats.org/officeDocument/2006/relationships/image" Target="../media/image20.png"/><Relationship Id="rId2" Type="http://schemas.openxmlformats.org/officeDocument/2006/relationships/image" Target="../media/image16.jpg"/><Relationship Id="rId1" Type="http://schemas.openxmlformats.org/officeDocument/2006/relationships/slideLayout" Target="../slideLayouts/slideLayout18.xml"/><Relationship Id="rId6" Type="http://schemas.openxmlformats.org/officeDocument/2006/relationships/image" Target="../media/image19.gif"/><Relationship Id="rId5" Type="http://schemas.openxmlformats.org/officeDocument/2006/relationships/image" Target="../media/image18.jpe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4.jpg"/><Relationship Id="rId7"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18.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g"/><Relationship Id="rId7"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image" Target="../media/image34.jpeg"/><Relationship Id="rId5" Type="http://schemas.openxmlformats.org/officeDocument/2006/relationships/image" Target="../media/image33.jpg"/><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38.jpg"/></Relationships>
</file>

<file path=ppt/slides/_rels/slide2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comments" Target="../comments/comment1.xml"/><Relationship Id="rId4" Type="http://schemas.openxmlformats.org/officeDocument/2006/relationships/image" Target="../media/image40.jpeg"/></Relationships>
</file>

<file path=ppt/slides/_rels/slide2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8.xml"/><Relationship Id="rId1" Type="http://schemas.openxmlformats.org/officeDocument/2006/relationships/slideLayout" Target="../slideLayouts/slideLayout51.xml"/><Relationship Id="rId5" Type="http://schemas.openxmlformats.org/officeDocument/2006/relationships/image" Target="../media/image43.jpg"/><Relationship Id="rId4" Type="http://schemas.openxmlformats.org/officeDocument/2006/relationships/image" Target="../media/image42.jpeg"/></Relationships>
</file>

<file path=ppt/slides/_rels/slide27.xml.rels><?xml version="1.0" encoding="UTF-8" standalone="yes"?>
<Relationships xmlns="http://schemas.openxmlformats.org/package/2006/relationships"><Relationship Id="rId8" Type="http://schemas.openxmlformats.org/officeDocument/2006/relationships/hyperlink" Target="https://www.britannica.com/place/Palestine" TargetMode="External"/><Relationship Id="rId3" Type="http://schemas.openxmlformats.org/officeDocument/2006/relationships/image" Target="../media/image44.jpg"/><Relationship Id="rId7" Type="http://schemas.openxmlformats.org/officeDocument/2006/relationships/hyperlink" Target="https://www.britannica.com/biography/Alexander-the-Great" TargetMode="External"/><Relationship Id="rId12" Type="http://schemas.openxmlformats.org/officeDocument/2006/relationships/hyperlink" Target="https://www.britannica.com/science/calendar/Ancient-and-religious-calendar-systems" TargetMode="External"/><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hyperlink" Target="https://www.britannica.com/science/calendar/Ancient-and-religious-calendar-systems#ref60208" TargetMode="External"/><Relationship Id="rId11" Type="http://schemas.openxmlformats.org/officeDocument/2006/relationships/hyperlink" Target="https://www.britannica.com/topic/Talmud" TargetMode="External"/><Relationship Id="rId5" Type="http://schemas.openxmlformats.org/officeDocument/2006/relationships/hyperlink" Target="https://www.britannica.com/place/Jerusalem" TargetMode="External"/><Relationship Id="rId10" Type="http://schemas.openxmlformats.org/officeDocument/2006/relationships/hyperlink" Target="https://www.britannica.com/place/Judaea" TargetMode="External"/><Relationship Id="rId4" Type="http://schemas.openxmlformats.org/officeDocument/2006/relationships/image" Target="../media/image45.gif"/><Relationship Id="rId9" Type="http://schemas.openxmlformats.org/officeDocument/2006/relationships/hyperlink" Target="https://www.britannica.com/topic/New-Testament"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comments" Target="../comments/comment2.xml"/><Relationship Id="rId4" Type="http://schemas.openxmlformats.org/officeDocument/2006/relationships/image" Target="../media/image47.jpeg"/></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image" Target="../media/image49.jpe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image" Target="../media/image54.jpeg"/></Relationships>
</file>

<file path=ppt/slides/_rels/slide32.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56.jpeg"/><Relationship Id="rId4" Type="http://schemas.openxmlformats.org/officeDocument/2006/relationships/hyperlink" Target="https://en.wikibooks.org/wiki/Hebrew_Roots/New_Moon"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60.jpeg"/></Relationships>
</file>

<file path=ppt/slides/_rels/slide3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18.xml"/><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1.xml"/><Relationship Id="rId1" Type="http://schemas.openxmlformats.org/officeDocument/2006/relationships/slideLayout" Target="../slideLayouts/slideLayout6.xml"/><Relationship Id="rId5" Type="http://schemas.openxmlformats.org/officeDocument/2006/relationships/comments" Target="../comments/comment3.xml"/><Relationship Id="rId4" Type="http://schemas.openxmlformats.org/officeDocument/2006/relationships/image" Target="../media/image60.jpeg"/></Relationships>
</file>

<file path=ppt/slides/_rels/slide4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g"/><Relationship Id="rId1" Type="http://schemas.openxmlformats.org/officeDocument/2006/relationships/slideLayout" Target="../slideLayouts/slideLayout6.xml"/><Relationship Id="rId5" Type="http://schemas.openxmlformats.org/officeDocument/2006/relationships/image" Target="../media/image66.jpeg"/><Relationship Id="rId4" Type="http://schemas.openxmlformats.org/officeDocument/2006/relationships/image" Target="../media/image65.jpeg"/></Relationships>
</file>

<file path=ppt/slides/_rels/slide42.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2.xml"/><Relationship Id="rId1" Type="http://schemas.openxmlformats.org/officeDocument/2006/relationships/slideLayout" Target="../slideLayouts/slideLayout6.xml"/><Relationship Id="rId5" Type="http://schemas.openxmlformats.org/officeDocument/2006/relationships/image" Target="../media/image68.jpeg"/><Relationship Id="rId4" Type="http://schemas.openxmlformats.org/officeDocument/2006/relationships/image" Target="../media/image67.png"/></Relationships>
</file>

<file path=ppt/slides/_rels/slide43.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67.png"/></Relationships>
</file>

<file path=ppt/slides/_rels/slide44.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34.xml"/><Relationship Id="rId1" Type="http://schemas.openxmlformats.org/officeDocument/2006/relationships/slideLayout" Target="../slideLayouts/slideLayout8.xml"/><Relationship Id="rId4" Type="http://schemas.openxmlformats.org/officeDocument/2006/relationships/image" Target="../media/image70.jpeg"/></Relationships>
</file>

<file path=ppt/slides/_rels/slide45.xml.rels><?xml version="1.0" encoding="UTF-8" standalone="yes"?>
<Relationships xmlns="http://schemas.openxmlformats.org/package/2006/relationships"><Relationship Id="rId3" Type="http://schemas.openxmlformats.org/officeDocument/2006/relationships/image" Target="../media/image71.jpg"/><Relationship Id="rId7" Type="http://schemas.openxmlformats.org/officeDocument/2006/relationships/image" Target="../media/image75.jpeg"/><Relationship Id="rId2" Type="http://schemas.openxmlformats.org/officeDocument/2006/relationships/notesSlide" Target="../notesSlides/notesSlide35.xml"/><Relationship Id="rId1" Type="http://schemas.openxmlformats.org/officeDocument/2006/relationships/slideLayout" Target="../slideLayouts/slideLayout9.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4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comments" Target="../comments/comment4.xml"/><Relationship Id="rId2" Type="http://schemas.openxmlformats.org/officeDocument/2006/relationships/image" Target="../media/image81.jp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g"/><Relationship Id="rId1" Type="http://schemas.openxmlformats.org/officeDocument/2006/relationships/slideLayout" Target="../slideLayouts/slideLayout13.xml"/><Relationship Id="rId4" Type="http://schemas.microsoft.com/office/2007/relationships/hdphoto" Target="../media/hdphoto3.wdp"/></Relationships>
</file>

<file path=ppt/slides/_rels/slide55.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42.xml"/><Relationship Id="rId1" Type="http://schemas.openxmlformats.org/officeDocument/2006/relationships/slideLayout" Target="../slideLayouts/slideLayout9.xml"/><Relationship Id="rId4" Type="http://schemas.openxmlformats.org/officeDocument/2006/relationships/image" Target="../media/image85.jpg"/></Relationships>
</file>

<file path=ppt/slides/_rels/slide56.xml.rels><?xml version="1.0" encoding="UTF-8" standalone="yes"?>
<Relationships xmlns="http://schemas.openxmlformats.org/package/2006/relationships"><Relationship Id="rId3" Type="http://schemas.openxmlformats.org/officeDocument/2006/relationships/image" Target="../media/image86.jpg"/><Relationship Id="rId7" Type="http://schemas.microsoft.com/office/2007/relationships/hdphoto" Target="../media/hdphoto4.wdp"/><Relationship Id="rId2" Type="http://schemas.openxmlformats.org/officeDocument/2006/relationships/notesSlide" Target="../notesSlides/notesSlide43.xml"/><Relationship Id="rId1" Type="http://schemas.openxmlformats.org/officeDocument/2006/relationships/slideLayout" Target="../slideLayouts/slideLayout4.xml"/><Relationship Id="rId6" Type="http://schemas.openxmlformats.org/officeDocument/2006/relationships/image" Target="../media/image89.png"/><Relationship Id="rId5" Type="http://schemas.openxmlformats.org/officeDocument/2006/relationships/image" Target="../media/image88.jpeg"/><Relationship Id="rId4" Type="http://schemas.openxmlformats.org/officeDocument/2006/relationships/image" Target="../media/image87.jpeg"/></Relationships>
</file>

<file path=ppt/slides/_rels/slide57.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4.xml"/><Relationship Id="rId1" Type="http://schemas.openxmlformats.org/officeDocument/2006/relationships/slideLayout" Target="../slideLayouts/slideLayout29.xml"/><Relationship Id="rId5" Type="http://schemas.openxmlformats.org/officeDocument/2006/relationships/image" Target="../media/image91.jpg"/><Relationship Id="rId4" Type="http://schemas.openxmlformats.org/officeDocument/2006/relationships/image" Target="../media/image90.png"/></Relationships>
</file>

<file path=ppt/slides/_rels/slide5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5.xml"/><Relationship Id="rId1" Type="http://schemas.openxmlformats.org/officeDocument/2006/relationships/slideLayout" Target="../slideLayouts/slideLayout62.xml"/></Relationships>
</file>

<file path=ppt/slides/_rels/slide5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6.xml"/><Relationship Id="rId1" Type="http://schemas.openxmlformats.org/officeDocument/2006/relationships/slideLayout" Target="../slideLayouts/slideLayout73.xml"/><Relationship Id="rId4" Type="http://schemas.openxmlformats.org/officeDocument/2006/relationships/image" Target="../media/image92.png"/></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comments" Target="../comments/comment5.xml"/><Relationship Id="rId4" Type="http://schemas.openxmlformats.org/officeDocument/2006/relationships/image" Target="../media/image94.jpg"/></Relationships>
</file>

<file path=ppt/slides/_rels/slide61.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comments" Target="../comments/comment6.xml"/><Relationship Id="rId4" Type="http://schemas.openxmlformats.org/officeDocument/2006/relationships/image" Target="../media/image94.jpg"/></Relationships>
</file>

<file path=ppt/slides/_rels/slide6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9.xml"/><Relationship Id="rId1" Type="http://schemas.openxmlformats.org/officeDocument/2006/relationships/slideLayout" Target="../slideLayouts/slideLayout40.xml"/><Relationship Id="rId5" Type="http://schemas.openxmlformats.org/officeDocument/2006/relationships/comments" Target="../comments/comment7.xml"/><Relationship Id="rId4" Type="http://schemas.openxmlformats.org/officeDocument/2006/relationships/image" Target="../media/image94.jpg"/></Relationships>
</file>

<file path=ppt/slides/_rels/slide63.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50.xml"/><Relationship Id="rId1" Type="http://schemas.openxmlformats.org/officeDocument/2006/relationships/slideLayout" Target="../slideLayouts/slideLayout81.xml"/><Relationship Id="rId5" Type="http://schemas.openxmlformats.org/officeDocument/2006/relationships/comments" Target="../comments/comment8.xml"/><Relationship Id="rId4" Type="http://schemas.openxmlformats.org/officeDocument/2006/relationships/image" Target="../media/image44.jpg"/></Relationships>
</file>

<file path=ppt/slides/_rels/slide64.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51.xml"/><Relationship Id="rId1" Type="http://schemas.openxmlformats.org/officeDocument/2006/relationships/slideLayout" Target="../slideLayouts/slideLayout95.xml"/></Relationships>
</file>

<file path=ppt/slides/_rels/slide65.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52.xml"/><Relationship Id="rId1" Type="http://schemas.openxmlformats.org/officeDocument/2006/relationships/slideLayout" Target="../slideLayouts/slideLayout95.xml"/><Relationship Id="rId4" Type="http://schemas.openxmlformats.org/officeDocument/2006/relationships/comments" Target="../comments/comment9.xml"/></Relationships>
</file>

<file path=ppt/slides/_rels/slide66.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53.xml"/><Relationship Id="rId1" Type="http://schemas.openxmlformats.org/officeDocument/2006/relationships/slideLayout" Target="../slideLayouts/slideLayout106.xml"/><Relationship Id="rId5" Type="http://schemas.openxmlformats.org/officeDocument/2006/relationships/image" Target="../media/image100.png"/><Relationship Id="rId4" Type="http://schemas.openxmlformats.org/officeDocument/2006/relationships/image" Target="../media/image99.jpeg"/></Relationships>
</file>

<file path=ppt/slides/_rels/slide67.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54.xml"/><Relationship Id="rId1" Type="http://schemas.openxmlformats.org/officeDocument/2006/relationships/slideLayout" Target="../slideLayouts/slideLayout117.xml"/></Relationships>
</file>

<file path=ppt/slides/_rels/slide68.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jpg"/><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57.xml"/><Relationship Id="rId1" Type="http://schemas.openxmlformats.org/officeDocument/2006/relationships/slideLayout" Target="../slideLayouts/slideLayout128.xml"/><Relationship Id="rId4" Type="http://schemas.openxmlformats.org/officeDocument/2006/relationships/image" Target="../media/image105.png"/></Relationships>
</file>

<file path=ppt/slides/_rels/slide71.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58.xml"/><Relationship Id="rId1" Type="http://schemas.openxmlformats.org/officeDocument/2006/relationships/slideLayout" Target="../slideLayouts/slideLayout18.xml"/><Relationship Id="rId4" Type="http://schemas.openxmlformats.org/officeDocument/2006/relationships/image" Target="../media/image107.jpeg"/></Relationships>
</file>

<file path=ppt/slides/_rels/slide72.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59.xml"/><Relationship Id="rId1" Type="http://schemas.openxmlformats.org/officeDocument/2006/relationships/slideLayout" Target="../slideLayouts/slideLayout18.xml"/><Relationship Id="rId4" Type="http://schemas.openxmlformats.org/officeDocument/2006/relationships/image" Target="../media/image108.jpeg"/></Relationships>
</file>

<file path=ppt/slides/_rels/slide73.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60.xml"/><Relationship Id="rId1" Type="http://schemas.openxmlformats.org/officeDocument/2006/relationships/slideLayout" Target="../slideLayouts/slideLayout18.xml"/><Relationship Id="rId4" Type="http://schemas.openxmlformats.org/officeDocument/2006/relationships/image" Target="../media/image109.jpeg"/></Relationships>
</file>

<file path=ppt/slides/_rels/slide74.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g"/><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114.jpeg"/><Relationship Id="rId4" Type="http://schemas.openxmlformats.org/officeDocument/2006/relationships/image" Target="../media/image113.jpeg"/></Relationships>
</file>

<file path=ppt/slides/_rels/slide77.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g"/><Relationship Id="rId1" Type="http://schemas.openxmlformats.org/officeDocument/2006/relationships/slideLayout" Target="../slideLayouts/slideLayout13.xml"/><Relationship Id="rId4" Type="http://schemas.openxmlformats.org/officeDocument/2006/relationships/comments" Target="../comments/comment10.xml"/></Relationships>
</file>

<file path=ppt/slides/_rels/slide78.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jpg"/><Relationship Id="rId7" Type="http://schemas.openxmlformats.org/officeDocument/2006/relationships/diagramColors" Target="../diagrams/colors2.xml"/><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80.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3.xml"/><Relationship Id="rId1" Type="http://schemas.openxmlformats.org/officeDocument/2006/relationships/slideLayout" Target="../slideLayouts/slideLayout13.xml"/><Relationship Id="rId4" Type="http://schemas.openxmlformats.org/officeDocument/2006/relationships/image" Target="../media/image23.jpeg"/></Relationships>
</file>

<file path=ppt/slides/_rels/slide8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64.xml"/><Relationship Id="rId1" Type="http://schemas.openxmlformats.org/officeDocument/2006/relationships/slideLayout" Target="../slideLayouts/slideLayout13.xml"/><Relationship Id="rId4" Type="http://schemas.openxmlformats.org/officeDocument/2006/relationships/image" Target="../media/image25.jpeg"/></Relationships>
</file>

<file path=ppt/slides/_rels/slide83.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66.xml"/><Relationship Id="rId1" Type="http://schemas.openxmlformats.org/officeDocument/2006/relationships/slideLayout" Target="../slideLayouts/slideLayout18.xml"/></Relationships>
</file>

<file path=ppt/slides/_rels/slide8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67.xml"/><Relationship Id="rId1" Type="http://schemas.openxmlformats.org/officeDocument/2006/relationships/slideLayout" Target="../slideLayouts/slideLayout18.xml"/></Relationships>
</file>

<file path=ppt/slides/_rels/slide86.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notesSlide" Target="../notesSlides/notesSlide68.xml"/><Relationship Id="rId1" Type="http://schemas.openxmlformats.org/officeDocument/2006/relationships/slideLayout" Target="../slideLayouts/slideLayout18.xml"/><Relationship Id="rId4" Type="http://schemas.openxmlformats.org/officeDocument/2006/relationships/image" Target="../media/image123.jpeg"/></Relationships>
</file>

<file path=ppt/slides/_rels/slide8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9.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image" Target="../media/image125.jpg"/><Relationship Id="rId1" Type="http://schemas.openxmlformats.org/officeDocument/2006/relationships/slideLayout" Target="../slideLayouts/slideLayout13.xml"/><Relationship Id="rId5" Type="http://schemas.openxmlformats.org/officeDocument/2006/relationships/image" Target="../media/image127.jpeg"/><Relationship Id="rId4" Type="http://schemas.openxmlformats.org/officeDocument/2006/relationships/image" Target="../media/image126.jpeg"/></Relationships>
</file>

<file path=ppt/slides/_rels/slide9.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4.jpg"/><Relationship Id="rId7" Type="http://schemas.openxmlformats.org/officeDocument/2006/relationships/diagramColors" Target="../diagrams/colors3.xml"/><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90.xml.rels><?xml version="1.0" encoding="UTF-8" standalone="yes"?>
<Relationships xmlns="http://schemas.openxmlformats.org/package/2006/relationships"><Relationship Id="rId3" Type="http://schemas.openxmlformats.org/officeDocument/2006/relationships/comments" Target="../comments/comment11.xml"/><Relationship Id="rId2" Type="http://schemas.openxmlformats.org/officeDocument/2006/relationships/image" Target="../media/image128.jpg"/><Relationship Id="rId1" Type="http://schemas.openxmlformats.org/officeDocument/2006/relationships/slideLayout" Target="../slideLayouts/slideLayout18.xml"/></Relationships>
</file>

<file path=ppt/slides/_rels/slide91.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9.png"/><Relationship Id="rId1" Type="http://schemas.openxmlformats.org/officeDocument/2006/relationships/slideLayout" Target="../slideLayouts/slideLayout18.xml"/><Relationship Id="rId4" Type="http://schemas.openxmlformats.org/officeDocument/2006/relationships/image" Target="../media/image127.jpeg"/></Relationships>
</file>

<file path=ppt/slides/_rels/slide92.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notesSlide" Target="../notesSlides/notesSlide70.xml"/><Relationship Id="rId1" Type="http://schemas.openxmlformats.org/officeDocument/2006/relationships/slideLayout" Target="../slideLayouts/slideLayout18.xml"/><Relationship Id="rId5" Type="http://schemas.openxmlformats.org/officeDocument/2006/relationships/image" Target="../media/image127.jpeg"/><Relationship Id="rId4" Type="http://schemas.openxmlformats.org/officeDocument/2006/relationships/image" Target="../media/image126.jpeg"/></Relationships>
</file>

<file path=ppt/slides/_rels/slide93.xml.rels><?xml version="1.0" encoding="UTF-8" standalone="yes"?>
<Relationships xmlns="http://schemas.openxmlformats.org/package/2006/relationships"><Relationship Id="rId3" Type="http://schemas.openxmlformats.org/officeDocument/2006/relationships/image" Target="../media/image131.jp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132.jpeg"/></Relationships>
</file>

<file path=ppt/slides/_rels/slide9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72.xml"/><Relationship Id="rId1" Type="http://schemas.openxmlformats.org/officeDocument/2006/relationships/slideLayout" Target="../slideLayouts/slideLayout13.xml"/><Relationship Id="rId4" Type="http://schemas.openxmlformats.org/officeDocument/2006/relationships/image" Target="../media/image133.jpeg"/></Relationships>
</file>

<file path=ppt/slides/_rels/slide95.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g"/><Relationship Id="rId1" Type="http://schemas.openxmlformats.org/officeDocument/2006/relationships/slideLayout" Target="../slideLayouts/slideLayout18.xml"/><Relationship Id="rId5" Type="http://schemas.openxmlformats.org/officeDocument/2006/relationships/image" Target="../media/image137.jpeg"/><Relationship Id="rId4" Type="http://schemas.openxmlformats.org/officeDocument/2006/relationships/image" Target="../media/image136.jpeg"/></Relationships>
</file>

<file path=ppt/slides/_rels/slide96.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18.xml"/></Relationships>
</file>

<file path=ppt/slides/_rels/slide97.xml.rels><?xml version="1.0" encoding="UTF-8" standalone="yes"?>
<Relationships xmlns="http://schemas.openxmlformats.org/package/2006/relationships"><Relationship Id="rId3" Type="http://schemas.openxmlformats.org/officeDocument/2006/relationships/image" Target="../media/image140.jpeg"/><Relationship Id="rId7" Type="http://schemas.openxmlformats.org/officeDocument/2006/relationships/image" Target="../media/image141.png"/><Relationship Id="rId2" Type="http://schemas.openxmlformats.org/officeDocument/2006/relationships/image" Target="../media/image139.png"/><Relationship Id="rId1" Type="http://schemas.openxmlformats.org/officeDocument/2006/relationships/slideLayout" Target="../slideLayouts/slideLayout18.xml"/><Relationship Id="rId6" Type="http://schemas.openxmlformats.org/officeDocument/2006/relationships/hyperlink" Target="mailto:charlene@studythecalendar.com" TargetMode="External"/><Relationship Id="rId5" Type="http://schemas.openxmlformats.org/officeDocument/2006/relationships/hyperlink" Target="http://www.studythecalendar.com/resources" TargetMode="External"/><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BB5768B-7BA6-4EB3-8EAD-1CE11BC1679F}"/>
              </a:ext>
            </a:extLst>
          </p:cNvPr>
          <p:cNvSpPr>
            <a:spLocks noGrp="1"/>
          </p:cNvSpPr>
          <p:nvPr>
            <p:ph type="sldNum" sz="quarter" idx="12"/>
          </p:nvPr>
        </p:nvSpPr>
        <p:spPr/>
        <p:txBody>
          <a:bodyPr/>
          <a:lstStyle/>
          <a:p>
            <a:fld id="{AA4C6552-42F6-43F2-A3FB-E92E8C09004E}" type="slidenum">
              <a:rPr lang="en-US" smtClean="0"/>
              <a:t>1</a:t>
            </a:fld>
            <a:endParaRPr lang="en-US"/>
          </a:p>
        </p:txBody>
      </p:sp>
      <p:pic>
        <p:nvPicPr>
          <p:cNvPr id="3" name="Picture 2">
            <a:extLst>
              <a:ext uri="{FF2B5EF4-FFF2-40B4-BE49-F238E27FC236}">
                <a16:creationId xmlns:a16="http://schemas.microsoft.com/office/drawing/2014/main" id="{5A86A35D-AC88-4B04-8771-EC46FC1B62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410200"/>
          </a:xfrm>
          <a:prstGeom prst="rect">
            <a:avLst/>
          </a:prstGeom>
        </p:spPr>
      </p:pic>
      <p:sp>
        <p:nvSpPr>
          <p:cNvPr id="4" name="Content Placeholder 3">
            <a:extLst>
              <a:ext uri="{FF2B5EF4-FFF2-40B4-BE49-F238E27FC236}">
                <a16:creationId xmlns:a16="http://schemas.microsoft.com/office/drawing/2014/main" id="{079424FE-EFCE-4B35-9897-E9D31C2AA268}"/>
              </a:ext>
            </a:extLst>
          </p:cNvPr>
          <p:cNvSpPr txBox="1">
            <a:spLocks/>
          </p:cNvSpPr>
          <p:nvPr/>
        </p:nvSpPr>
        <p:spPr>
          <a:xfrm>
            <a:off x="-152400" y="5334000"/>
            <a:ext cx="12344400" cy="1524000"/>
          </a:xfrm>
          <a:prstGeom prst="rect">
            <a:avLst/>
          </a:prstGeom>
        </p:spPr>
        <p:txBody>
          <a:bodyPr>
            <a:noAutofit/>
            <a:scene3d>
              <a:camera prst="orthographicFront"/>
              <a:lightRig rig="threePt" dir="t"/>
            </a:scene3d>
            <a:sp3d extrusionH="57150">
              <a:bevelT w="38100" h="38100" prst="angle"/>
            </a:sp3d>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82296" indent="0">
              <a:buNone/>
            </a:pPr>
            <a:r>
              <a:rPr lang="en-US" sz="10000" b="1" dirty="0">
                <a:ln w="900" cmpd="sng">
                  <a:solidFill>
                    <a:srgbClr val="B13F9A">
                      <a:alpha val="55000"/>
                    </a:srgbClr>
                  </a:solidFill>
                  <a:prstDash val="solid"/>
                </a:ln>
                <a:solidFill>
                  <a:srgbClr val="0070C0"/>
                </a:solidFill>
                <a:effectLst>
                  <a:innerShdw blurRad="101600" dist="76200" dir="5400000">
                    <a:schemeClr val="accent1">
                      <a:satMod val="190000"/>
                      <a:tint val="100000"/>
                      <a:alpha val="74000"/>
                    </a:schemeClr>
                  </a:innerShdw>
                </a:effectLst>
                <a:latin typeface="Edwardian Script ITC" pitchFamily="66" charset="0"/>
              </a:rPr>
              <a:t>The </a:t>
            </a:r>
            <a:r>
              <a:rPr lang="en-US" sz="10000" b="1" dirty="0">
                <a:ln w="900" cmpd="sng">
                  <a:solidFill>
                    <a:srgbClr val="B13F9A">
                      <a:alpha val="55000"/>
                    </a:srgbClr>
                  </a:solidFill>
                  <a:prstDash val="solid"/>
                </a:ln>
                <a:solidFill>
                  <a:srgbClr val="C00000"/>
                </a:solidFill>
                <a:effectLst>
                  <a:innerShdw blurRad="101600" dist="76200" dir="5400000">
                    <a:schemeClr val="accent1">
                      <a:satMod val="190000"/>
                      <a:tint val="100000"/>
                      <a:alpha val="74000"/>
                    </a:schemeClr>
                  </a:innerShdw>
                </a:effectLst>
                <a:latin typeface="Edwardian Script ITC" pitchFamily="66" charset="0"/>
              </a:rPr>
              <a:t>Moon! </a:t>
            </a:r>
            <a:r>
              <a:rPr lang="en-US" sz="10000" b="1" dirty="0">
                <a:ln w="900" cmpd="sng">
                  <a:solidFill>
                    <a:srgbClr val="B13F9A">
                      <a:alpha val="55000"/>
                    </a:srgbClr>
                  </a:solidFill>
                  <a:prstDash val="solid"/>
                </a:ln>
                <a:solidFill>
                  <a:srgbClr val="0070C0"/>
                </a:solidFill>
                <a:effectLst>
                  <a:innerShdw blurRad="101600" dist="76200" dir="5400000">
                    <a:schemeClr val="accent1">
                      <a:satMod val="190000"/>
                      <a:tint val="100000"/>
                      <a:alpha val="74000"/>
                    </a:schemeClr>
                  </a:innerShdw>
                </a:effectLst>
                <a:latin typeface="Edwardian Script ITC" pitchFamily="66" charset="0"/>
              </a:rPr>
              <a:t>Oh, the</a:t>
            </a:r>
            <a:r>
              <a:rPr lang="en-US" sz="10000" b="1" dirty="0">
                <a:ln w="900" cmpd="sng">
                  <a:solidFill>
                    <a:sysClr val="windowText" lastClr="000000">
                      <a:alpha val="55000"/>
                    </a:sysClr>
                  </a:solidFill>
                  <a:prstDash val="solid"/>
                </a:ln>
                <a:solidFill>
                  <a:srgbClr val="002060"/>
                </a:solidFill>
                <a:effectLst>
                  <a:innerShdw blurRad="101600" dist="76200" dir="5400000">
                    <a:schemeClr val="accent1">
                      <a:satMod val="190000"/>
                      <a:tint val="100000"/>
                      <a:alpha val="74000"/>
                    </a:schemeClr>
                  </a:innerShdw>
                </a:effectLst>
                <a:latin typeface="Edwardian Script ITC" pitchFamily="66" charset="0"/>
              </a:rPr>
              <a:t> </a:t>
            </a:r>
            <a:r>
              <a:rPr lang="en-US" sz="10000" b="1" dirty="0">
                <a:ln w="900" cmpd="sng">
                  <a:solidFill>
                    <a:srgbClr val="B13F9A">
                      <a:alpha val="55000"/>
                    </a:srgbClr>
                  </a:solidFill>
                  <a:prstDash val="solid"/>
                </a:ln>
                <a:solidFill>
                  <a:srgbClr val="C00000"/>
                </a:solidFill>
                <a:effectLst>
                  <a:innerShdw blurRad="101600" dist="76200" dir="5400000">
                    <a:schemeClr val="accent1">
                      <a:satMod val="190000"/>
                      <a:tint val="100000"/>
                      <a:alpha val="74000"/>
                    </a:schemeClr>
                  </a:innerShdw>
                </a:effectLst>
                <a:latin typeface="Edwardian Script ITC" pitchFamily="66" charset="0"/>
              </a:rPr>
              <a:t>Moon!</a:t>
            </a:r>
            <a:r>
              <a:rPr lang="en-US" sz="4400" b="1" dirty="0">
                <a:ln w="900" cmpd="sng">
                  <a:solidFill>
                    <a:srgbClr val="B13F9A">
                      <a:alpha val="55000"/>
                    </a:srgbClr>
                  </a:solidFill>
                  <a:prstDash val="solid"/>
                </a:ln>
                <a:solidFill>
                  <a:srgbClr val="C00000"/>
                </a:solidFill>
                <a:effectLst>
                  <a:innerShdw blurRad="101600" dist="76200" dir="5400000">
                    <a:schemeClr val="accent1">
                      <a:satMod val="190000"/>
                      <a:tint val="100000"/>
                      <a:alpha val="74000"/>
                    </a:schemeClr>
                  </a:innerShdw>
                </a:effectLst>
                <a:latin typeface="Edwardian Script ITC" pitchFamily="66" charset="0"/>
              </a:rPr>
              <a:t> </a:t>
            </a:r>
            <a:r>
              <a:rPr lang="en-US" sz="4400" b="1" dirty="0" err="1">
                <a:ln w="900" cmpd="sng">
                  <a:solidFill>
                    <a:srgbClr val="B13F9A">
                      <a:alpha val="55000"/>
                    </a:srgbClr>
                  </a:solidFill>
                  <a:prstDash val="solid"/>
                </a:ln>
                <a:solidFill>
                  <a:srgbClr val="0070C0"/>
                </a:solidFill>
                <a:effectLst>
                  <a:innerShdw blurRad="101600" dist="76200" dir="5400000">
                    <a:schemeClr val="accent1">
                      <a:satMod val="190000"/>
                      <a:tint val="100000"/>
                      <a:alpha val="74000"/>
                    </a:schemeClr>
                  </a:innerShdw>
                </a:effectLst>
                <a:latin typeface="Edwardian Script ITC" pitchFamily="66" charset="0"/>
              </a:rPr>
              <a:t>Pt</a:t>
            </a:r>
            <a:r>
              <a:rPr lang="en-US" sz="4400" b="1" dirty="0">
                <a:ln w="900" cmpd="sng">
                  <a:solidFill>
                    <a:srgbClr val="B13F9A">
                      <a:alpha val="55000"/>
                    </a:srgbClr>
                  </a:solidFill>
                  <a:prstDash val="solid"/>
                </a:ln>
                <a:solidFill>
                  <a:srgbClr val="0070C0"/>
                </a:solidFill>
                <a:effectLst>
                  <a:innerShdw blurRad="101600" dist="76200" dir="5400000">
                    <a:schemeClr val="accent1">
                      <a:satMod val="190000"/>
                      <a:tint val="100000"/>
                      <a:alpha val="74000"/>
                    </a:schemeClr>
                  </a:innerShdw>
                </a:effectLst>
                <a:latin typeface="Edwardian Script ITC" pitchFamily="66" charset="0"/>
              </a:rPr>
              <a:t> 10</a:t>
            </a:r>
            <a:endParaRPr lang="en-US" sz="10000" b="1" dirty="0">
              <a:ln w="900" cmpd="sng">
                <a:solidFill>
                  <a:srgbClr val="B13F9A">
                    <a:alpha val="55000"/>
                  </a:srgbClr>
                </a:solidFill>
                <a:prstDash val="solid"/>
              </a:ln>
              <a:solidFill>
                <a:srgbClr val="0070C0"/>
              </a:solidFill>
              <a:effectLst>
                <a:innerShdw blurRad="101600" dist="76200" dir="5400000">
                  <a:schemeClr val="accent1">
                    <a:satMod val="190000"/>
                    <a:tint val="100000"/>
                    <a:alpha val="74000"/>
                  </a:schemeClr>
                </a:innerShdw>
              </a:effectLst>
              <a:latin typeface="Edwardian Script ITC" pitchFamily="66" charset="0"/>
            </a:endParaRPr>
          </a:p>
        </p:txBody>
      </p:sp>
    </p:spTree>
    <p:extLst>
      <p:ext uri="{BB962C8B-B14F-4D97-AF65-F5344CB8AC3E}">
        <p14:creationId xmlns:p14="http://schemas.microsoft.com/office/powerpoint/2010/main" val="640529662"/>
      </p:ext>
    </p:extLst>
  </p:cSld>
  <p:clrMapOvr>
    <a:masterClrMapping/>
  </p:clrMapOvr>
  <p:transition spd="med">
    <p:circle/>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3" name="Slide Number Placeholder 1"/>
          <p:cNvSpPr txBox="1">
            <a:spLocks/>
          </p:cNvSpPr>
          <p:nvPr/>
        </p:nvSpPr>
        <p:spPr>
          <a:xfrm>
            <a:off x="11353800" y="6461760"/>
            <a:ext cx="711200" cy="38100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A4C6552-42F6-43F2-A3FB-E92E8C09004E}" type="slidenum">
              <a:rPr lang="en-US" sz="1800" smtClean="0">
                <a:solidFill>
                  <a:schemeClr val="tx1"/>
                </a:solidFill>
              </a:rPr>
              <a:pPr/>
              <a:t>10</a:t>
            </a:fld>
            <a:endParaRPr lang="en-US" sz="1800" dirty="0">
              <a:solidFill>
                <a:schemeClr val="tx1"/>
              </a:solidFill>
            </a:endParaRPr>
          </a:p>
        </p:txBody>
      </p:sp>
      <p:sp>
        <p:nvSpPr>
          <p:cNvPr id="4" name="Title 1"/>
          <p:cNvSpPr txBox="1">
            <a:spLocks/>
          </p:cNvSpPr>
          <p:nvPr/>
        </p:nvSpPr>
        <p:spPr>
          <a:xfrm>
            <a:off x="0" y="0"/>
            <a:ext cx="12192000" cy="869950"/>
          </a:xfrm>
          <a:prstGeom prst="rect">
            <a:avLst/>
          </a:prstGeom>
        </p:spPr>
        <p:txBody>
          <a:bodyPr vert="horz"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4800" b="1" dirty="0">
                <a:ln w="11430"/>
                <a:solidFill>
                  <a:srgbClr val="008080"/>
                </a:solidFill>
                <a:effectLst>
                  <a:outerShdw blurRad="50800" dist="39000" dir="5460000" algn="tl">
                    <a:srgbClr val="000000">
                      <a:alpha val="38000"/>
                    </a:srgbClr>
                  </a:outerShdw>
                </a:effectLst>
                <a:latin typeface="Arial Rounded MT Bold" pitchFamily="34" charset="0"/>
              </a:rPr>
              <a:t>Mapping</a:t>
            </a:r>
            <a:r>
              <a:rPr lang="en-US" sz="4800" b="1" dirty="0">
                <a:ln w="11430"/>
                <a:solidFill>
                  <a:srgbClr val="8E002F"/>
                </a:solidFill>
                <a:effectLst>
                  <a:outerShdw blurRad="50800" dist="39000" dir="5460000" algn="tl">
                    <a:srgbClr val="000000">
                      <a:alpha val="38000"/>
                    </a:srgbClr>
                  </a:outerShdw>
                </a:effectLst>
                <a:latin typeface="Arial Rounded MT Bold" pitchFamily="34" charset="0"/>
              </a:rPr>
              <a:t> </a:t>
            </a:r>
            <a:r>
              <a:rPr lang="en-US" sz="4800" b="1" dirty="0">
                <a:ln w="11430"/>
                <a:solidFill>
                  <a:srgbClr val="008080"/>
                </a:solidFill>
                <a:effectLst>
                  <a:outerShdw blurRad="50800" dist="39000" dir="5460000" algn="tl">
                    <a:srgbClr val="000000">
                      <a:alpha val="38000"/>
                    </a:srgbClr>
                  </a:outerShdw>
                </a:effectLst>
                <a:latin typeface="Arial Rounded MT Bold" pitchFamily="34" charset="0"/>
              </a:rPr>
              <a:t>the Topics for </a:t>
            </a:r>
            <a:r>
              <a:rPr lang="en-US" sz="4800" b="1" dirty="0" err="1">
                <a:ln w="11430"/>
                <a:solidFill>
                  <a:srgbClr val="8E002F"/>
                </a:solidFill>
                <a:effectLst>
                  <a:outerShdw blurRad="50800" dist="39000" dir="5460000" algn="tl">
                    <a:srgbClr val="000000">
                      <a:alpha val="38000"/>
                    </a:srgbClr>
                  </a:outerShdw>
                </a:effectLst>
                <a:latin typeface="Arial Rounded MT Bold" pitchFamily="34" charset="0"/>
              </a:rPr>
              <a:t>Tanach</a:t>
            </a:r>
            <a:r>
              <a:rPr lang="en-US" sz="4800" b="1" dirty="0">
                <a:ln w="11430"/>
                <a:solidFill>
                  <a:srgbClr val="8E002F"/>
                </a:solidFill>
                <a:effectLst>
                  <a:outerShdw blurRad="50800" dist="39000" dir="5460000" algn="tl">
                    <a:srgbClr val="000000">
                      <a:alpha val="38000"/>
                    </a:srgbClr>
                  </a:outerShdw>
                </a:effectLst>
                <a:latin typeface="Arial Rounded MT Bold" pitchFamily="34" charset="0"/>
              </a:rPr>
              <a:t> History</a:t>
            </a:r>
          </a:p>
        </p:txBody>
      </p:sp>
      <p:graphicFrame>
        <p:nvGraphicFramePr>
          <p:cNvPr id="7" name="Diagram 6"/>
          <p:cNvGraphicFramePr/>
          <p:nvPr>
            <p:extLst>
              <p:ext uri="{D42A27DB-BD31-4B8C-83A1-F6EECF244321}">
                <p14:modId xmlns:p14="http://schemas.microsoft.com/office/powerpoint/2010/main" val="3179297910"/>
              </p:ext>
            </p:extLst>
          </p:nvPr>
        </p:nvGraphicFramePr>
        <p:xfrm>
          <a:off x="304800" y="929900"/>
          <a:ext cx="114046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extBox 7"/>
          <p:cNvSpPr txBox="1"/>
          <p:nvPr/>
        </p:nvSpPr>
        <p:spPr>
          <a:xfrm>
            <a:off x="437744" y="2489926"/>
            <a:ext cx="4829134" cy="646331"/>
          </a:xfrm>
          <a:prstGeom prst="rect">
            <a:avLst/>
          </a:prstGeom>
          <a:solidFill>
            <a:srgbClr val="D8EEC0"/>
          </a:solidFill>
          <a:scene3d>
            <a:camera prst="orthographicFront"/>
            <a:lightRig rig="threePt" dir="t"/>
          </a:scene3d>
          <a:sp3d>
            <a:bevelT/>
          </a:sp3d>
        </p:spPr>
        <p:txBody>
          <a:bodyPr wrap="square" rtlCol="0">
            <a:spAutoFit/>
          </a:bodyPr>
          <a:lstStyle/>
          <a:p>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14.  Groves &amp; a Garden</a:t>
            </a:r>
            <a:endParaRPr lang="en-US" sz="3600" dirty="0"/>
          </a:p>
        </p:txBody>
      </p:sp>
      <p:sp>
        <p:nvSpPr>
          <p:cNvPr id="9" name="TextBox 8"/>
          <p:cNvSpPr txBox="1"/>
          <p:nvPr/>
        </p:nvSpPr>
        <p:spPr>
          <a:xfrm>
            <a:off x="429640" y="3869145"/>
            <a:ext cx="4829134" cy="646331"/>
          </a:xfrm>
          <a:prstGeom prst="rect">
            <a:avLst/>
          </a:prstGeom>
          <a:solidFill>
            <a:schemeClr val="accent4">
              <a:lumMod val="60000"/>
              <a:lumOff val="40000"/>
            </a:schemeClr>
          </a:solidFill>
          <a:scene3d>
            <a:camera prst="orthographicFront"/>
            <a:lightRig rig="threePt" dir="t"/>
          </a:scene3d>
          <a:sp3d>
            <a:bevelT/>
          </a:sp3d>
        </p:spPr>
        <p:txBody>
          <a:bodyPr wrap="square" rtlCol="0">
            <a:spAutoFit/>
          </a:bodyPr>
          <a:lstStyle/>
          <a:p>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15.  Judges to 700 BC  </a:t>
            </a:r>
            <a:endParaRPr lang="en-US" sz="3600" dirty="0"/>
          </a:p>
        </p:txBody>
      </p:sp>
      <p:sp>
        <p:nvSpPr>
          <p:cNvPr id="10" name="TextBox 9"/>
          <p:cNvSpPr txBox="1"/>
          <p:nvPr/>
        </p:nvSpPr>
        <p:spPr>
          <a:xfrm>
            <a:off x="433528" y="5265065"/>
            <a:ext cx="4829134" cy="646331"/>
          </a:xfrm>
          <a:prstGeom prst="rect">
            <a:avLst/>
          </a:prstGeom>
          <a:solidFill>
            <a:srgbClr val="ACDED8"/>
          </a:solidFill>
          <a:scene3d>
            <a:camera prst="orthographicFront"/>
            <a:lightRig rig="threePt" dir="t"/>
          </a:scene3d>
          <a:sp3d>
            <a:bevelT/>
          </a:sp3d>
        </p:spPr>
        <p:txBody>
          <a:bodyPr wrap="square" rtlCol="0">
            <a:spAutoFit/>
          </a:bodyPr>
          <a:lstStyle/>
          <a:p>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16. </a:t>
            </a:r>
            <a:r>
              <a:rPr lang="en-US" sz="33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Part #8 Conclusion  </a:t>
            </a:r>
            <a:endParaRPr lang="en-US" sz="3300" dirty="0"/>
          </a:p>
        </p:txBody>
      </p:sp>
      <p:sp>
        <p:nvSpPr>
          <p:cNvPr id="11" name="TextBox 10"/>
          <p:cNvSpPr txBox="1"/>
          <p:nvPr/>
        </p:nvSpPr>
        <p:spPr>
          <a:xfrm>
            <a:off x="428666" y="1108275"/>
            <a:ext cx="4829134" cy="646331"/>
          </a:xfrm>
          <a:prstGeom prst="rect">
            <a:avLst/>
          </a:prstGeom>
          <a:solidFill>
            <a:srgbClr val="ACDED8"/>
          </a:solidFill>
          <a:scene3d>
            <a:camera prst="orthographicFront"/>
            <a:lightRig rig="threePt" dir="t"/>
          </a:scene3d>
          <a:sp3d>
            <a:bevelT/>
          </a:sp3d>
        </p:spPr>
        <p:txBody>
          <a:bodyPr wrap="square" rtlCol="0">
            <a:spAutoFit/>
          </a:bodyPr>
          <a:lstStyle/>
          <a:p>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13.  Two main ‘no gods’</a:t>
            </a:r>
            <a:endParaRPr lang="en-US" sz="3600" dirty="0"/>
          </a:p>
        </p:txBody>
      </p:sp>
      <p:sp>
        <p:nvSpPr>
          <p:cNvPr id="12" name="Content Placeholder 2"/>
          <p:cNvSpPr txBox="1">
            <a:spLocks/>
          </p:cNvSpPr>
          <p:nvPr/>
        </p:nvSpPr>
        <p:spPr>
          <a:xfrm>
            <a:off x="5266878" y="1022350"/>
            <a:ext cx="6391722" cy="1263650"/>
          </a:xfrm>
          <a:prstGeom prst="rect">
            <a:avLst/>
          </a:prstGeom>
        </p:spPr>
        <p:txBody>
          <a:bodyPr vert="horz">
            <a:normAutofit/>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Font typeface="Wingdings"/>
              <a:buNone/>
            </a:pPr>
            <a:r>
              <a:rPr lang="en-US" sz="2400" b="1" dirty="0">
                <a:solidFill>
                  <a:srgbClr val="002060"/>
                </a:solidFill>
              </a:rPr>
              <a:t>There are 1000s of ‘no gods’ worshipped in this world today.  The two main ‘no gods’ that contend for divine worship are the sun &amp; moon.</a:t>
            </a:r>
          </a:p>
        </p:txBody>
      </p:sp>
      <p:sp>
        <p:nvSpPr>
          <p:cNvPr id="13" name="Content Placeholder 2"/>
          <p:cNvSpPr txBox="1">
            <a:spLocks/>
          </p:cNvSpPr>
          <p:nvPr/>
        </p:nvSpPr>
        <p:spPr>
          <a:xfrm>
            <a:off x="5266878" y="2438400"/>
            <a:ext cx="6391722" cy="1109770"/>
          </a:xfrm>
          <a:prstGeom prst="rect">
            <a:avLst/>
          </a:prstGeom>
        </p:spPr>
        <p:txBody>
          <a:bodyPr vert="horz">
            <a:normAutofit fontScale="92500"/>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Font typeface="Wingdings"/>
              <a:buNone/>
            </a:pPr>
            <a:r>
              <a:rPr lang="en-US" sz="2400" b="1" dirty="0">
                <a:solidFill>
                  <a:schemeClr val="bg2">
                    <a:lumMod val="25000"/>
                  </a:schemeClr>
                </a:solidFill>
              </a:rPr>
              <a:t>The “groves and trees” were specifically  designed for the worship of the moon goddess.  The worship of a ‘no god’ began with a tree in the Garden of Eden!</a:t>
            </a:r>
          </a:p>
        </p:txBody>
      </p:sp>
      <p:sp>
        <p:nvSpPr>
          <p:cNvPr id="14" name="Content Placeholder 2"/>
          <p:cNvSpPr txBox="1">
            <a:spLocks/>
          </p:cNvSpPr>
          <p:nvPr/>
        </p:nvSpPr>
        <p:spPr>
          <a:xfrm>
            <a:off x="5281674" y="3809999"/>
            <a:ext cx="6376926" cy="1159217"/>
          </a:xfrm>
          <a:prstGeom prst="rect">
            <a:avLst/>
          </a:prstGeom>
        </p:spPr>
        <p:txBody>
          <a:bodyPr vert="horz">
            <a:normAutofit fontScale="92500"/>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Font typeface="Wingdings"/>
              <a:buNone/>
            </a:pPr>
            <a:r>
              <a:rPr lang="en-US" sz="2400" b="1" dirty="0">
                <a:solidFill>
                  <a:srgbClr val="006600"/>
                </a:solidFill>
              </a:rPr>
              <a:t>From the heels of Joshua’s excellent leadership, Judges </a:t>
            </a:r>
            <a:r>
              <a:rPr lang="en-US" sz="1800" b="1" dirty="0">
                <a:solidFill>
                  <a:srgbClr val="006600"/>
                </a:solidFill>
              </a:rPr>
              <a:t>(and up to 700 BC) </a:t>
            </a:r>
            <a:r>
              <a:rPr lang="en-US" sz="2400" b="1" dirty="0">
                <a:solidFill>
                  <a:srgbClr val="006600"/>
                </a:solidFill>
              </a:rPr>
              <a:t>documents the seriousness of the worship of ‘no gods’ … using pagan calendars.</a:t>
            </a:r>
          </a:p>
        </p:txBody>
      </p:sp>
      <p:sp>
        <p:nvSpPr>
          <p:cNvPr id="15" name="Content Placeholder 2"/>
          <p:cNvSpPr txBox="1">
            <a:spLocks/>
          </p:cNvSpPr>
          <p:nvPr/>
        </p:nvSpPr>
        <p:spPr>
          <a:xfrm>
            <a:off x="5266878" y="5181600"/>
            <a:ext cx="6391722" cy="1143000"/>
          </a:xfrm>
          <a:prstGeom prst="rect">
            <a:avLst/>
          </a:prstGeom>
        </p:spPr>
        <p:txBody>
          <a:bodyPr vert="horz">
            <a:noAutofit/>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Font typeface="Wingdings"/>
              <a:buNone/>
            </a:pPr>
            <a:endParaRPr lang="en-US" sz="2400" b="1" dirty="0">
              <a:solidFill>
                <a:srgbClr val="494E16"/>
              </a:solidFill>
            </a:endParaRPr>
          </a:p>
        </p:txBody>
      </p:sp>
      <p:sp>
        <p:nvSpPr>
          <p:cNvPr id="18" name="Content Placeholder 2"/>
          <p:cNvSpPr txBox="1">
            <a:spLocks/>
          </p:cNvSpPr>
          <p:nvPr/>
        </p:nvSpPr>
        <p:spPr>
          <a:xfrm>
            <a:off x="5226238" y="5181600"/>
            <a:ext cx="6544122" cy="1143000"/>
          </a:xfrm>
          <a:prstGeom prst="rect">
            <a:avLst/>
          </a:prstGeom>
        </p:spPr>
        <p:txBody>
          <a:bodyPr vert="horz">
            <a:noAutofit/>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Font typeface="Wingdings"/>
              <a:buNone/>
            </a:pPr>
            <a:r>
              <a:rPr lang="en-US" sz="2400" b="1" dirty="0">
                <a:solidFill>
                  <a:srgbClr val="494E16"/>
                </a:solidFill>
              </a:rPr>
              <a:t>This study is best conducted by placing everything in </a:t>
            </a:r>
            <a:r>
              <a:rPr lang="en-US" sz="2400" b="1" u="sng" dirty="0">
                <a:solidFill>
                  <a:srgbClr val="494E16"/>
                </a:solidFill>
              </a:rPr>
              <a:t>order</a:t>
            </a:r>
            <a:r>
              <a:rPr lang="en-US" sz="2400" b="1" dirty="0">
                <a:solidFill>
                  <a:srgbClr val="494E16"/>
                </a:solidFill>
              </a:rPr>
              <a:t> </a:t>
            </a:r>
            <a:r>
              <a:rPr lang="en-US" sz="2400" b="1" u="sng" dirty="0">
                <a:solidFill>
                  <a:srgbClr val="494E16"/>
                </a:solidFill>
              </a:rPr>
              <a:t>of</a:t>
            </a:r>
            <a:r>
              <a:rPr lang="en-US" sz="2400" b="1" dirty="0">
                <a:solidFill>
                  <a:srgbClr val="494E16"/>
                </a:solidFill>
              </a:rPr>
              <a:t> </a:t>
            </a:r>
            <a:r>
              <a:rPr lang="en-US" sz="2400" b="1" u="sng" dirty="0">
                <a:solidFill>
                  <a:srgbClr val="494E16"/>
                </a:solidFill>
              </a:rPr>
              <a:t>date</a:t>
            </a:r>
            <a:r>
              <a:rPr lang="en-US" sz="2400" b="1" dirty="0">
                <a:solidFill>
                  <a:srgbClr val="494E16"/>
                </a:solidFill>
              </a:rPr>
              <a:t> to see the picture of exactly what is happening.  Biblical patterns will be evident.  </a:t>
            </a:r>
          </a:p>
        </p:txBody>
      </p:sp>
      <p:sp>
        <p:nvSpPr>
          <p:cNvPr id="19" name="Rectangle 18"/>
          <p:cNvSpPr/>
          <p:nvPr/>
        </p:nvSpPr>
        <p:spPr>
          <a:xfrm>
            <a:off x="1196843" y="1671935"/>
            <a:ext cx="2710422" cy="52322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2800" b="1" spc="150" dirty="0">
                <a:ln w="11430"/>
                <a:solidFill>
                  <a:schemeClr val="tx1">
                    <a:lumMod val="65000"/>
                    <a:lumOff val="35000"/>
                  </a:schemeClr>
                </a:solidFill>
                <a:effectLst>
                  <a:outerShdw blurRad="25400" algn="tl" rotWithShape="0">
                    <a:srgbClr val="000000">
                      <a:alpha val="43000"/>
                    </a:srgbClr>
                  </a:outerShdw>
                </a:effectLst>
              </a:rPr>
              <a:t>(Moon Part #8)</a:t>
            </a:r>
          </a:p>
        </p:txBody>
      </p:sp>
      <p:sp>
        <p:nvSpPr>
          <p:cNvPr id="20" name="Rectangle 19"/>
          <p:cNvSpPr/>
          <p:nvPr/>
        </p:nvSpPr>
        <p:spPr>
          <a:xfrm>
            <a:off x="1198928" y="3058180"/>
            <a:ext cx="2710422" cy="52322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2800" b="1" spc="150" dirty="0">
                <a:ln w="11430"/>
                <a:solidFill>
                  <a:schemeClr val="tx1">
                    <a:lumMod val="65000"/>
                    <a:lumOff val="35000"/>
                  </a:schemeClr>
                </a:solidFill>
                <a:effectLst>
                  <a:outerShdw blurRad="25400" algn="tl" rotWithShape="0">
                    <a:srgbClr val="000000">
                      <a:alpha val="43000"/>
                    </a:srgbClr>
                  </a:outerShdw>
                </a:effectLst>
              </a:rPr>
              <a:t>(Moon Part #8)</a:t>
            </a:r>
          </a:p>
        </p:txBody>
      </p:sp>
      <p:sp>
        <p:nvSpPr>
          <p:cNvPr id="21" name="Rectangle 20"/>
          <p:cNvSpPr/>
          <p:nvPr/>
        </p:nvSpPr>
        <p:spPr>
          <a:xfrm>
            <a:off x="1207625" y="4429780"/>
            <a:ext cx="2710422" cy="52322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2800" b="1" spc="150" dirty="0">
                <a:ln w="11430"/>
                <a:solidFill>
                  <a:schemeClr val="tx1">
                    <a:lumMod val="65000"/>
                    <a:lumOff val="35000"/>
                  </a:schemeClr>
                </a:solidFill>
                <a:effectLst>
                  <a:outerShdw blurRad="25400" algn="tl" rotWithShape="0">
                    <a:srgbClr val="000000">
                      <a:alpha val="43000"/>
                    </a:srgbClr>
                  </a:outerShdw>
                </a:effectLst>
              </a:rPr>
              <a:t>(Moon Part #8)</a:t>
            </a:r>
          </a:p>
        </p:txBody>
      </p:sp>
      <p:sp>
        <p:nvSpPr>
          <p:cNvPr id="22" name="Rectangle 21"/>
          <p:cNvSpPr/>
          <p:nvPr/>
        </p:nvSpPr>
        <p:spPr>
          <a:xfrm>
            <a:off x="1234461" y="5862134"/>
            <a:ext cx="2710422" cy="52322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2800" b="1" spc="150" dirty="0">
                <a:ln w="11430"/>
                <a:solidFill>
                  <a:schemeClr val="tx1">
                    <a:lumMod val="65000"/>
                    <a:lumOff val="35000"/>
                  </a:schemeClr>
                </a:solidFill>
                <a:effectLst>
                  <a:outerShdw blurRad="25400" algn="tl" rotWithShape="0">
                    <a:srgbClr val="000000">
                      <a:alpha val="43000"/>
                    </a:srgbClr>
                  </a:outerShdw>
                </a:effectLst>
              </a:rPr>
              <a:t>(Moon Part #8)</a:t>
            </a:r>
          </a:p>
        </p:txBody>
      </p:sp>
      <p:sp>
        <p:nvSpPr>
          <p:cNvPr id="23" name="TextBox 22"/>
          <p:cNvSpPr txBox="1"/>
          <p:nvPr/>
        </p:nvSpPr>
        <p:spPr>
          <a:xfrm>
            <a:off x="11658600" y="1610425"/>
            <a:ext cx="551519" cy="3785652"/>
          </a:xfrm>
          <a:prstGeom prst="rect">
            <a:avLst/>
          </a:prstGeom>
          <a:noFill/>
        </p:spPr>
        <p:txBody>
          <a:bodyPr wrap="square" rtlCol="0">
            <a:sp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algn="ctr"/>
            <a:r>
              <a:rPr lang="en-US" sz="4000" b="1" dirty="0">
                <a:ln w="11430"/>
                <a:solidFill>
                  <a:srgbClr val="8E002F"/>
                </a:solidFill>
                <a:effectLst>
                  <a:outerShdw blurRad="50800" dist="39000" dir="5460000" algn="tl">
                    <a:srgbClr val="000000">
                      <a:alpha val="38000"/>
                    </a:srgbClr>
                  </a:outerShdw>
                </a:effectLst>
              </a:rPr>
              <a:t>R</a:t>
            </a:r>
            <a:br>
              <a:rPr lang="en-US" sz="4000" b="1" dirty="0">
                <a:ln w="11430"/>
                <a:solidFill>
                  <a:srgbClr val="8E002F"/>
                </a:solidFill>
                <a:effectLst>
                  <a:outerShdw blurRad="50800" dist="39000" dir="5460000" algn="tl">
                    <a:srgbClr val="000000">
                      <a:alpha val="38000"/>
                    </a:srgbClr>
                  </a:outerShdw>
                </a:effectLst>
              </a:rPr>
            </a:br>
            <a:r>
              <a:rPr lang="en-US" sz="4000" b="1" dirty="0">
                <a:ln w="11430"/>
                <a:solidFill>
                  <a:srgbClr val="8E002F"/>
                </a:solidFill>
                <a:effectLst>
                  <a:outerShdw blurRad="50800" dist="39000" dir="5460000" algn="tl">
                    <a:srgbClr val="000000">
                      <a:alpha val="38000"/>
                    </a:srgbClr>
                  </a:outerShdw>
                </a:effectLst>
              </a:rPr>
              <a:t>E</a:t>
            </a:r>
            <a:br>
              <a:rPr lang="en-US" sz="4000" b="1" dirty="0">
                <a:ln w="11430"/>
                <a:solidFill>
                  <a:srgbClr val="8E002F"/>
                </a:solidFill>
                <a:effectLst>
                  <a:outerShdw blurRad="50800" dist="39000" dir="5460000" algn="tl">
                    <a:srgbClr val="000000">
                      <a:alpha val="38000"/>
                    </a:srgbClr>
                  </a:outerShdw>
                </a:effectLst>
              </a:rPr>
            </a:br>
            <a:r>
              <a:rPr lang="en-US" sz="4000" b="1" dirty="0">
                <a:ln w="11430"/>
                <a:solidFill>
                  <a:srgbClr val="8E002F"/>
                </a:solidFill>
                <a:effectLst>
                  <a:outerShdw blurRad="50800" dist="39000" dir="5460000" algn="tl">
                    <a:srgbClr val="000000">
                      <a:alpha val="38000"/>
                    </a:srgbClr>
                  </a:outerShdw>
                </a:effectLst>
              </a:rPr>
              <a:t>V</a:t>
            </a:r>
            <a:br>
              <a:rPr lang="en-US" sz="4000" b="1" dirty="0">
                <a:ln w="11430"/>
                <a:solidFill>
                  <a:srgbClr val="8E002F"/>
                </a:solidFill>
                <a:effectLst>
                  <a:outerShdw blurRad="50800" dist="39000" dir="5460000" algn="tl">
                    <a:srgbClr val="000000">
                      <a:alpha val="38000"/>
                    </a:srgbClr>
                  </a:outerShdw>
                </a:effectLst>
              </a:rPr>
            </a:br>
            <a:r>
              <a:rPr lang="en-US" sz="4000" b="1" dirty="0">
                <a:ln w="11430"/>
                <a:solidFill>
                  <a:srgbClr val="8E002F"/>
                </a:solidFill>
                <a:effectLst>
                  <a:outerShdw blurRad="50800" dist="39000" dir="5460000" algn="tl">
                    <a:srgbClr val="000000">
                      <a:alpha val="38000"/>
                    </a:srgbClr>
                  </a:outerShdw>
                </a:effectLst>
              </a:rPr>
              <a:t>I</a:t>
            </a:r>
            <a:br>
              <a:rPr lang="en-US" sz="4000" b="1" dirty="0">
                <a:ln w="11430"/>
                <a:solidFill>
                  <a:srgbClr val="8E002F"/>
                </a:solidFill>
                <a:effectLst>
                  <a:outerShdw blurRad="50800" dist="39000" dir="5460000" algn="tl">
                    <a:srgbClr val="000000">
                      <a:alpha val="38000"/>
                    </a:srgbClr>
                  </a:outerShdw>
                </a:effectLst>
              </a:rPr>
            </a:br>
            <a:r>
              <a:rPr lang="en-US" sz="4000" b="1" dirty="0">
                <a:ln w="11430"/>
                <a:solidFill>
                  <a:srgbClr val="8E002F"/>
                </a:solidFill>
                <a:effectLst>
                  <a:outerShdw blurRad="50800" dist="39000" dir="5460000" algn="tl">
                    <a:srgbClr val="000000">
                      <a:alpha val="38000"/>
                    </a:srgbClr>
                  </a:outerShdw>
                </a:effectLst>
              </a:rPr>
              <a:t>E</a:t>
            </a:r>
            <a:br>
              <a:rPr lang="en-US" sz="4000" b="1" dirty="0">
                <a:ln w="11430"/>
                <a:solidFill>
                  <a:srgbClr val="8E002F"/>
                </a:solidFill>
                <a:effectLst>
                  <a:outerShdw blurRad="50800" dist="39000" dir="5460000" algn="tl">
                    <a:srgbClr val="000000">
                      <a:alpha val="38000"/>
                    </a:srgbClr>
                  </a:outerShdw>
                </a:effectLst>
              </a:rPr>
            </a:br>
            <a:r>
              <a:rPr lang="en-US" sz="4000" b="1" dirty="0">
                <a:ln w="11430"/>
                <a:solidFill>
                  <a:srgbClr val="8E002F"/>
                </a:solidFill>
                <a:effectLst>
                  <a:outerShdw blurRad="50800" dist="39000" dir="5460000" algn="tl">
                    <a:srgbClr val="000000">
                      <a:alpha val="38000"/>
                    </a:srgbClr>
                  </a:outerShdw>
                </a:effectLst>
              </a:rPr>
              <a:t>W</a:t>
            </a:r>
          </a:p>
        </p:txBody>
      </p:sp>
    </p:spTree>
    <p:extLst>
      <p:ext uri="{BB962C8B-B14F-4D97-AF65-F5344CB8AC3E}">
        <p14:creationId xmlns:p14="http://schemas.microsoft.com/office/powerpoint/2010/main" val="2085846148"/>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750"/>
                                        <p:tgtEl>
                                          <p:spTgt spid="12"/>
                                        </p:tgtEl>
                                      </p:cBhvr>
                                    </p:animEffect>
                                  </p:childTnLst>
                                </p:cTn>
                              </p:par>
                            </p:childTnLst>
                          </p:cTn>
                        </p:par>
                        <p:par>
                          <p:cTn id="8" fill="hold">
                            <p:stCondLst>
                              <p:cond delay="2750"/>
                            </p:stCondLst>
                            <p:childTnLst>
                              <p:par>
                                <p:cTn id="9" presetID="22" presetClass="entr" presetSubtype="1"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up)">
                                      <p:cBhvr>
                                        <p:cTn id="11" dur="3000"/>
                                        <p:tgtEl>
                                          <p:spTgt spid="2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8">
                                            <p:txEl>
                                              <p:pRg st="0" end="0"/>
                                            </p:txEl>
                                          </p:spTgt>
                                        </p:tgtEl>
                                        <p:attrNameLst>
                                          <p:attrName>style.visibility</p:attrName>
                                        </p:attrNameLst>
                                      </p:cBhvr>
                                      <p:to>
                                        <p:strVal val="visible"/>
                                      </p:to>
                                    </p:set>
                                    <p:animEffect transition="in" filter="wipe(left)">
                                      <p:cBhvr>
                                        <p:cTn id="16" dur="1750"/>
                                        <p:tgtEl>
                                          <p:spTgt spid="8">
                                            <p:txEl>
                                              <p:pRg st="0" end="0"/>
                                            </p:txEl>
                                          </p:spTgt>
                                        </p:tgtEl>
                                      </p:cBhvr>
                                    </p:animEffect>
                                  </p:childTnLst>
                                </p:cTn>
                              </p:par>
                            </p:childTnLst>
                          </p:cTn>
                        </p:par>
                        <p:par>
                          <p:cTn id="17" fill="hold">
                            <p:stCondLst>
                              <p:cond delay="1750"/>
                            </p:stCondLst>
                            <p:childTnLst>
                              <p:par>
                                <p:cTn id="18" presetID="22" presetClass="entr" presetSubtype="8" fill="hold" nodeType="afterEffect">
                                  <p:stCondLst>
                                    <p:cond delay="500"/>
                                  </p:stCondLst>
                                  <p:childTnLst>
                                    <p:set>
                                      <p:cBhvr>
                                        <p:cTn id="19" dur="1" fill="hold">
                                          <p:stCondLst>
                                            <p:cond delay="0"/>
                                          </p:stCondLst>
                                        </p:cTn>
                                        <p:tgtEl>
                                          <p:spTgt spid="13">
                                            <p:txEl>
                                              <p:pRg st="0" end="0"/>
                                            </p:txEl>
                                          </p:spTgt>
                                        </p:tgtEl>
                                        <p:attrNameLst>
                                          <p:attrName>style.visibility</p:attrName>
                                        </p:attrNameLst>
                                      </p:cBhvr>
                                      <p:to>
                                        <p:strVal val="visible"/>
                                      </p:to>
                                    </p:set>
                                    <p:animEffect transition="in" filter="wipe(left)">
                                      <p:cBhvr>
                                        <p:cTn id="20" dur="1750"/>
                                        <p:tgtEl>
                                          <p:spTgt spid="1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wipe(left)">
                                      <p:cBhvr>
                                        <p:cTn id="25" dur="1750"/>
                                        <p:tgtEl>
                                          <p:spTgt spid="9">
                                            <p:txEl>
                                              <p:pRg st="0" end="0"/>
                                            </p:txEl>
                                          </p:spTgt>
                                        </p:tgtEl>
                                      </p:cBhvr>
                                    </p:animEffect>
                                  </p:childTnLst>
                                </p:cTn>
                              </p:par>
                            </p:childTnLst>
                          </p:cTn>
                        </p:par>
                        <p:par>
                          <p:cTn id="26" fill="hold">
                            <p:stCondLst>
                              <p:cond delay="1750"/>
                            </p:stCondLst>
                            <p:childTnLst>
                              <p:par>
                                <p:cTn id="27" presetID="22" presetClass="entr" presetSubtype="8" fill="hold" nodeType="afterEffect">
                                  <p:stCondLst>
                                    <p:cond delay="500"/>
                                  </p:stCondLst>
                                  <p:childTnLst>
                                    <p:set>
                                      <p:cBhvr>
                                        <p:cTn id="28" dur="1" fill="hold">
                                          <p:stCondLst>
                                            <p:cond delay="0"/>
                                          </p:stCondLst>
                                        </p:cTn>
                                        <p:tgtEl>
                                          <p:spTgt spid="14">
                                            <p:txEl>
                                              <p:pRg st="0" end="0"/>
                                            </p:txEl>
                                          </p:spTgt>
                                        </p:tgtEl>
                                        <p:attrNameLst>
                                          <p:attrName>style.visibility</p:attrName>
                                        </p:attrNameLst>
                                      </p:cBhvr>
                                      <p:to>
                                        <p:strVal val="visible"/>
                                      </p:to>
                                    </p:set>
                                    <p:animEffect transition="in" filter="wipe(left)">
                                      <p:cBhvr>
                                        <p:cTn id="29" dur="1750"/>
                                        <p:tgtEl>
                                          <p:spTgt spid="14">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250"/>
                                  </p:stCondLst>
                                  <p:childTnLst>
                                    <p:set>
                                      <p:cBhvr>
                                        <p:cTn id="33" dur="1" fill="hold">
                                          <p:stCondLst>
                                            <p:cond delay="0"/>
                                          </p:stCondLst>
                                        </p:cTn>
                                        <p:tgtEl>
                                          <p:spTgt spid="10">
                                            <p:txEl>
                                              <p:pRg st="0" end="0"/>
                                            </p:txEl>
                                          </p:spTgt>
                                        </p:tgtEl>
                                        <p:attrNameLst>
                                          <p:attrName>style.visibility</p:attrName>
                                        </p:attrNameLst>
                                      </p:cBhvr>
                                      <p:to>
                                        <p:strVal val="visible"/>
                                      </p:to>
                                    </p:set>
                                    <p:animEffect transition="in" filter="wipe(left)">
                                      <p:cBhvr>
                                        <p:cTn id="34" dur="1750"/>
                                        <p:tgtEl>
                                          <p:spTgt spid="10">
                                            <p:txEl>
                                              <p:pRg st="0" end="0"/>
                                            </p:txEl>
                                          </p:spTgt>
                                        </p:tgtEl>
                                      </p:cBhvr>
                                    </p:animEffect>
                                  </p:childTnLst>
                                </p:cTn>
                              </p:par>
                            </p:childTnLst>
                          </p:cTn>
                        </p:par>
                        <p:par>
                          <p:cTn id="35" fill="hold">
                            <p:stCondLst>
                              <p:cond delay="2000"/>
                            </p:stCondLst>
                            <p:childTnLst>
                              <p:par>
                                <p:cTn id="36" presetID="22" presetClass="entr" presetSubtype="8" fill="hold" nodeType="afterEffect">
                                  <p:stCondLst>
                                    <p:cond delay="250"/>
                                  </p:stCondLst>
                                  <p:childTnLst>
                                    <p:set>
                                      <p:cBhvr>
                                        <p:cTn id="37" dur="1" fill="hold">
                                          <p:stCondLst>
                                            <p:cond delay="0"/>
                                          </p:stCondLst>
                                        </p:cTn>
                                        <p:tgtEl>
                                          <p:spTgt spid="18">
                                            <p:txEl>
                                              <p:pRg st="0" end="0"/>
                                            </p:txEl>
                                          </p:spTgt>
                                        </p:tgtEl>
                                        <p:attrNameLst>
                                          <p:attrName>style.visibility</p:attrName>
                                        </p:attrNameLst>
                                      </p:cBhvr>
                                      <p:to>
                                        <p:strVal val="visible"/>
                                      </p:to>
                                    </p:set>
                                    <p:animEffect transition="in" filter="wipe(left)">
                                      <p:cBhvr>
                                        <p:cTn id="38" dur="175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24" name="Slide Number Placeholder 1"/>
          <p:cNvSpPr txBox="1">
            <a:spLocks/>
          </p:cNvSpPr>
          <p:nvPr/>
        </p:nvSpPr>
        <p:spPr>
          <a:xfrm>
            <a:off x="11353800" y="6461760"/>
            <a:ext cx="711200" cy="38100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A4C6552-42F6-43F2-A3FB-E92E8C09004E}" type="slidenum">
              <a:rPr lang="en-US" sz="1800" smtClean="0">
                <a:solidFill>
                  <a:schemeClr val="tx1"/>
                </a:solidFill>
              </a:rPr>
              <a:pPr/>
              <a:t>11</a:t>
            </a:fld>
            <a:endParaRPr lang="en-US" sz="1800" dirty="0">
              <a:solidFill>
                <a:schemeClr val="tx1"/>
              </a:solidFill>
            </a:endParaRPr>
          </a:p>
        </p:txBody>
      </p:sp>
      <p:sp>
        <p:nvSpPr>
          <p:cNvPr id="25" name="Title 1"/>
          <p:cNvSpPr txBox="1">
            <a:spLocks/>
          </p:cNvSpPr>
          <p:nvPr/>
        </p:nvSpPr>
        <p:spPr>
          <a:xfrm>
            <a:off x="0" y="0"/>
            <a:ext cx="12192000" cy="869950"/>
          </a:xfrm>
          <a:prstGeom prst="rect">
            <a:avLst/>
          </a:prstGeom>
        </p:spPr>
        <p:txBody>
          <a:bodyPr vert="horz"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4800" b="1" dirty="0">
                <a:ln w="11430"/>
                <a:solidFill>
                  <a:srgbClr val="008080"/>
                </a:solidFill>
                <a:effectLst>
                  <a:outerShdw blurRad="50800" dist="39000" dir="5460000" algn="tl">
                    <a:srgbClr val="000000">
                      <a:alpha val="38000"/>
                    </a:srgbClr>
                  </a:outerShdw>
                </a:effectLst>
                <a:latin typeface="Arial Rounded MT Bold" pitchFamily="34" charset="0"/>
              </a:rPr>
              <a:t>Mapping</a:t>
            </a:r>
            <a:r>
              <a:rPr lang="en-US" sz="4800" b="1" dirty="0">
                <a:ln w="11430"/>
                <a:solidFill>
                  <a:srgbClr val="8E002F"/>
                </a:solidFill>
                <a:effectLst>
                  <a:outerShdw blurRad="50800" dist="39000" dir="5460000" algn="tl">
                    <a:srgbClr val="000000">
                      <a:alpha val="38000"/>
                    </a:srgbClr>
                  </a:outerShdw>
                </a:effectLst>
                <a:latin typeface="Arial Rounded MT Bold" pitchFamily="34" charset="0"/>
              </a:rPr>
              <a:t> </a:t>
            </a:r>
            <a:r>
              <a:rPr lang="en-US" sz="4800" b="1" dirty="0">
                <a:ln w="11430"/>
                <a:solidFill>
                  <a:srgbClr val="008080"/>
                </a:solidFill>
                <a:effectLst>
                  <a:outerShdw blurRad="50800" dist="39000" dir="5460000" algn="tl">
                    <a:srgbClr val="000000">
                      <a:alpha val="38000"/>
                    </a:srgbClr>
                  </a:outerShdw>
                </a:effectLst>
                <a:latin typeface="Arial Rounded MT Bold" pitchFamily="34" charset="0"/>
              </a:rPr>
              <a:t>the Topics for </a:t>
            </a:r>
            <a:r>
              <a:rPr lang="en-US" sz="4800" b="1" dirty="0" err="1">
                <a:ln w="11430"/>
                <a:solidFill>
                  <a:srgbClr val="8E002F"/>
                </a:solidFill>
                <a:effectLst>
                  <a:outerShdw blurRad="50800" dist="39000" dir="5460000" algn="tl">
                    <a:srgbClr val="000000">
                      <a:alpha val="38000"/>
                    </a:srgbClr>
                  </a:outerShdw>
                </a:effectLst>
                <a:latin typeface="Arial Rounded MT Bold" pitchFamily="34" charset="0"/>
              </a:rPr>
              <a:t>Tanach</a:t>
            </a:r>
            <a:r>
              <a:rPr lang="en-US" sz="4800" b="1" dirty="0">
                <a:ln w="11430"/>
                <a:solidFill>
                  <a:srgbClr val="8E002F"/>
                </a:solidFill>
                <a:effectLst>
                  <a:outerShdw blurRad="50800" dist="39000" dir="5460000" algn="tl">
                    <a:srgbClr val="000000">
                      <a:alpha val="38000"/>
                    </a:srgbClr>
                  </a:outerShdw>
                </a:effectLst>
                <a:latin typeface="Arial Rounded MT Bold" pitchFamily="34" charset="0"/>
              </a:rPr>
              <a:t> History</a:t>
            </a:r>
          </a:p>
        </p:txBody>
      </p:sp>
      <p:graphicFrame>
        <p:nvGraphicFramePr>
          <p:cNvPr id="26" name="Diagram 25"/>
          <p:cNvGraphicFramePr/>
          <p:nvPr>
            <p:extLst>
              <p:ext uri="{D42A27DB-BD31-4B8C-83A1-F6EECF244321}">
                <p14:modId xmlns:p14="http://schemas.microsoft.com/office/powerpoint/2010/main" val="2673475404"/>
              </p:ext>
            </p:extLst>
          </p:nvPr>
        </p:nvGraphicFramePr>
        <p:xfrm>
          <a:off x="304800" y="929900"/>
          <a:ext cx="114046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7" name="TextBox 26"/>
          <p:cNvSpPr txBox="1"/>
          <p:nvPr/>
        </p:nvSpPr>
        <p:spPr>
          <a:xfrm>
            <a:off x="437744" y="2487405"/>
            <a:ext cx="4829134" cy="646331"/>
          </a:xfrm>
          <a:prstGeom prst="rect">
            <a:avLst/>
          </a:prstGeom>
          <a:solidFill>
            <a:srgbClr val="D8EEC0"/>
          </a:solidFill>
          <a:scene3d>
            <a:camera prst="orthographicFront"/>
            <a:lightRig rig="threePt" dir="t"/>
          </a:scene3d>
          <a:sp3d>
            <a:bevelT/>
          </a:sp3d>
        </p:spPr>
        <p:txBody>
          <a:bodyPr wrap="square" rtlCol="0">
            <a:spAutoFit/>
          </a:bodyPr>
          <a:lstStyle/>
          <a:p>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18.  </a:t>
            </a:r>
            <a:r>
              <a:rPr lang="en-US" sz="3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Sundial Introduction</a:t>
            </a:r>
            <a:endParaRPr lang="en-US" sz="3400" dirty="0"/>
          </a:p>
        </p:txBody>
      </p:sp>
      <p:sp>
        <p:nvSpPr>
          <p:cNvPr id="28" name="TextBox 27"/>
          <p:cNvSpPr txBox="1"/>
          <p:nvPr/>
        </p:nvSpPr>
        <p:spPr>
          <a:xfrm>
            <a:off x="429640" y="3866624"/>
            <a:ext cx="4829134" cy="646331"/>
          </a:xfrm>
          <a:prstGeom prst="rect">
            <a:avLst/>
          </a:prstGeom>
          <a:solidFill>
            <a:schemeClr val="accent4">
              <a:lumMod val="60000"/>
              <a:lumOff val="40000"/>
            </a:schemeClr>
          </a:solidFill>
          <a:scene3d>
            <a:camera prst="orthographicFront"/>
            <a:lightRig rig="threePt" dir="t"/>
          </a:scene3d>
          <a:sp3d>
            <a:bevelT/>
          </a:sp3d>
        </p:spPr>
        <p:txBody>
          <a:bodyPr wrap="square" rtlCol="0">
            <a:spAutoFit/>
          </a:bodyPr>
          <a:lstStyle/>
          <a:p>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19. Historical Records</a:t>
            </a:r>
            <a:endParaRPr lang="en-US" sz="3600" dirty="0"/>
          </a:p>
        </p:txBody>
      </p:sp>
      <p:sp>
        <p:nvSpPr>
          <p:cNvPr id="29" name="TextBox 28"/>
          <p:cNvSpPr txBox="1"/>
          <p:nvPr/>
        </p:nvSpPr>
        <p:spPr>
          <a:xfrm>
            <a:off x="433528" y="5250969"/>
            <a:ext cx="4829134" cy="646331"/>
          </a:xfrm>
          <a:prstGeom prst="rect">
            <a:avLst/>
          </a:prstGeom>
          <a:solidFill>
            <a:srgbClr val="ACDED8"/>
          </a:solidFill>
          <a:scene3d>
            <a:camera prst="orthographicFront"/>
            <a:lightRig rig="threePt" dir="t"/>
          </a:scene3d>
          <a:sp3d>
            <a:bevelT/>
          </a:sp3d>
        </p:spPr>
        <p:txBody>
          <a:bodyPr wrap="square" rtlCol="0">
            <a:spAutoFit/>
          </a:bodyPr>
          <a:lstStyle/>
          <a:p>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20. </a:t>
            </a:r>
            <a:r>
              <a:rPr lang="en-US" sz="3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Hezekiah - Nehemiah</a:t>
            </a:r>
            <a:endParaRPr lang="en-US" sz="3400" dirty="0"/>
          </a:p>
        </p:txBody>
      </p:sp>
      <p:sp>
        <p:nvSpPr>
          <p:cNvPr id="30" name="TextBox 29"/>
          <p:cNvSpPr txBox="1"/>
          <p:nvPr/>
        </p:nvSpPr>
        <p:spPr>
          <a:xfrm>
            <a:off x="428666" y="1105754"/>
            <a:ext cx="4829134" cy="646331"/>
          </a:xfrm>
          <a:prstGeom prst="rect">
            <a:avLst/>
          </a:prstGeom>
          <a:solidFill>
            <a:srgbClr val="ACDED8"/>
          </a:solidFill>
          <a:scene3d>
            <a:camera prst="orthographicFront"/>
            <a:lightRig rig="threePt" dir="t"/>
          </a:scene3d>
          <a:sp3d>
            <a:bevelT/>
          </a:sp3d>
        </p:spPr>
        <p:txBody>
          <a:bodyPr wrap="square" rtlCol="0">
            <a:spAutoFit/>
          </a:bodyPr>
          <a:lstStyle/>
          <a:p>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17. Judah Information </a:t>
            </a:r>
            <a:r>
              <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(1)</a:t>
            </a:r>
            <a:endParaRPr lang="en-US" sz="2400" dirty="0"/>
          </a:p>
        </p:txBody>
      </p:sp>
      <p:sp>
        <p:nvSpPr>
          <p:cNvPr id="31" name="Content Placeholder 2"/>
          <p:cNvSpPr txBox="1">
            <a:spLocks/>
          </p:cNvSpPr>
          <p:nvPr/>
        </p:nvSpPr>
        <p:spPr>
          <a:xfrm>
            <a:off x="5266878" y="1022350"/>
            <a:ext cx="6503482" cy="1263650"/>
          </a:xfrm>
          <a:prstGeom prst="rect">
            <a:avLst/>
          </a:prstGeom>
        </p:spPr>
        <p:txBody>
          <a:bodyPr vert="horz">
            <a:normAutofit/>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Font typeface="Wingdings"/>
              <a:buNone/>
            </a:pPr>
            <a:r>
              <a:rPr lang="en-US" sz="2400" b="1" dirty="0">
                <a:solidFill>
                  <a:srgbClr val="002060"/>
                </a:solidFill>
              </a:rPr>
              <a:t>A short section with some general foundational information on the brother Judah and the tribe of Judah with connections to Benjamin and Simeon.</a:t>
            </a:r>
          </a:p>
        </p:txBody>
      </p:sp>
      <p:sp>
        <p:nvSpPr>
          <p:cNvPr id="32" name="Content Placeholder 2"/>
          <p:cNvSpPr txBox="1">
            <a:spLocks/>
          </p:cNvSpPr>
          <p:nvPr/>
        </p:nvSpPr>
        <p:spPr>
          <a:xfrm>
            <a:off x="5266878" y="2438400"/>
            <a:ext cx="6391722" cy="1109770"/>
          </a:xfrm>
          <a:prstGeom prst="rect">
            <a:avLst/>
          </a:prstGeom>
        </p:spPr>
        <p:txBody>
          <a:bodyPr vert="horz">
            <a:normAutofit lnSpcReduction="10000"/>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Font typeface="Wingdings"/>
              <a:buNone/>
            </a:pPr>
            <a:r>
              <a:rPr lang="en-US" sz="2400" b="1" dirty="0">
                <a:solidFill>
                  <a:schemeClr val="bg2">
                    <a:lumMod val="25000"/>
                  </a:schemeClr>
                </a:solidFill>
              </a:rPr>
              <a:t>Date:  701-699 BC.  Hezekiah was given two  signs for a huge turning point in history.  Asking for the sun to go back was the </a:t>
            </a:r>
            <a:r>
              <a:rPr lang="en-US" sz="2400" b="1" u="sng" dirty="0">
                <a:solidFill>
                  <a:schemeClr val="bg2">
                    <a:lumMod val="25000"/>
                  </a:schemeClr>
                </a:solidFill>
              </a:rPr>
              <a:t>right</a:t>
            </a:r>
            <a:r>
              <a:rPr lang="en-US" sz="2400" b="1" dirty="0">
                <a:solidFill>
                  <a:schemeClr val="bg2">
                    <a:lumMod val="25000"/>
                  </a:schemeClr>
                </a:solidFill>
              </a:rPr>
              <a:t> </a:t>
            </a:r>
            <a:r>
              <a:rPr lang="en-US" sz="2400" b="1" u="sng" dirty="0">
                <a:solidFill>
                  <a:schemeClr val="bg2">
                    <a:lumMod val="25000"/>
                  </a:schemeClr>
                </a:solidFill>
              </a:rPr>
              <a:t>choice</a:t>
            </a:r>
            <a:r>
              <a:rPr lang="en-US" sz="2400" b="1" dirty="0">
                <a:solidFill>
                  <a:schemeClr val="bg2">
                    <a:lumMod val="25000"/>
                  </a:schemeClr>
                </a:solidFill>
              </a:rPr>
              <a:t>?  </a:t>
            </a:r>
          </a:p>
        </p:txBody>
      </p:sp>
      <p:sp>
        <p:nvSpPr>
          <p:cNvPr id="33" name="Content Placeholder 2"/>
          <p:cNvSpPr txBox="1">
            <a:spLocks/>
          </p:cNvSpPr>
          <p:nvPr/>
        </p:nvSpPr>
        <p:spPr>
          <a:xfrm>
            <a:off x="5281674" y="3809999"/>
            <a:ext cx="6376926" cy="1159217"/>
          </a:xfrm>
          <a:prstGeom prst="rect">
            <a:avLst/>
          </a:prstGeom>
        </p:spPr>
        <p:txBody>
          <a:bodyPr vert="horz">
            <a:normAutofit lnSpcReduction="10000"/>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Font typeface="Wingdings"/>
              <a:buNone/>
            </a:pPr>
            <a:r>
              <a:rPr lang="en-US" sz="2400" b="1" dirty="0" err="1">
                <a:solidFill>
                  <a:srgbClr val="006600"/>
                </a:solidFill>
              </a:rPr>
              <a:t>Velikovsky</a:t>
            </a:r>
            <a:r>
              <a:rPr lang="en-US" sz="2400" b="1" dirty="0">
                <a:solidFill>
                  <a:srgbClr val="006600"/>
                </a:solidFill>
              </a:rPr>
              <a:t> &amp; Wong document calendar history of 30 ancient civilizations around 700 BC when the year length changed from 360 days/year.</a:t>
            </a:r>
          </a:p>
        </p:txBody>
      </p:sp>
      <p:sp>
        <p:nvSpPr>
          <p:cNvPr id="34" name="Content Placeholder 2"/>
          <p:cNvSpPr txBox="1">
            <a:spLocks/>
          </p:cNvSpPr>
          <p:nvPr/>
        </p:nvSpPr>
        <p:spPr>
          <a:xfrm>
            <a:off x="5266878" y="5181600"/>
            <a:ext cx="6391722" cy="1143000"/>
          </a:xfrm>
          <a:prstGeom prst="rect">
            <a:avLst/>
          </a:prstGeom>
        </p:spPr>
        <p:txBody>
          <a:bodyPr vert="horz">
            <a:noAutofit/>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Font typeface="Wingdings"/>
              <a:buNone/>
            </a:pPr>
            <a:endParaRPr lang="en-US" sz="2400" b="1" dirty="0">
              <a:solidFill>
                <a:srgbClr val="494E16"/>
              </a:solidFill>
            </a:endParaRPr>
          </a:p>
        </p:txBody>
      </p:sp>
      <p:sp>
        <p:nvSpPr>
          <p:cNvPr id="37" name="Content Placeholder 2"/>
          <p:cNvSpPr txBox="1">
            <a:spLocks/>
          </p:cNvSpPr>
          <p:nvPr/>
        </p:nvSpPr>
        <p:spPr>
          <a:xfrm>
            <a:off x="5232153" y="5181600"/>
            <a:ext cx="6544122" cy="1143000"/>
          </a:xfrm>
          <a:prstGeom prst="rect">
            <a:avLst/>
          </a:prstGeom>
        </p:spPr>
        <p:txBody>
          <a:bodyPr vert="horz">
            <a:noAutofit/>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r>
              <a:rPr lang="en-US" sz="2400" b="1" dirty="0">
                <a:solidFill>
                  <a:srgbClr val="494E16"/>
                </a:solidFill>
              </a:rPr>
              <a:t>700-400 BC:  The sundial miracle was Yahuah’s deliberate attempt to move His people back to His ways of worship. Nehemiah - last great reformer.</a:t>
            </a:r>
          </a:p>
        </p:txBody>
      </p:sp>
      <p:sp>
        <p:nvSpPr>
          <p:cNvPr id="38" name="Rectangle 37"/>
          <p:cNvSpPr/>
          <p:nvPr/>
        </p:nvSpPr>
        <p:spPr>
          <a:xfrm>
            <a:off x="1196843" y="1671935"/>
            <a:ext cx="2710422" cy="52322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2800" b="1" spc="150" dirty="0">
                <a:ln w="11430"/>
                <a:solidFill>
                  <a:srgbClr val="8E002F"/>
                </a:solidFill>
                <a:effectLst>
                  <a:outerShdw blurRad="25400" algn="tl" rotWithShape="0">
                    <a:srgbClr val="000000">
                      <a:alpha val="43000"/>
                    </a:srgbClr>
                  </a:outerShdw>
                </a:effectLst>
              </a:rPr>
              <a:t>(Moon Part #9)</a:t>
            </a:r>
          </a:p>
        </p:txBody>
      </p:sp>
      <p:sp>
        <p:nvSpPr>
          <p:cNvPr id="39" name="Rectangle 38"/>
          <p:cNvSpPr/>
          <p:nvPr/>
        </p:nvSpPr>
        <p:spPr>
          <a:xfrm>
            <a:off x="1198928" y="3058180"/>
            <a:ext cx="2710422" cy="52322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2800" b="1" spc="150" dirty="0">
                <a:ln w="11430"/>
                <a:solidFill>
                  <a:srgbClr val="8E002F"/>
                </a:solidFill>
                <a:effectLst>
                  <a:outerShdw blurRad="25400" algn="tl" rotWithShape="0">
                    <a:srgbClr val="000000">
                      <a:alpha val="43000"/>
                    </a:srgbClr>
                  </a:outerShdw>
                </a:effectLst>
              </a:rPr>
              <a:t>(Moon Part #9)</a:t>
            </a:r>
          </a:p>
        </p:txBody>
      </p:sp>
      <p:sp>
        <p:nvSpPr>
          <p:cNvPr id="40" name="Rectangle 39"/>
          <p:cNvSpPr/>
          <p:nvPr/>
        </p:nvSpPr>
        <p:spPr>
          <a:xfrm>
            <a:off x="1207625" y="4429780"/>
            <a:ext cx="2710422" cy="52322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2800" b="1" spc="150" dirty="0">
                <a:ln w="11430"/>
                <a:solidFill>
                  <a:srgbClr val="8E002F"/>
                </a:solidFill>
                <a:effectLst>
                  <a:outerShdw blurRad="25400" algn="tl" rotWithShape="0">
                    <a:srgbClr val="000000">
                      <a:alpha val="43000"/>
                    </a:srgbClr>
                  </a:outerShdw>
                </a:effectLst>
              </a:rPr>
              <a:t>(Moon Part #9)</a:t>
            </a:r>
          </a:p>
        </p:txBody>
      </p:sp>
      <p:sp>
        <p:nvSpPr>
          <p:cNvPr id="41" name="Rectangle 40"/>
          <p:cNvSpPr/>
          <p:nvPr/>
        </p:nvSpPr>
        <p:spPr>
          <a:xfrm>
            <a:off x="1234461" y="5862134"/>
            <a:ext cx="2710422" cy="52322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2800" b="1" spc="150" dirty="0">
                <a:ln w="11430"/>
                <a:solidFill>
                  <a:srgbClr val="8E002F"/>
                </a:solidFill>
                <a:effectLst>
                  <a:outerShdw blurRad="25400" algn="tl" rotWithShape="0">
                    <a:srgbClr val="000000">
                      <a:alpha val="43000"/>
                    </a:srgbClr>
                  </a:outerShdw>
                </a:effectLst>
              </a:rPr>
              <a:t>(Moon Part #9)</a:t>
            </a:r>
          </a:p>
        </p:txBody>
      </p:sp>
      <p:sp>
        <p:nvSpPr>
          <p:cNvPr id="42" name="TextBox 41"/>
          <p:cNvSpPr txBox="1"/>
          <p:nvPr/>
        </p:nvSpPr>
        <p:spPr>
          <a:xfrm>
            <a:off x="11658600" y="1610425"/>
            <a:ext cx="551519" cy="3785652"/>
          </a:xfrm>
          <a:prstGeom prst="rect">
            <a:avLst/>
          </a:prstGeom>
          <a:noFill/>
        </p:spPr>
        <p:txBody>
          <a:bodyPr wrap="square" rtlCol="0">
            <a:sp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algn="ctr"/>
            <a:r>
              <a:rPr lang="en-US" sz="4000" b="1" dirty="0">
                <a:ln w="11430"/>
                <a:solidFill>
                  <a:srgbClr val="8E002F"/>
                </a:solidFill>
                <a:effectLst>
                  <a:outerShdw blurRad="50800" dist="39000" dir="5460000" algn="tl">
                    <a:srgbClr val="000000">
                      <a:alpha val="38000"/>
                    </a:srgbClr>
                  </a:outerShdw>
                </a:effectLst>
              </a:rPr>
              <a:t>R</a:t>
            </a:r>
            <a:br>
              <a:rPr lang="en-US" sz="4000" b="1" dirty="0">
                <a:ln w="11430"/>
                <a:solidFill>
                  <a:srgbClr val="8E002F"/>
                </a:solidFill>
                <a:effectLst>
                  <a:outerShdw blurRad="50800" dist="39000" dir="5460000" algn="tl">
                    <a:srgbClr val="000000">
                      <a:alpha val="38000"/>
                    </a:srgbClr>
                  </a:outerShdw>
                </a:effectLst>
              </a:rPr>
            </a:br>
            <a:r>
              <a:rPr lang="en-US" sz="4000" b="1" dirty="0">
                <a:ln w="11430"/>
                <a:solidFill>
                  <a:srgbClr val="8E002F"/>
                </a:solidFill>
                <a:effectLst>
                  <a:outerShdw blurRad="50800" dist="39000" dir="5460000" algn="tl">
                    <a:srgbClr val="000000">
                      <a:alpha val="38000"/>
                    </a:srgbClr>
                  </a:outerShdw>
                </a:effectLst>
              </a:rPr>
              <a:t>E</a:t>
            </a:r>
            <a:br>
              <a:rPr lang="en-US" sz="4000" b="1" dirty="0">
                <a:ln w="11430"/>
                <a:solidFill>
                  <a:srgbClr val="8E002F"/>
                </a:solidFill>
                <a:effectLst>
                  <a:outerShdw blurRad="50800" dist="39000" dir="5460000" algn="tl">
                    <a:srgbClr val="000000">
                      <a:alpha val="38000"/>
                    </a:srgbClr>
                  </a:outerShdw>
                </a:effectLst>
              </a:rPr>
            </a:br>
            <a:r>
              <a:rPr lang="en-US" sz="4000" b="1" dirty="0">
                <a:ln w="11430"/>
                <a:solidFill>
                  <a:srgbClr val="8E002F"/>
                </a:solidFill>
                <a:effectLst>
                  <a:outerShdw blurRad="50800" dist="39000" dir="5460000" algn="tl">
                    <a:srgbClr val="000000">
                      <a:alpha val="38000"/>
                    </a:srgbClr>
                  </a:outerShdw>
                </a:effectLst>
              </a:rPr>
              <a:t>V</a:t>
            </a:r>
            <a:br>
              <a:rPr lang="en-US" sz="4000" b="1" dirty="0">
                <a:ln w="11430"/>
                <a:solidFill>
                  <a:srgbClr val="8E002F"/>
                </a:solidFill>
                <a:effectLst>
                  <a:outerShdw blurRad="50800" dist="39000" dir="5460000" algn="tl">
                    <a:srgbClr val="000000">
                      <a:alpha val="38000"/>
                    </a:srgbClr>
                  </a:outerShdw>
                </a:effectLst>
              </a:rPr>
            </a:br>
            <a:r>
              <a:rPr lang="en-US" sz="4000" b="1" dirty="0">
                <a:ln w="11430"/>
                <a:solidFill>
                  <a:srgbClr val="8E002F"/>
                </a:solidFill>
                <a:effectLst>
                  <a:outerShdw blurRad="50800" dist="39000" dir="5460000" algn="tl">
                    <a:srgbClr val="000000">
                      <a:alpha val="38000"/>
                    </a:srgbClr>
                  </a:outerShdw>
                </a:effectLst>
              </a:rPr>
              <a:t>I</a:t>
            </a:r>
            <a:br>
              <a:rPr lang="en-US" sz="4000" b="1" dirty="0">
                <a:ln w="11430"/>
                <a:solidFill>
                  <a:srgbClr val="8E002F"/>
                </a:solidFill>
                <a:effectLst>
                  <a:outerShdw blurRad="50800" dist="39000" dir="5460000" algn="tl">
                    <a:srgbClr val="000000">
                      <a:alpha val="38000"/>
                    </a:srgbClr>
                  </a:outerShdw>
                </a:effectLst>
              </a:rPr>
            </a:br>
            <a:r>
              <a:rPr lang="en-US" sz="4000" b="1" dirty="0">
                <a:ln w="11430"/>
                <a:solidFill>
                  <a:srgbClr val="8E002F"/>
                </a:solidFill>
                <a:effectLst>
                  <a:outerShdw blurRad="50800" dist="39000" dir="5460000" algn="tl">
                    <a:srgbClr val="000000">
                      <a:alpha val="38000"/>
                    </a:srgbClr>
                  </a:outerShdw>
                </a:effectLst>
              </a:rPr>
              <a:t>E</a:t>
            </a:r>
            <a:br>
              <a:rPr lang="en-US" sz="4000" b="1" dirty="0">
                <a:ln w="11430"/>
                <a:solidFill>
                  <a:srgbClr val="8E002F"/>
                </a:solidFill>
                <a:effectLst>
                  <a:outerShdw blurRad="50800" dist="39000" dir="5460000" algn="tl">
                    <a:srgbClr val="000000">
                      <a:alpha val="38000"/>
                    </a:srgbClr>
                  </a:outerShdw>
                </a:effectLst>
              </a:rPr>
            </a:br>
            <a:r>
              <a:rPr lang="en-US" sz="4000" b="1" dirty="0">
                <a:ln w="11430"/>
                <a:solidFill>
                  <a:srgbClr val="8E002F"/>
                </a:solidFill>
                <a:effectLst>
                  <a:outerShdw blurRad="50800" dist="39000" dir="5460000" algn="tl">
                    <a:srgbClr val="000000">
                      <a:alpha val="38000"/>
                    </a:srgbClr>
                  </a:outerShdw>
                </a:effectLst>
              </a:rPr>
              <a:t>W</a:t>
            </a:r>
          </a:p>
        </p:txBody>
      </p:sp>
    </p:spTree>
    <p:extLst>
      <p:ext uri="{BB962C8B-B14F-4D97-AF65-F5344CB8AC3E}">
        <p14:creationId xmlns:p14="http://schemas.microsoft.com/office/powerpoint/2010/main" val="1076662848"/>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animEffect transition="in" filter="wipe(left)">
                                      <p:cBhvr>
                                        <p:cTn id="7" dur="1750"/>
                                        <p:tgtEl>
                                          <p:spTgt spid="31">
                                            <p:txEl>
                                              <p:pRg st="0" end="0"/>
                                            </p:txEl>
                                          </p:spTgt>
                                        </p:tgtEl>
                                      </p:cBhvr>
                                    </p:animEffect>
                                  </p:childTnLst>
                                </p:cTn>
                              </p:par>
                            </p:childTnLst>
                          </p:cTn>
                        </p:par>
                        <p:par>
                          <p:cTn id="8" fill="hold">
                            <p:stCondLst>
                              <p:cond delay="1750"/>
                            </p:stCondLst>
                            <p:childTnLst>
                              <p:par>
                                <p:cTn id="9" presetID="22" presetClass="entr" presetSubtype="1" fill="hold" grpId="0"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wipe(up)">
                                      <p:cBhvr>
                                        <p:cTn id="11" dur="3000"/>
                                        <p:tgtEl>
                                          <p:spTgt spid="4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7">
                                            <p:txEl>
                                              <p:pRg st="0" end="0"/>
                                            </p:txEl>
                                          </p:spTgt>
                                        </p:tgtEl>
                                        <p:attrNameLst>
                                          <p:attrName>style.visibility</p:attrName>
                                        </p:attrNameLst>
                                      </p:cBhvr>
                                      <p:to>
                                        <p:strVal val="visible"/>
                                      </p:to>
                                    </p:set>
                                    <p:animEffect transition="in" filter="wipe(left)">
                                      <p:cBhvr>
                                        <p:cTn id="16" dur="1750"/>
                                        <p:tgtEl>
                                          <p:spTgt spid="27">
                                            <p:txEl>
                                              <p:pRg st="0" end="0"/>
                                            </p:txEl>
                                          </p:spTgt>
                                        </p:tgtEl>
                                      </p:cBhvr>
                                    </p:animEffect>
                                  </p:childTnLst>
                                </p:cTn>
                              </p:par>
                            </p:childTnLst>
                          </p:cTn>
                        </p:par>
                        <p:par>
                          <p:cTn id="17" fill="hold">
                            <p:stCondLst>
                              <p:cond delay="1750"/>
                            </p:stCondLst>
                            <p:childTnLst>
                              <p:par>
                                <p:cTn id="18" presetID="22" presetClass="entr" presetSubtype="8" fill="hold" nodeType="afterEffect">
                                  <p:stCondLst>
                                    <p:cond delay="500"/>
                                  </p:stCondLst>
                                  <p:childTnLst>
                                    <p:set>
                                      <p:cBhvr>
                                        <p:cTn id="19" dur="1" fill="hold">
                                          <p:stCondLst>
                                            <p:cond delay="0"/>
                                          </p:stCondLst>
                                        </p:cTn>
                                        <p:tgtEl>
                                          <p:spTgt spid="32">
                                            <p:txEl>
                                              <p:pRg st="0" end="0"/>
                                            </p:txEl>
                                          </p:spTgt>
                                        </p:tgtEl>
                                        <p:attrNameLst>
                                          <p:attrName>style.visibility</p:attrName>
                                        </p:attrNameLst>
                                      </p:cBhvr>
                                      <p:to>
                                        <p:strVal val="visible"/>
                                      </p:to>
                                    </p:set>
                                    <p:animEffect transition="in" filter="wipe(left)">
                                      <p:cBhvr>
                                        <p:cTn id="20" dur="1750"/>
                                        <p:tgtEl>
                                          <p:spTgt spid="32">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8">
                                            <p:txEl>
                                              <p:pRg st="0" end="0"/>
                                            </p:txEl>
                                          </p:spTgt>
                                        </p:tgtEl>
                                        <p:attrNameLst>
                                          <p:attrName>style.visibility</p:attrName>
                                        </p:attrNameLst>
                                      </p:cBhvr>
                                      <p:to>
                                        <p:strVal val="visible"/>
                                      </p:to>
                                    </p:set>
                                    <p:animEffect transition="in" filter="wipe(left)">
                                      <p:cBhvr>
                                        <p:cTn id="25" dur="1750"/>
                                        <p:tgtEl>
                                          <p:spTgt spid="28">
                                            <p:txEl>
                                              <p:pRg st="0" end="0"/>
                                            </p:txEl>
                                          </p:spTgt>
                                        </p:tgtEl>
                                      </p:cBhvr>
                                    </p:animEffect>
                                  </p:childTnLst>
                                </p:cTn>
                              </p:par>
                            </p:childTnLst>
                          </p:cTn>
                        </p:par>
                        <p:par>
                          <p:cTn id="26" fill="hold">
                            <p:stCondLst>
                              <p:cond delay="1750"/>
                            </p:stCondLst>
                            <p:childTnLst>
                              <p:par>
                                <p:cTn id="27" presetID="22" presetClass="entr" presetSubtype="8" fill="hold" nodeType="afterEffect">
                                  <p:stCondLst>
                                    <p:cond delay="500"/>
                                  </p:stCondLst>
                                  <p:childTnLst>
                                    <p:set>
                                      <p:cBhvr>
                                        <p:cTn id="28" dur="1" fill="hold">
                                          <p:stCondLst>
                                            <p:cond delay="0"/>
                                          </p:stCondLst>
                                        </p:cTn>
                                        <p:tgtEl>
                                          <p:spTgt spid="33">
                                            <p:txEl>
                                              <p:pRg st="0" end="0"/>
                                            </p:txEl>
                                          </p:spTgt>
                                        </p:tgtEl>
                                        <p:attrNameLst>
                                          <p:attrName>style.visibility</p:attrName>
                                        </p:attrNameLst>
                                      </p:cBhvr>
                                      <p:to>
                                        <p:strVal val="visible"/>
                                      </p:to>
                                    </p:set>
                                    <p:animEffect transition="in" filter="wipe(left)">
                                      <p:cBhvr>
                                        <p:cTn id="29" dur="1750"/>
                                        <p:tgtEl>
                                          <p:spTgt spid="33">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250"/>
                                  </p:stCondLst>
                                  <p:childTnLst>
                                    <p:set>
                                      <p:cBhvr>
                                        <p:cTn id="33" dur="1" fill="hold">
                                          <p:stCondLst>
                                            <p:cond delay="0"/>
                                          </p:stCondLst>
                                        </p:cTn>
                                        <p:tgtEl>
                                          <p:spTgt spid="29">
                                            <p:txEl>
                                              <p:pRg st="0" end="0"/>
                                            </p:txEl>
                                          </p:spTgt>
                                        </p:tgtEl>
                                        <p:attrNameLst>
                                          <p:attrName>style.visibility</p:attrName>
                                        </p:attrNameLst>
                                      </p:cBhvr>
                                      <p:to>
                                        <p:strVal val="visible"/>
                                      </p:to>
                                    </p:set>
                                    <p:animEffect transition="in" filter="wipe(left)">
                                      <p:cBhvr>
                                        <p:cTn id="34" dur="1750"/>
                                        <p:tgtEl>
                                          <p:spTgt spid="29">
                                            <p:txEl>
                                              <p:pRg st="0" end="0"/>
                                            </p:txEl>
                                          </p:spTgt>
                                        </p:tgtEl>
                                      </p:cBhvr>
                                    </p:animEffect>
                                  </p:childTnLst>
                                </p:cTn>
                              </p:par>
                            </p:childTnLst>
                          </p:cTn>
                        </p:par>
                        <p:par>
                          <p:cTn id="35" fill="hold">
                            <p:stCondLst>
                              <p:cond delay="2000"/>
                            </p:stCondLst>
                            <p:childTnLst>
                              <p:par>
                                <p:cTn id="36" presetID="22" presetClass="entr" presetSubtype="8" fill="hold" nodeType="afterEffect">
                                  <p:stCondLst>
                                    <p:cond delay="500"/>
                                  </p:stCondLst>
                                  <p:childTnLst>
                                    <p:set>
                                      <p:cBhvr>
                                        <p:cTn id="37" dur="1" fill="hold">
                                          <p:stCondLst>
                                            <p:cond delay="0"/>
                                          </p:stCondLst>
                                        </p:cTn>
                                        <p:tgtEl>
                                          <p:spTgt spid="37">
                                            <p:txEl>
                                              <p:pRg st="0" end="0"/>
                                            </p:txEl>
                                          </p:spTgt>
                                        </p:tgtEl>
                                        <p:attrNameLst>
                                          <p:attrName>style.visibility</p:attrName>
                                        </p:attrNameLst>
                                      </p:cBhvr>
                                      <p:to>
                                        <p:strVal val="visible"/>
                                      </p:to>
                                    </p:set>
                                    <p:animEffect transition="in" filter="wipe(left)">
                                      <p:cBhvr>
                                        <p:cTn id="38" dur="1750"/>
                                        <p:tgtEl>
                                          <p:spTgt spid="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20" name="Slide Number Placeholder 1"/>
          <p:cNvSpPr txBox="1">
            <a:spLocks/>
          </p:cNvSpPr>
          <p:nvPr/>
        </p:nvSpPr>
        <p:spPr>
          <a:xfrm>
            <a:off x="11353800" y="6461760"/>
            <a:ext cx="711200" cy="38100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A4C6552-42F6-43F2-A3FB-E92E8C09004E}" type="slidenum">
              <a:rPr lang="en-US" sz="1800" smtClean="0">
                <a:solidFill>
                  <a:schemeClr val="tx1"/>
                </a:solidFill>
              </a:rPr>
              <a:pPr/>
              <a:t>12</a:t>
            </a:fld>
            <a:endParaRPr lang="en-US" sz="1800" dirty="0">
              <a:solidFill>
                <a:schemeClr val="tx1"/>
              </a:solidFill>
            </a:endParaRPr>
          </a:p>
        </p:txBody>
      </p:sp>
      <p:sp>
        <p:nvSpPr>
          <p:cNvPr id="21" name="Title 1"/>
          <p:cNvSpPr txBox="1">
            <a:spLocks/>
          </p:cNvSpPr>
          <p:nvPr/>
        </p:nvSpPr>
        <p:spPr>
          <a:xfrm>
            <a:off x="0" y="0"/>
            <a:ext cx="12192000" cy="869950"/>
          </a:xfrm>
          <a:prstGeom prst="rect">
            <a:avLst/>
          </a:prstGeom>
        </p:spPr>
        <p:txBody>
          <a:bodyPr vert="horz"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4800" b="1" dirty="0">
                <a:ln w="11430"/>
                <a:solidFill>
                  <a:srgbClr val="008080"/>
                </a:solidFill>
                <a:effectLst>
                  <a:outerShdw blurRad="50800" dist="39000" dir="5460000" algn="tl">
                    <a:srgbClr val="000000">
                      <a:alpha val="38000"/>
                    </a:srgbClr>
                  </a:outerShdw>
                </a:effectLst>
                <a:latin typeface="Arial Rounded MT Bold" pitchFamily="34" charset="0"/>
              </a:rPr>
              <a:t>Mapping</a:t>
            </a:r>
            <a:r>
              <a:rPr lang="en-US" sz="4800" b="1" dirty="0">
                <a:ln w="11430"/>
                <a:solidFill>
                  <a:srgbClr val="8E002F"/>
                </a:solidFill>
                <a:effectLst>
                  <a:outerShdw blurRad="50800" dist="39000" dir="5460000" algn="tl">
                    <a:srgbClr val="000000">
                      <a:alpha val="38000"/>
                    </a:srgbClr>
                  </a:outerShdw>
                </a:effectLst>
                <a:latin typeface="Arial Rounded MT Bold" pitchFamily="34" charset="0"/>
              </a:rPr>
              <a:t> </a:t>
            </a:r>
            <a:r>
              <a:rPr lang="en-US" sz="4800" b="1" dirty="0">
                <a:ln w="11430"/>
                <a:solidFill>
                  <a:srgbClr val="008080"/>
                </a:solidFill>
                <a:effectLst>
                  <a:outerShdw blurRad="50800" dist="39000" dir="5460000" algn="tl">
                    <a:srgbClr val="000000">
                      <a:alpha val="38000"/>
                    </a:srgbClr>
                  </a:outerShdw>
                </a:effectLst>
                <a:latin typeface="Arial Rounded MT Bold" pitchFamily="34" charset="0"/>
              </a:rPr>
              <a:t>the Topics for </a:t>
            </a:r>
            <a:r>
              <a:rPr lang="en-US" sz="4800" b="1" dirty="0" err="1">
                <a:ln w="11430"/>
                <a:solidFill>
                  <a:srgbClr val="8E002F"/>
                </a:solidFill>
                <a:effectLst>
                  <a:outerShdw blurRad="50800" dist="39000" dir="5460000" algn="tl">
                    <a:srgbClr val="000000">
                      <a:alpha val="38000"/>
                    </a:srgbClr>
                  </a:outerShdw>
                </a:effectLst>
                <a:latin typeface="Arial Rounded MT Bold" pitchFamily="34" charset="0"/>
              </a:rPr>
              <a:t>Tanach</a:t>
            </a:r>
            <a:r>
              <a:rPr lang="en-US" sz="4800" b="1" dirty="0">
                <a:ln w="11430"/>
                <a:solidFill>
                  <a:srgbClr val="8E002F"/>
                </a:solidFill>
                <a:effectLst>
                  <a:outerShdw blurRad="50800" dist="39000" dir="5460000" algn="tl">
                    <a:srgbClr val="000000">
                      <a:alpha val="38000"/>
                    </a:srgbClr>
                  </a:outerShdw>
                </a:effectLst>
                <a:latin typeface="Arial Rounded MT Bold" pitchFamily="34" charset="0"/>
              </a:rPr>
              <a:t> History</a:t>
            </a:r>
          </a:p>
        </p:txBody>
      </p:sp>
      <p:graphicFrame>
        <p:nvGraphicFramePr>
          <p:cNvPr id="22" name="Diagram 21"/>
          <p:cNvGraphicFramePr/>
          <p:nvPr>
            <p:extLst>
              <p:ext uri="{D42A27DB-BD31-4B8C-83A1-F6EECF244321}">
                <p14:modId xmlns:p14="http://schemas.microsoft.com/office/powerpoint/2010/main" val="2478167127"/>
              </p:ext>
            </p:extLst>
          </p:nvPr>
        </p:nvGraphicFramePr>
        <p:xfrm>
          <a:off x="304800" y="929900"/>
          <a:ext cx="114046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3" name="TextBox 22"/>
          <p:cNvSpPr txBox="1"/>
          <p:nvPr/>
        </p:nvSpPr>
        <p:spPr>
          <a:xfrm>
            <a:off x="437744" y="2509149"/>
            <a:ext cx="4829134" cy="646331"/>
          </a:xfrm>
          <a:prstGeom prst="rect">
            <a:avLst/>
          </a:prstGeom>
          <a:solidFill>
            <a:srgbClr val="D8EEC0"/>
          </a:solidFill>
          <a:scene3d>
            <a:camera prst="orthographicFront"/>
            <a:lightRig rig="threePt" dir="t"/>
          </a:scene3d>
          <a:sp3d>
            <a:bevelT/>
          </a:sp3d>
        </p:spPr>
        <p:txBody>
          <a:bodyPr wrap="square" rtlCol="0">
            <a:spAutoFit/>
          </a:bodyPr>
          <a:lstStyle/>
          <a:p>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22.  Naphtali &amp; Galilee</a:t>
            </a:r>
            <a:endParaRPr lang="en-US" sz="3600" dirty="0"/>
          </a:p>
        </p:txBody>
      </p:sp>
      <p:sp>
        <p:nvSpPr>
          <p:cNvPr id="42" name="TextBox 41"/>
          <p:cNvSpPr txBox="1"/>
          <p:nvPr/>
        </p:nvSpPr>
        <p:spPr>
          <a:xfrm>
            <a:off x="429640" y="3888368"/>
            <a:ext cx="4829134" cy="646331"/>
          </a:xfrm>
          <a:prstGeom prst="rect">
            <a:avLst/>
          </a:prstGeom>
          <a:solidFill>
            <a:schemeClr val="accent4">
              <a:lumMod val="60000"/>
              <a:lumOff val="40000"/>
            </a:schemeClr>
          </a:solidFill>
          <a:scene3d>
            <a:camera prst="orthographicFront"/>
            <a:lightRig rig="threePt" dir="t"/>
          </a:scene3d>
          <a:sp3d>
            <a:bevelT/>
          </a:sp3d>
        </p:spPr>
        <p:txBody>
          <a:bodyPr wrap="square" rtlCol="0">
            <a:spAutoFit/>
          </a:bodyPr>
          <a:lstStyle/>
          <a:p>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23.  Jerusalem &amp; Pella</a:t>
            </a:r>
            <a:endParaRPr lang="en-US" sz="3600" dirty="0"/>
          </a:p>
        </p:txBody>
      </p:sp>
      <p:sp>
        <p:nvSpPr>
          <p:cNvPr id="43" name="TextBox 42"/>
          <p:cNvSpPr txBox="1"/>
          <p:nvPr/>
        </p:nvSpPr>
        <p:spPr>
          <a:xfrm>
            <a:off x="433528" y="5261138"/>
            <a:ext cx="4829134" cy="646331"/>
          </a:xfrm>
          <a:prstGeom prst="rect">
            <a:avLst/>
          </a:prstGeom>
          <a:solidFill>
            <a:srgbClr val="ACDED8"/>
          </a:solidFill>
          <a:scene3d>
            <a:camera prst="orthographicFront"/>
            <a:lightRig rig="threePt" dir="t"/>
          </a:scene3d>
          <a:sp3d>
            <a:bevelT/>
          </a:sp3d>
        </p:spPr>
        <p:txBody>
          <a:bodyPr wrap="square" rtlCol="0">
            <a:spAutoFit/>
          </a:bodyPr>
          <a:lstStyle/>
          <a:p>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24. </a:t>
            </a:r>
            <a:r>
              <a:rPr lang="en-US" sz="33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Audience Participation</a:t>
            </a:r>
            <a:endParaRPr lang="en-US" sz="3300" dirty="0"/>
          </a:p>
        </p:txBody>
      </p:sp>
      <p:sp>
        <p:nvSpPr>
          <p:cNvPr id="44" name="TextBox 43"/>
          <p:cNvSpPr txBox="1"/>
          <p:nvPr/>
        </p:nvSpPr>
        <p:spPr>
          <a:xfrm>
            <a:off x="428666" y="1127498"/>
            <a:ext cx="4829134" cy="646331"/>
          </a:xfrm>
          <a:prstGeom prst="rect">
            <a:avLst/>
          </a:prstGeom>
          <a:solidFill>
            <a:srgbClr val="ACDED8"/>
          </a:solidFill>
          <a:scene3d>
            <a:camera prst="orthographicFront"/>
            <a:lightRig rig="threePt" dir="t"/>
          </a:scene3d>
          <a:sp3d>
            <a:bevelT/>
          </a:sp3d>
        </p:spPr>
        <p:txBody>
          <a:bodyPr wrap="square" rtlCol="0">
            <a:spAutoFit/>
          </a:bodyPr>
          <a:lstStyle/>
          <a:p>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21. Judah Information </a:t>
            </a:r>
            <a:r>
              <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(2)</a:t>
            </a:r>
            <a:endParaRPr lang="en-US" sz="2400" dirty="0"/>
          </a:p>
        </p:txBody>
      </p:sp>
      <p:sp>
        <p:nvSpPr>
          <p:cNvPr id="45" name="Content Placeholder 2"/>
          <p:cNvSpPr txBox="1">
            <a:spLocks/>
          </p:cNvSpPr>
          <p:nvPr/>
        </p:nvSpPr>
        <p:spPr>
          <a:xfrm>
            <a:off x="5266878" y="1022350"/>
            <a:ext cx="6503482" cy="1263650"/>
          </a:xfrm>
          <a:prstGeom prst="rect">
            <a:avLst/>
          </a:prstGeom>
        </p:spPr>
        <p:txBody>
          <a:bodyPr vert="horz">
            <a:normAutofit/>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r>
              <a:rPr lang="en-US" sz="2400" b="1" u="sng" dirty="0">
                <a:solidFill>
                  <a:srgbClr val="002060"/>
                </a:solidFill>
              </a:rPr>
              <a:t>New</a:t>
            </a:r>
            <a:r>
              <a:rPr lang="en-US" sz="2400" b="1" dirty="0">
                <a:solidFill>
                  <a:srgbClr val="002060"/>
                </a:solidFill>
              </a:rPr>
              <a:t> Testament Era:  A short section with some general foundational information on the tribe of Judah, Judas [Judah] the Betrayer and non-Jews.</a:t>
            </a:r>
          </a:p>
        </p:txBody>
      </p:sp>
      <p:sp>
        <p:nvSpPr>
          <p:cNvPr id="46" name="Content Placeholder 2"/>
          <p:cNvSpPr txBox="1">
            <a:spLocks/>
          </p:cNvSpPr>
          <p:nvPr/>
        </p:nvSpPr>
        <p:spPr>
          <a:xfrm>
            <a:off x="5266878" y="2438400"/>
            <a:ext cx="6391722" cy="1109770"/>
          </a:xfrm>
          <a:prstGeom prst="rect">
            <a:avLst/>
          </a:prstGeom>
        </p:spPr>
        <p:txBody>
          <a:bodyPr vert="horz">
            <a:normAutofit lnSpcReduction="10000"/>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r>
              <a:rPr lang="en-US" sz="2400" b="1" dirty="0">
                <a:solidFill>
                  <a:schemeClr val="bg2">
                    <a:lumMod val="25000"/>
                  </a:schemeClr>
                </a:solidFill>
              </a:rPr>
              <a:t>A short investigation between Naphtali &amp; Galilee in relation to Judea.  Judah is NOT the Lawgiver! </a:t>
            </a:r>
            <a:r>
              <a:rPr lang="en-US" sz="2400" b="1" u="sng" dirty="0">
                <a:solidFill>
                  <a:schemeClr val="bg2">
                    <a:lumMod val="25000"/>
                  </a:schemeClr>
                </a:solidFill>
                <a:effectLst>
                  <a:glow rad="127000">
                    <a:srgbClr val="00FFFF"/>
                  </a:glow>
                </a:effectLst>
              </a:rPr>
              <a:t>From Galilee</a:t>
            </a:r>
            <a:r>
              <a:rPr lang="en-US" sz="2400" b="1" dirty="0">
                <a:solidFill>
                  <a:schemeClr val="bg2">
                    <a:lumMod val="25000"/>
                  </a:schemeClr>
                </a:solidFill>
                <a:effectLst>
                  <a:glow rad="127000">
                    <a:srgbClr val="00FFFF"/>
                  </a:glow>
                </a:effectLst>
              </a:rPr>
              <a:t> </a:t>
            </a:r>
            <a:r>
              <a:rPr lang="en-US" sz="2400" b="1" dirty="0">
                <a:solidFill>
                  <a:schemeClr val="bg2">
                    <a:lumMod val="25000"/>
                  </a:schemeClr>
                </a:solidFill>
              </a:rPr>
              <a:t>Yahuah taught His calendar truth.</a:t>
            </a:r>
          </a:p>
        </p:txBody>
      </p:sp>
      <p:sp>
        <p:nvSpPr>
          <p:cNvPr id="47" name="Content Placeholder 2"/>
          <p:cNvSpPr txBox="1">
            <a:spLocks/>
          </p:cNvSpPr>
          <p:nvPr/>
        </p:nvSpPr>
        <p:spPr>
          <a:xfrm>
            <a:off x="5281674" y="3809999"/>
            <a:ext cx="6376926" cy="1159217"/>
          </a:xfrm>
          <a:prstGeom prst="rect">
            <a:avLst/>
          </a:prstGeom>
        </p:spPr>
        <p:txBody>
          <a:bodyPr vert="horz">
            <a:normAutofit lnSpcReduction="10000"/>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Font typeface="Wingdings"/>
              <a:buNone/>
            </a:pPr>
            <a:r>
              <a:rPr lang="en-US" sz="2400" b="1" dirty="0">
                <a:solidFill>
                  <a:srgbClr val="006600"/>
                </a:solidFill>
              </a:rPr>
              <a:t>From the cross to 70 AD and up to 100 years+ later, Paul and the apostles </a:t>
            </a:r>
            <a:r>
              <a:rPr lang="en-US" sz="2000" dirty="0">
                <a:solidFill>
                  <a:srgbClr val="006600"/>
                </a:solidFill>
              </a:rPr>
              <a:t>[</a:t>
            </a:r>
            <a:r>
              <a:rPr lang="en-US" sz="2000" dirty="0" err="1">
                <a:solidFill>
                  <a:srgbClr val="006600"/>
                </a:solidFill>
              </a:rPr>
              <a:t>Nazoreans</a:t>
            </a:r>
            <a:r>
              <a:rPr lang="en-US" sz="2000" dirty="0">
                <a:solidFill>
                  <a:srgbClr val="006600"/>
                </a:solidFill>
              </a:rPr>
              <a:t>] </a:t>
            </a:r>
            <a:r>
              <a:rPr lang="en-US" sz="2400" b="1" dirty="0">
                <a:solidFill>
                  <a:srgbClr val="006600"/>
                </a:solidFill>
              </a:rPr>
              <a:t>honoured all of Covenant Torah including the Calendar.</a:t>
            </a:r>
          </a:p>
        </p:txBody>
      </p:sp>
      <p:sp>
        <p:nvSpPr>
          <p:cNvPr id="48" name="Content Placeholder 2"/>
          <p:cNvSpPr txBox="1">
            <a:spLocks/>
          </p:cNvSpPr>
          <p:nvPr/>
        </p:nvSpPr>
        <p:spPr>
          <a:xfrm>
            <a:off x="5266878" y="5181600"/>
            <a:ext cx="6391722" cy="1143000"/>
          </a:xfrm>
          <a:prstGeom prst="rect">
            <a:avLst/>
          </a:prstGeom>
        </p:spPr>
        <p:txBody>
          <a:bodyPr vert="horz">
            <a:noAutofit/>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Font typeface="Wingdings"/>
              <a:buNone/>
            </a:pPr>
            <a:endParaRPr lang="en-US" sz="2400" b="1" dirty="0">
              <a:solidFill>
                <a:srgbClr val="494E16"/>
              </a:solidFill>
            </a:endParaRPr>
          </a:p>
        </p:txBody>
      </p:sp>
      <p:sp>
        <p:nvSpPr>
          <p:cNvPr id="50" name="Content Placeholder 2"/>
          <p:cNvSpPr txBox="1">
            <a:spLocks/>
          </p:cNvSpPr>
          <p:nvPr/>
        </p:nvSpPr>
        <p:spPr>
          <a:xfrm>
            <a:off x="5266878" y="5125720"/>
            <a:ext cx="6544122" cy="1143000"/>
          </a:xfrm>
          <a:prstGeom prst="rect">
            <a:avLst/>
          </a:prstGeom>
        </p:spPr>
        <p:txBody>
          <a:bodyPr vert="horz">
            <a:noAutofit/>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Font typeface="Wingdings"/>
              <a:buNone/>
            </a:pPr>
            <a:r>
              <a:rPr lang="en-US" sz="2400" b="1" dirty="0">
                <a:solidFill>
                  <a:srgbClr val="494E16"/>
                </a:solidFill>
              </a:rPr>
              <a:t>Time to ponder thoughts on how the Covenant Calendar keys were lost and by whom … the OT history clarified where the troubles originated.</a:t>
            </a:r>
          </a:p>
        </p:txBody>
      </p:sp>
      <p:sp>
        <p:nvSpPr>
          <p:cNvPr id="52" name="Rectangle 51"/>
          <p:cNvSpPr/>
          <p:nvPr/>
        </p:nvSpPr>
        <p:spPr>
          <a:xfrm>
            <a:off x="1196843" y="1671935"/>
            <a:ext cx="2710422" cy="52322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2800" b="1" spc="150" dirty="0">
                <a:ln w="11430"/>
                <a:solidFill>
                  <a:srgbClr val="8E002F"/>
                </a:solidFill>
                <a:effectLst>
                  <a:outerShdw blurRad="25400" algn="tl" rotWithShape="0">
                    <a:srgbClr val="000000">
                      <a:alpha val="43000"/>
                    </a:srgbClr>
                  </a:outerShdw>
                </a:effectLst>
              </a:rPr>
              <a:t>(Moon Part #9)</a:t>
            </a:r>
          </a:p>
        </p:txBody>
      </p:sp>
      <p:sp>
        <p:nvSpPr>
          <p:cNvPr id="53" name="Rectangle 52"/>
          <p:cNvSpPr/>
          <p:nvPr/>
        </p:nvSpPr>
        <p:spPr>
          <a:xfrm>
            <a:off x="1198928" y="3058180"/>
            <a:ext cx="2710422" cy="52322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2800" b="1" spc="150" dirty="0">
                <a:ln w="11430"/>
                <a:solidFill>
                  <a:srgbClr val="8E002F"/>
                </a:solidFill>
                <a:effectLst>
                  <a:outerShdw blurRad="25400" algn="tl" rotWithShape="0">
                    <a:srgbClr val="000000">
                      <a:alpha val="43000"/>
                    </a:srgbClr>
                  </a:outerShdw>
                </a:effectLst>
              </a:rPr>
              <a:t>(Moon Part #9)</a:t>
            </a:r>
          </a:p>
        </p:txBody>
      </p:sp>
      <p:sp>
        <p:nvSpPr>
          <p:cNvPr id="54" name="Rectangle 53"/>
          <p:cNvSpPr/>
          <p:nvPr/>
        </p:nvSpPr>
        <p:spPr>
          <a:xfrm>
            <a:off x="1207625" y="4429780"/>
            <a:ext cx="2710422" cy="52322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2800" b="1" spc="150" dirty="0">
                <a:ln w="11430"/>
                <a:solidFill>
                  <a:srgbClr val="8E002F"/>
                </a:solidFill>
                <a:effectLst>
                  <a:outerShdw blurRad="25400" algn="tl" rotWithShape="0">
                    <a:srgbClr val="000000">
                      <a:alpha val="43000"/>
                    </a:srgbClr>
                  </a:outerShdw>
                </a:effectLst>
              </a:rPr>
              <a:t>(Moon Part #9)</a:t>
            </a:r>
          </a:p>
        </p:txBody>
      </p:sp>
      <p:sp>
        <p:nvSpPr>
          <p:cNvPr id="55" name="Rectangle 54"/>
          <p:cNvSpPr/>
          <p:nvPr/>
        </p:nvSpPr>
        <p:spPr>
          <a:xfrm>
            <a:off x="1234461" y="5862134"/>
            <a:ext cx="2710422" cy="52322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2800" b="1" spc="150" dirty="0">
                <a:ln w="11430"/>
                <a:solidFill>
                  <a:srgbClr val="8E002F"/>
                </a:solidFill>
                <a:effectLst>
                  <a:outerShdw blurRad="25400" algn="tl" rotWithShape="0">
                    <a:srgbClr val="000000">
                      <a:alpha val="43000"/>
                    </a:srgbClr>
                  </a:outerShdw>
                </a:effectLst>
              </a:rPr>
              <a:t>(Moon Part #9)</a:t>
            </a:r>
          </a:p>
        </p:txBody>
      </p:sp>
      <p:sp>
        <p:nvSpPr>
          <p:cNvPr id="56" name="TextBox 55"/>
          <p:cNvSpPr txBox="1"/>
          <p:nvPr/>
        </p:nvSpPr>
        <p:spPr>
          <a:xfrm>
            <a:off x="11658600" y="1610425"/>
            <a:ext cx="551519" cy="3785652"/>
          </a:xfrm>
          <a:prstGeom prst="rect">
            <a:avLst/>
          </a:prstGeom>
          <a:noFill/>
        </p:spPr>
        <p:txBody>
          <a:bodyPr wrap="square" rtlCol="0">
            <a:sp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algn="ctr"/>
            <a:r>
              <a:rPr lang="en-US" sz="4000" b="1" dirty="0">
                <a:ln w="11430"/>
                <a:solidFill>
                  <a:srgbClr val="8E002F"/>
                </a:solidFill>
                <a:effectLst>
                  <a:outerShdw blurRad="50800" dist="39000" dir="5460000" algn="tl">
                    <a:srgbClr val="000000">
                      <a:alpha val="38000"/>
                    </a:srgbClr>
                  </a:outerShdw>
                </a:effectLst>
              </a:rPr>
              <a:t>R</a:t>
            </a:r>
            <a:br>
              <a:rPr lang="en-US" sz="4000" b="1" dirty="0">
                <a:ln w="11430"/>
                <a:solidFill>
                  <a:srgbClr val="8E002F"/>
                </a:solidFill>
                <a:effectLst>
                  <a:outerShdw blurRad="50800" dist="39000" dir="5460000" algn="tl">
                    <a:srgbClr val="000000">
                      <a:alpha val="38000"/>
                    </a:srgbClr>
                  </a:outerShdw>
                </a:effectLst>
              </a:rPr>
            </a:br>
            <a:r>
              <a:rPr lang="en-US" sz="4000" b="1" dirty="0">
                <a:ln w="11430"/>
                <a:solidFill>
                  <a:srgbClr val="8E002F"/>
                </a:solidFill>
                <a:effectLst>
                  <a:outerShdw blurRad="50800" dist="39000" dir="5460000" algn="tl">
                    <a:srgbClr val="000000">
                      <a:alpha val="38000"/>
                    </a:srgbClr>
                  </a:outerShdw>
                </a:effectLst>
              </a:rPr>
              <a:t>E</a:t>
            </a:r>
            <a:br>
              <a:rPr lang="en-US" sz="4000" b="1" dirty="0">
                <a:ln w="11430"/>
                <a:solidFill>
                  <a:srgbClr val="8E002F"/>
                </a:solidFill>
                <a:effectLst>
                  <a:outerShdw blurRad="50800" dist="39000" dir="5460000" algn="tl">
                    <a:srgbClr val="000000">
                      <a:alpha val="38000"/>
                    </a:srgbClr>
                  </a:outerShdw>
                </a:effectLst>
              </a:rPr>
            </a:br>
            <a:r>
              <a:rPr lang="en-US" sz="4000" b="1" dirty="0">
                <a:ln w="11430"/>
                <a:solidFill>
                  <a:srgbClr val="8E002F"/>
                </a:solidFill>
                <a:effectLst>
                  <a:outerShdw blurRad="50800" dist="39000" dir="5460000" algn="tl">
                    <a:srgbClr val="000000">
                      <a:alpha val="38000"/>
                    </a:srgbClr>
                  </a:outerShdw>
                </a:effectLst>
              </a:rPr>
              <a:t>V</a:t>
            </a:r>
            <a:br>
              <a:rPr lang="en-US" sz="4000" b="1" dirty="0">
                <a:ln w="11430"/>
                <a:solidFill>
                  <a:srgbClr val="8E002F"/>
                </a:solidFill>
                <a:effectLst>
                  <a:outerShdw blurRad="50800" dist="39000" dir="5460000" algn="tl">
                    <a:srgbClr val="000000">
                      <a:alpha val="38000"/>
                    </a:srgbClr>
                  </a:outerShdw>
                </a:effectLst>
              </a:rPr>
            </a:br>
            <a:r>
              <a:rPr lang="en-US" sz="4000" b="1" dirty="0">
                <a:ln w="11430"/>
                <a:solidFill>
                  <a:srgbClr val="8E002F"/>
                </a:solidFill>
                <a:effectLst>
                  <a:outerShdw blurRad="50800" dist="39000" dir="5460000" algn="tl">
                    <a:srgbClr val="000000">
                      <a:alpha val="38000"/>
                    </a:srgbClr>
                  </a:outerShdw>
                </a:effectLst>
              </a:rPr>
              <a:t>I</a:t>
            </a:r>
            <a:br>
              <a:rPr lang="en-US" sz="4000" b="1" dirty="0">
                <a:ln w="11430"/>
                <a:solidFill>
                  <a:srgbClr val="8E002F"/>
                </a:solidFill>
                <a:effectLst>
                  <a:outerShdw blurRad="50800" dist="39000" dir="5460000" algn="tl">
                    <a:srgbClr val="000000">
                      <a:alpha val="38000"/>
                    </a:srgbClr>
                  </a:outerShdw>
                </a:effectLst>
              </a:rPr>
            </a:br>
            <a:r>
              <a:rPr lang="en-US" sz="4000" b="1" dirty="0">
                <a:ln w="11430"/>
                <a:solidFill>
                  <a:srgbClr val="8E002F"/>
                </a:solidFill>
                <a:effectLst>
                  <a:outerShdw blurRad="50800" dist="39000" dir="5460000" algn="tl">
                    <a:srgbClr val="000000">
                      <a:alpha val="38000"/>
                    </a:srgbClr>
                  </a:outerShdw>
                </a:effectLst>
              </a:rPr>
              <a:t>E</a:t>
            </a:r>
            <a:br>
              <a:rPr lang="en-US" sz="4000" b="1" dirty="0">
                <a:ln w="11430"/>
                <a:solidFill>
                  <a:srgbClr val="8E002F"/>
                </a:solidFill>
                <a:effectLst>
                  <a:outerShdw blurRad="50800" dist="39000" dir="5460000" algn="tl">
                    <a:srgbClr val="000000">
                      <a:alpha val="38000"/>
                    </a:srgbClr>
                  </a:outerShdw>
                </a:effectLst>
              </a:rPr>
            </a:br>
            <a:r>
              <a:rPr lang="en-US" sz="4000" b="1" dirty="0">
                <a:ln w="11430"/>
                <a:solidFill>
                  <a:srgbClr val="8E002F"/>
                </a:solidFill>
                <a:effectLst>
                  <a:outerShdw blurRad="50800" dist="39000" dir="5460000" algn="tl">
                    <a:srgbClr val="000000">
                      <a:alpha val="38000"/>
                    </a:srgbClr>
                  </a:outerShdw>
                </a:effectLst>
              </a:rPr>
              <a:t>W</a:t>
            </a:r>
          </a:p>
        </p:txBody>
      </p:sp>
    </p:spTree>
    <p:extLst>
      <p:ext uri="{BB962C8B-B14F-4D97-AF65-F5344CB8AC3E}">
        <p14:creationId xmlns:p14="http://schemas.microsoft.com/office/powerpoint/2010/main" val="156316736"/>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500"/>
                                  </p:stCondLst>
                                  <p:childTnLst>
                                    <p:set>
                                      <p:cBhvr>
                                        <p:cTn id="6" dur="1" fill="hold">
                                          <p:stCondLst>
                                            <p:cond delay="0"/>
                                          </p:stCondLst>
                                        </p:cTn>
                                        <p:tgtEl>
                                          <p:spTgt spid="45">
                                            <p:txEl>
                                              <p:pRg st="0" end="0"/>
                                            </p:txEl>
                                          </p:spTgt>
                                        </p:tgtEl>
                                        <p:attrNameLst>
                                          <p:attrName>style.visibility</p:attrName>
                                        </p:attrNameLst>
                                      </p:cBhvr>
                                      <p:to>
                                        <p:strVal val="visible"/>
                                      </p:to>
                                    </p:set>
                                    <p:animEffect transition="in" filter="wipe(left)">
                                      <p:cBhvr>
                                        <p:cTn id="7" dur="1750"/>
                                        <p:tgtEl>
                                          <p:spTgt spid="45">
                                            <p:txEl>
                                              <p:pRg st="0" end="0"/>
                                            </p:txEl>
                                          </p:spTgt>
                                        </p:tgtEl>
                                      </p:cBhvr>
                                    </p:animEffect>
                                  </p:childTnLst>
                                </p:cTn>
                              </p:par>
                            </p:childTnLst>
                          </p:cTn>
                        </p:par>
                        <p:par>
                          <p:cTn id="8" fill="hold">
                            <p:stCondLst>
                              <p:cond delay="2250"/>
                            </p:stCondLst>
                            <p:childTnLst>
                              <p:par>
                                <p:cTn id="9" presetID="22" presetClass="entr" presetSubtype="1" fill="hold" grpId="0"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wipe(up)">
                                      <p:cBhvr>
                                        <p:cTn id="11" dur="3000"/>
                                        <p:tgtEl>
                                          <p:spTgt spid="5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3">
                                            <p:txEl>
                                              <p:pRg st="0" end="0"/>
                                            </p:txEl>
                                          </p:spTgt>
                                        </p:tgtEl>
                                        <p:attrNameLst>
                                          <p:attrName>style.visibility</p:attrName>
                                        </p:attrNameLst>
                                      </p:cBhvr>
                                      <p:to>
                                        <p:strVal val="visible"/>
                                      </p:to>
                                    </p:set>
                                    <p:animEffect transition="in" filter="wipe(left)">
                                      <p:cBhvr>
                                        <p:cTn id="16" dur="1750"/>
                                        <p:tgtEl>
                                          <p:spTgt spid="23">
                                            <p:txEl>
                                              <p:pRg st="0" end="0"/>
                                            </p:txEl>
                                          </p:spTgt>
                                        </p:tgtEl>
                                      </p:cBhvr>
                                    </p:animEffect>
                                  </p:childTnLst>
                                </p:cTn>
                              </p:par>
                            </p:childTnLst>
                          </p:cTn>
                        </p:par>
                        <p:par>
                          <p:cTn id="17" fill="hold">
                            <p:stCondLst>
                              <p:cond delay="1750"/>
                            </p:stCondLst>
                            <p:childTnLst>
                              <p:par>
                                <p:cTn id="18" presetID="22" presetClass="entr" presetSubtype="8" fill="hold" nodeType="afterEffect">
                                  <p:stCondLst>
                                    <p:cond delay="500"/>
                                  </p:stCondLst>
                                  <p:childTnLst>
                                    <p:set>
                                      <p:cBhvr>
                                        <p:cTn id="19" dur="1" fill="hold">
                                          <p:stCondLst>
                                            <p:cond delay="0"/>
                                          </p:stCondLst>
                                        </p:cTn>
                                        <p:tgtEl>
                                          <p:spTgt spid="46">
                                            <p:txEl>
                                              <p:pRg st="0" end="0"/>
                                            </p:txEl>
                                          </p:spTgt>
                                        </p:tgtEl>
                                        <p:attrNameLst>
                                          <p:attrName>style.visibility</p:attrName>
                                        </p:attrNameLst>
                                      </p:cBhvr>
                                      <p:to>
                                        <p:strVal val="visible"/>
                                      </p:to>
                                    </p:set>
                                    <p:animEffect transition="in" filter="wipe(left)">
                                      <p:cBhvr>
                                        <p:cTn id="20" dur="1750"/>
                                        <p:tgtEl>
                                          <p:spTgt spid="46">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42">
                                            <p:txEl>
                                              <p:pRg st="0" end="0"/>
                                            </p:txEl>
                                          </p:spTgt>
                                        </p:tgtEl>
                                        <p:attrNameLst>
                                          <p:attrName>style.visibility</p:attrName>
                                        </p:attrNameLst>
                                      </p:cBhvr>
                                      <p:to>
                                        <p:strVal val="visible"/>
                                      </p:to>
                                    </p:set>
                                    <p:animEffect transition="in" filter="wipe(left)">
                                      <p:cBhvr>
                                        <p:cTn id="25" dur="1750"/>
                                        <p:tgtEl>
                                          <p:spTgt spid="42">
                                            <p:txEl>
                                              <p:pRg st="0" end="0"/>
                                            </p:txEl>
                                          </p:spTgt>
                                        </p:tgtEl>
                                      </p:cBhvr>
                                    </p:animEffect>
                                  </p:childTnLst>
                                </p:cTn>
                              </p:par>
                            </p:childTnLst>
                          </p:cTn>
                        </p:par>
                        <p:par>
                          <p:cTn id="26" fill="hold">
                            <p:stCondLst>
                              <p:cond delay="1750"/>
                            </p:stCondLst>
                            <p:childTnLst>
                              <p:par>
                                <p:cTn id="27" presetID="22" presetClass="entr" presetSubtype="8" fill="hold" nodeType="afterEffect">
                                  <p:stCondLst>
                                    <p:cond delay="500"/>
                                  </p:stCondLst>
                                  <p:childTnLst>
                                    <p:set>
                                      <p:cBhvr>
                                        <p:cTn id="28" dur="1" fill="hold">
                                          <p:stCondLst>
                                            <p:cond delay="0"/>
                                          </p:stCondLst>
                                        </p:cTn>
                                        <p:tgtEl>
                                          <p:spTgt spid="47">
                                            <p:txEl>
                                              <p:pRg st="0" end="0"/>
                                            </p:txEl>
                                          </p:spTgt>
                                        </p:tgtEl>
                                        <p:attrNameLst>
                                          <p:attrName>style.visibility</p:attrName>
                                        </p:attrNameLst>
                                      </p:cBhvr>
                                      <p:to>
                                        <p:strVal val="visible"/>
                                      </p:to>
                                    </p:set>
                                    <p:animEffect transition="in" filter="wipe(left)">
                                      <p:cBhvr>
                                        <p:cTn id="29" dur="1750"/>
                                        <p:tgtEl>
                                          <p:spTgt spid="47">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250"/>
                                  </p:stCondLst>
                                  <p:childTnLst>
                                    <p:set>
                                      <p:cBhvr>
                                        <p:cTn id="33" dur="1" fill="hold">
                                          <p:stCondLst>
                                            <p:cond delay="0"/>
                                          </p:stCondLst>
                                        </p:cTn>
                                        <p:tgtEl>
                                          <p:spTgt spid="43">
                                            <p:txEl>
                                              <p:pRg st="0" end="0"/>
                                            </p:txEl>
                                          </p:spTgt>
                                        </p:tgtEl>
                                        <p:attrNameLst>
                                          <p:attrName>style.visibility</p:attrName>
                                        </p:attrNameLst>
                                      </p:cBhvr>
                                      <p:to>
                                        <p:strVal val="visible"/>
                                      </p:to>
                                    </p:set>
                                    <p:animEffect transition="in" filter="wipe(left)">
                                      <p:cBhvr>
                                        <p:cTn id="34" dur="1750"/>
                                        <p:tgtEl>
                                          <p:spTgt spid="43">
                                            <p:txEl>
                                              <p:pRg st="0" end="0"/>
                                            </p:txEl>
                                          </p:spTgt>
                                        </p:tgtEl>
                                      </p:cBhvr>
                                    </p:animEffect>
                                  </p:childTnLst>
                                </p:cTn>
                              </p:par>
                            </p:childTnLst>
                          </p:cTn>
                        </p:par>
                        <p:par>
                          <p:cTn id="35" fill="hold">
                            <p:stCondLst>
                              <p:cond delay="2000"/>
                            </p:stCondLst>
                            <p:childTnLst>
                              <p:par>
                                <p:cTn id="36" presetID="22" presetClass="entr" presetSubtype="8" fill="hold" nodeType="afterEffect">
                                  <p:stCondLst>
                                    <p:cond delay="500"/>
                                  </p:stCondLst>
                                  <p:childTnLst>
                                    <p:set>
                                      <p:cBhvr>
                                        <p:cTn id="37" dur="1" fill="hold">
                                          <p:stCondLst>
                                            <p:cond delay="0"/>
                                          </p:stCondLst>
                                        </p:cTn>
                                        <p:tgtEl>
                                          <p:spTgt spid="50">
                                            <p:txEl>
                                              <p:pRg st="0" end="0"/>
                                            </p:txEl>
                                          </p:spTgt>
                                        </p:tgtEl>
                                        <p:attrNameLst>
                                          <p:attrName>style.visibility</p:attrName>
                                        </p:attrNameLst>
                                      </p:cBhvr>
                                      <p:to>
                                        <p:strVal val="visible"/>
                                      </p:to>
                                    </p:set>
                                    <p:animEffect transition="in" filter="wipe(left)">
                                      <p:cBhvr>
                                        <p:cTn id="38" dur="1750"/>
                                        <p:tgtEl>
                                          <p:spTgt spid="5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3" name="Slide Number Placeholder 1"/>
          <p:cNvSpPr txBox="1">
            <a:spLocks/>
          </p:cNvSpPr>
          <p:nvPr/>
        </p:nvSpPr>
        <p:spPr>
          <a:xfrm>
            <a:off x="11353800" y="6461760"/>
            <a:ext cx="711200" cy="38100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A4C6552-42F6-43F2-A3FB-E92E8C09004E}" type="slidenum">
              <a:rPr lang="en-US" sz="1800" smtClean="0">
                <a:solidFill>
                  <a:schemeClr val="tx1"/>
                </a:solidFill>
              </a:rPr>
              <a:pPr/>
              <a:t>13</a:t>
            </a:fld>
            <a:endParaRPr lang="en-US" sz="1800" dirty="0">
              <a:solidFill>
                <a:schemeClr val="tx1"/>
              </a:solidFill>
            </a:endParaRPr>
          </a:p>
        </p:txBody>
      </p:sp>
      <p:sp>
        <p:nvSpPr>
          <p:cNvPr id="4" name="Title 1"/>
          <p:cNvSpPr txBox="1">
            <a:spLocks/>
          </p:cNvSpPr>
          <p:nvPr/>
        </p:nvSpPr>
        <p:spPr>
          <a:xfrm>
            <a:off x="0" y="0"/>
            <a:ext cx="12065000" cy="869950"/>
          </a:xfrm>
          <a:prstGeom prst="rect">
            <a:avLst/>
          </a:prstGeom>
        </p:spPr>
        <p:txBody>
          <a:bodyPr vert="horz" anchor="ctr">
            <a:normAutofit fontScale="92500"/>
            <a:scene3d>
              <a:camera prst="orthographicFront"/>
              <a:lightRig rig="flat" dir="tl">
                <a:rot lat="0" lon="0" rev="6600000"/>
              </a:lightRig>
            </a:scene3d>
            <a:sp3d extrusionH="25400" contourW="8890">
              <a:bevelT w="38100" h="31750"/>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4800" b="1" dirty="0">
                <a:ln w="11430"/>
                <a:solidFill>
                  <a:srgbClr val="008080"/>
                </a:solidFill>
                <a:effectLst>
                  <a:outerShdw blurRad="50800" dist="39000" dir="5460000" algn="tl">
                    <a:srgbClr val="000000">
                      <a:alpha val="38000"/>
                    </a:srgbClr>
                  </a:outerShdw>
                </a:effectLst>
                <a:latin typeface="Arial Rounded MT Bold" pitchFamily="34" charset="0"/>
              </a:rPr>
              <a:t>Mapping</a:t>
            </a:r>
            <a:r>
              <a:rPr lang="en-US" sz="4800" b="1" dirty="0">
                <a:ln w="11430"/>
                <a:solidFill>
                  <a:srgbClr val="8E002F"/>
                </a:solidFill>
                <a:effectLst>
                  <a:outerShdw blurRad="50800" dist="39000" dir="5460000" algn="tl">
                    <a:srgbClr val="000000">
                      <a:alpha val="38000"/>
                    </a:srgbClr>
                  </a:outerShdw>
                </a:effectLst>
                <a:latin typeface="Arial Rounded MT Bold" pitchFamily="34" charset="0"/>
              </a:rPr>
              <a:t> </a:t>
            </a:r>
            <a:r>
              <a:rPr lang="en-US" sz="4800" b="1" dirty="0">
                <a:ln w="11430"/>
                <a:solidFill>
                  <a:srgbClr val="008080"/>
                </a:solidFill>
                <a:effectLst>
                  <a:outerShdw blurRad="50800" dist="39000" dir="5460000" algn="tl">
                    <a:srgbClr val="000000">
                      <a:alpha val="38000"/>
                    </a:srgbClr>
                  </a:outerShdw>
                </a:effectLst>
                <a:latin typeface="Arial Rounded MT Bold" pitchFamily="34" charset="0"/>
              </a:rPr>
              <a:t>the Topics for </a:t>
            </a:r>
            <a:r>
              <a:rPr lang="en-US" sz="4800" b="1" dirty="0">
                <a:ln w="11430"/>
                <a:solidFill>
                  <a:schemeClr val="tx1">
                    <a:lumMod val="75000"/>
                    <a:lumOff val="25000"/>
                  </a:schemeClr>
                </a:solidFill>
                <a:effectLst>
                  <a:outerShdw blurRad="50800" dist="39000" dir="5460000" algn="tl">
                    <a:srgbClr val="000000">
                      <a:alpha val="38000"/>
                    </a:srgbClr>
                  </a:outerShdw>
                </a:effectLst>
                <a:latin typeface="Arial Rounded MT Bold" pitchFamily="34" charset="0"/>
              </a:rPr>
              <a:t>Lunar</a:t>
            </a:r>
            <a:r>
              <a:rPr lang="en-US" sz="4800" b="1" dirty="0">
                <a:ln w="11430"/>
                <a:solidFill>
                  <a:srgbClr val="8E002F"/>
                </a:solidFill>
                <a:effectLst>
                  <a:outerShdw blurRad="50800" dist="39000" dir="5460000" algn="tl">
                    <a:srgbClr val="000000">
                      <a:alpha val="38000"/>
                    </a:srgbClr>
                  </a:outerShdw>
                </a:effectLst>
                <a:latin typeface="Arial Rounded MT Bold" pitchFamily="34" charset="0"/>
              </a:rPr>
              <a:t> Conclusion</a:t>
            </a:r>
          </a:p>
        </p:txBody>
      </p:sp>
      <p:graphicFrame>
        <p:nvGraphicFramePr>
          <p:cNvPr id="7" name="Diagram 6"/>
          <p:cNvGraphicFramePr/>
          <p:nvPr>
            <p:extLst>
              <p:ext uri="{D42A27DB-BD31-4B8C-83A1-F6EECF244321}">
                <p14:modId xmlns:p14="http://schemas.microsoft.com/office/powerpoint/2010/main" val="1394705065"/>
              </p:ext>
            </p:extLst>
          </p:nvPr>
        </p:nvGraphicFramePr>
        <p:xfrm>
          <a:off x="304800" y="929900"/>
          <a:ext cx="114046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extBox 7"/>
          <p:cNvSpPr txBox="1"/>
          <p:nvPr/>
        </p:nvSpPr>
        <p:spPr>
          <a:xfrm>
            <a:off x="437744" y="2487405"/>
            <a:ext cx="4829134" cy="646331"/>
          </a:xfrm>
          <a:prstGeom prst="rect">
            <a:avLst/>
          </a:prstGeom>
          <a:solidFill>
            <a:srgbClr val="D8EEC0"/>
          </a:solidFill>
          <a:scene3d>
            <a:camera prst="orthographicFront"/>
            <a:lightRig rig="threePt" dir="t"/>
          </a:scene3d>
          <a:sp3d>
            <a:bevelT/>
          </a:sp3d>
        </p:spPr>
        <p:txBody>
          <a:bodyPr wrap="square" rtlCol="0">
            <a:spAutoFit/>
          </a:bodyPr>
          <a:lstStyle/>
          <a:p>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26.  Babylonian History</a:t>
            </a:r>
            <a:endParaRPr lang="en-US" sz="3600" dirty="0"/>
          </a:p>
        </p:txBody>
      </p:sp>
      <p:sp>
        <p:nvSpPr>
          <p:cNvPr id="9" name="TextBox 8"/>
          <p:cNvSpPr txBox="1"/>
          <p:nvPr/>
        </p:nvSpPr>
        <p:spPr>
          <a:xfrm>
            <a:off x="429640" y="3866624"/>
            <a:ext cx="4829134" cy="646331"/>
          </a:xfrm>
          <a:prstGeom prst="rect">
            <a:avLst/>
          </a:prstGeom>
          <a:solidFill>
            <a:schemeClr val="accent4">
              <a:lumMod val="60000"/>
              <a:lumOff val="40000"/>
            </a:schemeClr>
          </a:solidFill>
          <a:scene3d>
            <a:camera prst="orthographicFront"/>
            <a:lightRig rig="threePt" dir="t"/>
          </a:scene3d>
          <a:sp3d>
            <a:bevelT/>
          </a:sp3d>
        </p:spPr>
        <p:txBody>
          <a:bodyPr wrap="square" rtlCol="0">
            <a:spAutoFit/>
          </a:bodyPr>
          <a:lstStyle/>
          <a:p>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27.  Jewish History </a:t>
            </a:r>
            <a:endParaRPr lang="en-US" sz="3600" dirty="0"/>
          </a:p>
        </p:txBody>
      </p:sp>
      <p:sp>
        <p:nvSpPr>
          <p:cNvPr id="10" name="TextBox 9"/>
          <p:cNvSpPr txBox="1"/>
          <p:nvPr/>
        </p:nvSpPr>
        <p:spPr>
          <a:xfrm>
            <a:off x="433528" y="5250969"/>
            <a:ext cx="4829134" cy="646331"/>
          </a:xfrm>
          <a:prstGeom prst="rect">
            <a:avLst/>
          </a:prstGeom>
          <a:solidFill>
            <a:srgbClr val="ACDED8"/>
          </a:solidFill>
          <a:scene3d>
            <a:camera prst="orthographicFront"/>
            <a:lightRig rig="threePt" dir="t"/>
          </a:scene3d>
          <a:sp3d>
            <a:bevelT/>
          </a:sp3d>
        </p:spPr>
        <p:txBody>
          <a:bodyPr wrap="square" rtlCol="0">
            <a:spAutoFit/>
          </a:bodyPr>
          <a:lstStyle/>
          <a:p>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28. Let’s Talk Talmud  </a:t>
            </a:r>
            <a:endParaRPr lang="en-US" sz="3600" dirty="0"/>
          </a:p>
        </p:txBody>
      </p:sp>
      <p:sp>
        <p:nvSpPr>
          <p:cNvPr id="11" name="TextBox 10"/>
          <p:cNvSpPr txBox="1"/>
          <p:nvPr/>
        </p:nvSpPr>
        <p:spPr>
          <a:xfrm>
            <a:off x="428666" y="1105754"/>
            <a:ext cx="4829134" cy="646331"/>
          </a:xfrm>
          <a:prstGeom prst="rect">
            <a:avLst/>
          </a:prstGeom>
          <a:solidFill>
            <a:srgbClr val="ACDED8"/>
          </a:solidFill>
          <a:scene3d>
            <a:camera prst="orthographicFront"/>
            <a:lightRig rig="threePt" dir="t"/>
          </a:scene3d>
          <a:sp3d>
            <a:bevelT/>
          </a:sp3d>
        </p:spPr>
        <p:txBody>
          <a:bodyPr wrap="square" rtlCol="0">
            <a:spAutoFit/>
          </a:bodyPr>
          <a:lstStyle/>
          <a:p>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25. Egyptian History</a:t>
            </a:r>
            <a:endParaRPr lang="en-US" sz="3600" dirty="0"/>
          </a:p>
        </p:txBody>
      </p:sp>
      <p:sp>
        <p:nvSpPr>
          <p:cNvPr id="12" name="Content Placeholder 2"/>
          <p:cNvSpPr txBox="1">
            <a:spLocks/>
          </p:cNvSpPr>
          <p:nvPr/>
        </p:nvSpPr>
        <p:spPr>
          <a:xfrm>
            <a:off x="5266878" y="1022350"/>
            <a:ext cx="6503482" cy="1263650"/>
          </a:xfrm>
          <a:prstGeom prst="rect">
            <a:avLst/>
          </a:prstGeom>
        </p:spPr>
        <p:txBody>
          <a:bodyPr vert="horz">
            <a:normAutofit fontScale="92500"/>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Font typeface="Wingdings"/>
              <a:buNone/>
            </a:pPr>
            <a:r>
              <a:rPr lang="en-US" sz="2400" b="1" dirty="0">
                <a:solidFill>
                  <a:srgbClr val="002060"/>
                </a:solidFill>
              </a:rPr>
              <a:t>Egypt’s history is interesting, as they had some things right.  Remember, Joseph was next to Pharaoh many years &amp; Moses gain much knowledge while there.</a:t>
            </a:r>
          </a:p>
        </p:txBody>
      </p:sp>
      <p:sp>
        <p:nvSpPr>
          <p:cNvPr id="13" name="Content Placeholder 2"/>
          <p:cNvSpPr txBox="1">
            <a:spLocks/>
          </p:cNvSpPr>
          <p:nvPr/>
        </p:nvSpPr>
        <p:spPr>
          <a:xfrm>
            <a:off x="5266878" y="2438400"/>
            <a:ext cx="6391722" cy="1109770"/>
          </a:xfrm>
          <a:prstGeom prst="rect">
            <a:avLst/>
          </a:prstGeom>
        </p:spPr>
        <p:txBody>
          <a:bodyPr vert="horz">
            <a:normAutofit lnSpcReduction="10000"/>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Font typeface="Wingdings"/>
              <a:buNone/>
            </a:pPr>
            <a:r>
              <a:rPr lang="en-US" sz="2400" b="1" dirty="0">
                <a:solidFill>
                  <a:schemeClr val="bg2">
                    <a:lumMod val="25000"/>
                  </a:schemeClr>
                </a:solidFill>
              </a:rPr>
              <a:t>This will include a short examination of history from Babylon as compared to what was happening within the Jewish culture &amp; economy.</a:t>
            </a:r>
          </a:p>
        </p:txBody>
      </p:sp>
      <p:sp>
        <p:nvSpPr>
          <p:cNvPr id="14" name="Content Placeholder 2"/>
          <p:cNvSpPr txBox="1">
            <a:spLocks/>
          </p:cNvSpPr>
          <p:nvPr/>
        </p:nvSpPr>
        <p:spPr>
          <a:xfrm>
            <a:off x="5281674" y="3809999"/>
            <a:ext cx="6376926" cy="1159217"/>
          </a:xfrm>
          <a:prstGeom prst="rect">
            <a:avLst/>
          </a:prstGeom>
        </p:spPr>
        <p:txBody>
          <a:bodyPr vert="horz">
            <a:normAutofit lnSpcReduction="10000"/>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Font typeface="Wingdings"/>
              <a:buNone/>
            </a:pPr>
            <a:r>
              <a:rPr lang="en-US" sz="2400" b="1" dirty="0">
                <a:solidFill>
                  <a:srgbClr val="006600"/>
                </a:solidFill>
              </a:rPr>
              <a:t>What festival is attached to the new moon?  What calendar did the Jews adopt?  How was that calendar refined?  What key was removed?</a:t>
            </a:r>
          </a:p>
        </p:txBody>
      </p:sp>
      <p:sp>
        <p:nvSpPr>
          <p:cNvPr id="15" name="Content Placeholder 2"/>
          <p:cNvSpPr txBox="1">
            <a:spLocks/>
          </p:cNvSpPr>
          <p:nvPr/>
        </p:nvSpPr>
        <p:spPr>
          <a:xfrm>
            <a:off x="5266878" y="5181600"/>
            <a:ext cx="6391722" cy="1143000"/>
          </a:xfrm>
          <a:prstGeom prst="rect">
            <a:avLst/>
          </a:prstGeom>
        </p:spPr>
        <p:txBody>
          <a:bodyPr vert="horz">
            <a:noAutofit/>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Font typeface="Wingdings"/>
              <a:buNone/>
            </a:pPr>
            <a:endParaRPr lang="en-US" sz="2400" b="1" dirty="0">
              <a:solidFill>
                <a:srgbClr val="494E16"/>
              </a:solidFill>
            </a:endParaRPr>
          </a:p>
        </p:txBody>
      </p:sp>
      <p:sp>
        <p:nvSpPr>
          <p:cNvPr id="16" name="TextBox 15"/>
          <p:cNvSpPr txBox="1"/>
          <p:nvPr/>
        </p:nvSpPr>
        <p:spPr>
          <a:xfrm>
            <a:off x="11635865" y="1288960"/>
            <a:ext cx="551519" cy="4401205"/>
          </a:xfrm>
          <a:prstGeom prst="rect">
            <a:avLst/>
          </a:prstGeom>
          <a:noFill/>
        </p:spPr>
        <p:txBody>
          <a:bodyPr wrap="square" rtlCol="0">
            <a:sp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algn="ctr"/>
            <a:r>
              <a:rPr lang="en-US" sz="2800" b="1" dirty="0">
                <a:ln w="11430"/>
                <a:solidFill>
                  <a:srgbClr val="8E002F"/>
                </a:solidFill>
                <a:effectLst>
                  <a:outerShdw blurRad="50800" dist="39000" dir="5460000" algn="tl">
                    <a:srgbClr val="000000">
                      <a:alpha val="38000"/>
                    </a:srgbClr>
                  </a:outerShdw>
                </a:effectLst>
              </a:rPr>
              <a:t>NEW</a:t>
            </a:r>
            <a:br>
              <a:rPr lang="en-US" sz="2800" b="1" dirty="0">
                <a:ln w="11430"/>
                <a:solidFill>
                  <a:srgbClr val="8E002F"/>
                </a:solidFill>
                <a:effectLst>
                  <a:outerShdw blurRad="50800" dist="39000" dir="5460000" algn="tl">
                    <a:srgbClr val="000000">
                      <a:alpha val="38000"/>
                    </a:srgbClr>
                  </a:outerShdw>
                </a:effectLst>
              </a:rPr>
            </a:br>
            <a:endParaRPr lang="en-US" sz="2800" b="1" dirty="0">
              <a:ln w="11430"/>
              <a:solidFill>
                <a:srgbClr val="8E002F"/>
              </a:solidFill>
              <a:effectLst>
                <a:outerShdw blurRad="50800" dist="39000" dir="5460000" algn="tl">
                  <a:srgbClr val="000000">
                    <a:alpha val="38000"/>
                  </a:srgbClr>
                </a:outerShdw>
              </a:effectLst>
            </a:endParaRPr>
          </a:p>
          <a:p>
            <a:pPr algn="ctr"/>
            <a:r>
              <a:rPr lang="en-US" sz="2800" b="1" dirty="0">
                <a:ln w="11430"/>
                <a:solidFill>
                  <a:srgbClr val="8E002F"/>
                </a:solidFill>
                <a:effectLst>
                  <a:outerShdw blurRad="50800" dist="39000" dir="5460000" algn="tl">
                    <a:srgbClr val="000000">
                      <a:alpha val="38000"/>
                    </a:srgbClr>
                  </a:outerShdw>
                </a:effectLst>
              </a:rPr>
              <a:t>L</a:t>
            </a:r>
            <a:br>
              <a:rPr lang="en-US" sz="2800" b="1" dirty="0">
                <a:ln w="11430"/>
                <a:solidFill>
                  <a:srgbClr val="8E002F"/>
                </a:solidFill>
                <a:effectLst>
                  <a:outerShdw blurRad="50800" dist="39000" dir="5460000" algn="tl">
                    <a:srgbClr val="000000">
                      <a:alpha val="38000"/>
                    </a:srgbClr>
                  </a:outerShdw>
                </a:effectLst>
              </a:rPr>
            </a:br>
            <a:r>
              <a:rPr lang="en-US" sz="2800" b="1" dirty="0">
                <a:ln w="11430"/>
                <a:solidFill>
                  <a:srgbClr val="8E002F"/>
                </a:solidFill>
                <a:effectLst>
                  <a:outerShdw blurRad="50800" dist="39000" dir="5460000" algn="tl">
                    <a:srgbClr val="000000">
                      <a:alpha val="38000"/>
                    </a:srgbClr>
                  </a:outerShdw>
                </a:effectLst>
              </a:rPr>
              <a:t>E</a:t>
            </a:r>
            <a:br>
              <a:rPr lang="en-US" sz="2800" b="1" dirty="0">
                <a:ln w="11430"/>
                <a:solidFill>
                  <a:srgbClr val="8E002F"/>
                </a:solidFill>
                <a:effectLst>
                  <a:outerShdw blurRad="50800" dist="39000" dir="5460000" algn="tl">
                    <a:srgbClr val="000000">
                      <a:alpha val="38000"/>
                    </a:srgbClr>
                  </a:outerShdw>
                </a:effectLst>
              </a:rPr>
            </a:br>
            <a:r>
              <a:rPr lang="en-US" sz="2800" b="1" dirty="0">
                <a:ln w="11430"/>
                <a:solidFill>
                  <a:srgbClr val="8E002F"/>
                </a:solidFill>
                <a:effectLst>
                  <a:outerShdw blurRad="50800" dist="39000" dir="5460000" algn="tl">
                    <a:srgbClr val="000000">
                      <a:alpha val="38000"/>
                    </a:srgbClr>
                  </a:outerShdw>
                </a:effectLst>
              </a:rPr>
              <a:t>S</a:t>
            </a:r>
            <a:br>
              <a:rPr lang="en-US" sz="2800" b="1" dirty="0">
                <a:ln w="11430"/>
                <a:solidFill>
                  <a:srgbClr val="8E002F"/>
                </a:solidFill>
                <a:effectLst>
                  <a:outerShdw blurRad="50800" dist="39000" dir="5460000" algn="tl">
                    <a:srgbClr val="000000">
                      <a:alpha val="38000"/>
                    </a:srgbClr>
                  </a:outerShdw>
                </a:effectLst>
              </a:rPr>
            </a:br>
            <a:r>
              <a:rPr lang="en-US" sz="2800" b="1" dirty="0">
                <a:ln w="11430"/>
                <a:solidFill>
                  <a:srgbClr val="8E002F"/>
                </a:solidFill>
                <a:effectLst>
                  <a:outerShdw blurRad="50800" dist="39000" dir="5460000" algn="tl">
                    <a:srgbClr val="000000">
                      <a:alpha val="38000"/>
                    </a:srgbClr>
                  </a:outerShdw>
                </a:effectLst>
              </a:rPr>
              <a:t>SON</a:t>
            </a:r>
          </a:p>
        </p:txBody>
      </p:sp>
      <p:sp>
        <p:nvSpPr>
          <p:cNvPr id="18" name="Content Placeholder 2"/>
          <p:cNvSpPr txBox="1">
            <a:spLocks/>
          </p:cNvSpPr>
          <p:nvPr/>
        </p:nvSpPr>
        <p:spPr>
          <a:xfrm>
            <a:off x="5266878" y="5181600"/>
            <a:ext cx="6544122" cy="1143000"/>
          </a:xfrm>
          <a:prstGeom prst="rect">
            <a:avLst/>
          </a:prstGeom>
        </p:spPr>
        <p:txBody>
          <a:bodyPr vert="horz">
            <a:noAutofit/>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r>
              <a:rPr lang="en-US" sz="2400" b="1" dirty="0">
                <a:solidFill>
                  <a:srgbClr val="494E16"/>
                </a:solidFill>
              </a:rPr>
              <a:t>Talmud historical quotes and </a:t>
            </a:r>
            <a:r>
              <a:rPr lang="en-US" sz="2400" b="1" dirty="0" err="1">
                <a:solidFill>
                  <a:srgbClr val="494E16"/>
                </a:solidFill>
              </a:rPr>
              <a:t>mis</a:t>
            </a:r>
            <a:r>
              <a:rPr lang="en-US" sz="2400" b="1" dirty="0">
                <a:solidFill>
                  <a:srgbClr val="494E16"/>
                </a:solidFill>
              </a:rPr>
              <a:t>-quotes will </a:t>
            </a:r>
            <a:br>
              <a:rPr lang="en-US" sz="2400" b="1" dirty="0">
                <a:solidFill>
                  <a:srgbClr val="494E16"/>
                </a:solidFill>
              </a:rPr>
            </a:br>
            <a:r>
              <a:rPr lang="en-US" sz="2400" b="1" dirty="0">
                <a:solidFill>
                  <a:srgbClr val="494E16"/>
                </a:solidFill>
              </a:rPr>
              <a:t>be compared to Moses and Torah with regards </a:t>
            </a:r>
            <a:br>
              <a:rPr lang="en-US" sz="2400" b="1" dirty="0">
                <a:solidFill>
                  <a:srgbClr val="494E16"/>
                </a:solidFill>
              </a:rPr>
            </a:br>
            <a:r>
              <a:rPr lang="en-US" sz="2400" b="1" dirty="0">
                <a:solidFill>
                  <a:srgbClr val="494E16"/>
                </a:solidFill>
              </a:rPr>
              <a:t>to alignment with Yahuah’s Covenant Calendar.  </a:t>
            </a:r>
          </a:p>
        </p:txBody>
      </p:sp>
      <p:sp>
        <p:nvSpPr>
          <p:cNvPr id="19" name="Rectangle 18"/>
          <p:cNvSpPr/>
          <p:nvPr/>
        </p:nvSpPr>
        <p:spPr>
          <a:xfrm>
            <a:off x="1095854" y="1671935"/>
            <a:ext cx="2912400" cy="52322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2800" b="1" spc="150" dirty="0">
                <a:ln w="11430"/>
                <a:solidFill>
                  <a:srgbClr val="FFC000"/>
                </a:solidFill>
                <a:effectLst>
                  <a:outerShdw blurRad="25400" algn="tl" rotWithShape="0">
                    <a:srgbClr val="000000">
                      <a:alpha val="43000"/>
                    </a:srgbClr>
                  </a:outerShdw>
                </a:effectLst>
              </a:rPr>
              <a:t>(Moon Part #10)</a:t>
            </a:r>
          </a:p>
        </p:txBody>
      </p:sp>
      <p:sp>
        <p:nvSpPr>
          <p:cNvPr id="20" name="Rectangle 19"/>
          <p:cNvSpPr/>
          <p:nvPr/>
        </p:nvSpPr>
        <p:spPr>
          <a:xfrm>
            <a:off x="1097939" y="3058180"/>
            <a:ext cx="2912400" cy="52322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2800" b="1" spc="150" dirty="0">
                <a:ln w="11430"/>
                <a:solidFill>
                  <a:srgbClr val="FFC000"/>
                </a:solidFill>
                <a:effectLst>
                  <a:outerShdw blurRad="25400" algn="tl" rotWithShape="0">
                    <a:srgbClr val="000000">
                      <a:alpha val="43000"/>
                    </a:srgbClr>
                  </a:outerShdw>
                </a:effectLst>
              </a:rPr>
              <a:t>(Moon Part #10)</a:t>
            </a:r>
          </a:p>
        </p:txBody>
      </p:sp>
      <p:sp>
        <p:nvSpPr>
          <p:cNvPr id="21" name="Rectangle 20"/>
          <p:cNvSpPr/>
          <p:nvPr/>
        </p:nvSpPr>
        <p:spPr>
          <a:xfrm>
            <a:off x="1106636" y="4429780"/>
            <a:ext cx="2912400" cy="52322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2800" b="1" spc="150" dirty="0">
                <a:ln w="11430"/>
                <a:solidFill>
                  <a:srgbClr val="FFC000"/>
                </a:solidFill>
                <a:effectLst>
                  <a:outerShdw blurRad="25400" algn="tl" rotWithShape="0">
                    <a:srgbClr val="000000">
                      <a:alpha val="43000"/>
                    </a:srgbClr>
                  </a:outerShdw>
                </a:effectLst>
              </a:rPr>
              <a:t>(Moon Part #10)</a:t>
            </a:r>
          </a:p>
        </p:txBody>
      </p:sp>
      <p:sp>
        <p:nvSpPr>
          <p:cNvPr id="22" name="Rectangle 21"/>
          <p:cNvSpPr/>
          <p:nvPr/>
        </p:nvSpPr>
        <p:spPr>
          <a:xfrm>
            <a:off x="1133472" y="5862134"/>
            <a:ext cx="2912400" cy="52322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2800" b="1" spc="150" dirty="0">
                <a:ln w="11430"/>
                <a:solidFill>
                  <a:srgbClr val="FFC000"/>
                </a:solidFill>
                <a:effectLst>
                  <a:outerShdw blurRad="25400" algn="tl" rotWithShape="0">
                    <a:srgbClr val="000000">
                      <a:alpha val="43000"/>
                    </a:srgbClr>
                  </a:outerShdw>
                </a:effectLst>
              </a:rPr>
              <a:t>(Moon Part #10)</a:t>
            </a:r>
          </a:p>
        </p:txBody>
      </p:sp>
    </p:spTree>
    <p:extLst>
      <p:ext uri="{BB962C8B-B14F-4D97-AF65-F5344CB8AC3E}">
        <p14:creationId xmlns:p14="http://schemas.microsoft.com/office/powerpoint/2010/main" val="1155701019"/>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nodeType="afterEffect">
                                  <p:stCondLst>
                                    <p:cond delay="0"/>
                                  </p:stCondLst>
                                  <p:iterate type="lt">
                                    <p:tmPct val="10000"/>
                                  </p:iterate>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1000" fill="hold"/>
                                        <p:tgtEl>
                                          <p:spTgt spid="4">
                                            <p:txEl>
                                              <p:pRg st="0" end="0"/>
                                            </p:txEl>
                                          </p:spTgt>
                                        </p:tgtEl>
                                        <p:attrNameLst>
                                          <p:attrName>ppt_y</p:attrName>
                                        </p:attrNameLst>
                                      </p:cBhvr>
                                      <p:tavLst>
                                        <p:tav tm="0">
                                          <p:val>
                                            <p:strVal val="#ppt_y"/>
                                          </p:val>
                                        </p:tav>
                                        <p:tav tm="100000">
                                          <p:val>
                                            <p:strVal val="#ppt_y"/>
                                          </p:val>
                                        </p:tav>
                                      </p:tavLst>
                                    </p:anim>
                                    <p:anim calcmode="lin" valueType="num">
                                      <p:cBhvr>
                                        <p:cTn id="9" dur="1000" fill="hold"/>
                                        <p:tgtEl>
                                          <p:spTgt spid="4">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1000" fill="hold"/>
                                        <p:tgtEl>
                                          <p:spTgt spid="4">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1000" tmFilter="0,0; .5, 1; 1, 1"/>
                                        <p:tgtEl>
                                          <p:spTgt spid="4">
                                            <p:txEl>
                                              <p:pRg st="0" end="0"/>
                                            </p:txEl>
                                          </p:spTgt>
                                        </p:tgtEl>
                                      </p:cBhvr>
                                    </p:animEffect>
                                  </p:childTnLst>
                                </p:cTn>
                              </p:par>
                            </p:childTnLst>
                          </p:cTn>
                        </p:par>
                        <p:par>
                          <p:cTn id="12" fill="hold">
                            <p:stCondLst>
                              <p:cond delay="4300"/>
                            </p:stCondLst>
                            <p:childTnLst>
                              <p:par>
                                <p:cTn id="13" presetID="22" presetClass="entr" presetSubtype="8" fill="hold" nodeType="after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wipe(left)">
                                      <p:cBhvr>
                                        <p:cTn id="15" dur="1750"/>
                                        <p:tgtEl>
                                          <p:spTgt spid="11">
                                            <p:txEl>
                                              <p:pRg st="0" end="0"/>
                                            </p:txEl>
                                          </p:spTgt>
                                        </p:tgtEl>
                                      </p:cBhvr>
                                    </p:animEffect>
                                  </p:childTnLst>
                                </p:cTn>
                              </p:par>
                            </p:childTnLst>
                          </p:cTn>
                        </p:par>
                        <p:par>
                          <p:cTn id="16" fill="hold">
                            <p:stCondLst>
                              <p:cond delay="6050"/>
                            </p:stCondLst>
                            <p:childTnLst>
                              <p:par>
                                <p:cTn id="17" presetID="22" presetClass="entr" presetSubtype="1"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up)">
                                      <p:cBhvr>
                                        <p:cTn id="19" dur="3000"/>
                                        <p:tgtEl>
                                          <p:spTgt spid="16"/>
                                        </p:tgtEl>
                                      </p:cBhvr>
                                    </p:animEffect>
                                  </p:childTnLst>
                                </p:cTn>
                              </p:par>
                              <p:par>
                                <p:cTn id="20" presetID="22" presetClass="entr" presetSubtype="8" fill="hold" grpId="0" nodeType="withEffect">
                                  <p:stCondLst>
                                    <p:cond delay="50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175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wipe(left)">
                                      <p:cBhvr>
                                        <p:cTn id="27" dur="1750"/>
                                        <p:tgtEl>
                                          <p:spTgt spid="8">
                                            <p:txEl>
                                              <p:pRg st="0" end="0"/>
                                            </p:txEl>
                                          </p:spTgt>
                                        </p:tgtEl>
                                      </p:cBhvr>
                                    </p:animEffect>
                                  </p:childTnLst>
                                </p:cTn>
                              </p:par>
                            </p:childTnLst>
                          </p:cTn>
                        </p:par>
                        <p:par>
                          <p:cTn id="28" fill="hold">
                            <p:stCondLst>
                              <p:cond delay="1750"/>
                            </p:stCondLst>
                            <p:childTnLst>
                              <p:par>
                                <p:cTn id="29" presetID="22" presetClass="entr" presetSubtype="8" fill="hold" nodeType="afterEffect">
                                  <p:stCondLst>
                                    <p:cond delay="500"/>
                                  </p:stCondLst>
                                  <p:childTnLst>
                                    <p:set>
                                      <p:cBhvr>
                                        <p:cTn id="30" dur="1" fill="hold">
                                          <p:stCondLst>
                                            <p:cond delay="0"/>
                                          </p:stCondLst>
                                        </p:cTn>
                                        <p:tgtEl>
                                          <p:spTgt spid="13">
                                            <p:txEl>
                                              <p:pRg st="0" end="0"/>
                                            </p:txEl>
                                          </p:spTgt>
                                        </p:tgtEl>
                                        <p:attrNameLst>
                                          <p:attrName>style.visibility</p:attrName>
                                        </p:attrNameLst>
                                      </p:cBhvr>
                                      <p:to>
                                        <p:strVal val="visible"/>
                                      </p:to>
                                    </p:set>
                                    <p:animEffect transition="in" filter="wipe(left)">
                                      <p:cBhvr>
                                        <p:cTn id="31" dur="1750"/>
                                        <p:tgtEl>
                                          <p:spTgt spid="13">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9">
                                            <p:txEl>
                                              <p:pRg st="0" end="0"/>
                                            </p:txEl>
                                          </p:spTgt>
                                        </p:tgtEl>
                                        <p:attrNameLst>
                                          <p:attrName>style.visibility</p:attrName>
                                        </p:attrNameLst>
                                      </p:cBhvr>
                                      <p:to>
                                        <p:strVal val="visible"/>
                                      </p:to>
                                    </p:set>
                                    <p:animEffect transition="in" filter="wipe(left)">
                                      <p:cBhvr>
                                        <p:cTn id="36" dur="1750"/>
                                        <p:tgtEl>
                                          <p:spTgt spid="9">
                                            <p:txEl>
                                              <p:pRg st="0" end="0"/>
                                            </p:txEl>
                                          </p:spTgt>
                                        </p:tgtEl>
                                      </p:cBhvr>
                                    </p:animEffect>
                                  </p:childTnLst>
                                </p:cTn>
                              </p:par>
                            </p:childTnLst>
                          </p:cTn>
                        </p:par>
                        <p:par>
                          <p:cTn id="37" fill="hold">
                            <p:stCondLst>
                              <p:cond delay="1750"/>
                            </p:stCondLst>
                            <p:childTnLst>
                              <p:par>
                                <p:cTn id="38" presetID="22" presetClass="entr" presetSubtype="8" fill="hold" nodeType="afterEffect">
                                  <p:stCondLst>
                                    <p:cond delay="500"/>
                                  </p:stCondLst>
                                  <p:childTnLst>
                                    <p:set>
                                      <p:cBhvr>
                                        <p:cTn id="39" dur="1" fill="hold">
                                          <p:stCondLst>
                                            <p:cond delay="0"/>
                                          </p:stCondLst>
                                        </p:cTn>
                                        <p:tgtEl>
                                          <p:spTgt spid="14">
                                            <p:txEl>
                                              <p:pRg st="0" end="0"/>
                                            </p:txEl>
                                          </p:spTgt>
                                        </p:tgtEl>
                                        <p:attrNameLst>
                                          <p:attrName>style.visibility</p:attrName>
                                        </p:attrNameLst>
                                      </p:cBhvr>
                                      <p:to>
                                        <p:strVal val="visible"/>
                                      </p:to>
                                    </p:set>
                                    <p:animEffect transition="in" filter="wipe(left)">
                                      <p:cBhvr>
                                        <p:cTn id="40" dur="1750"/>
                                        <p:tgtEl>
                                          <p:spTgt spid="14">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250"/>
                                  </p:stCondLst>
                                  <p:childTnLst>
                                    <p:set>
                                      <p:cBhvr>
                                        <p:cTn id="44" dur="1" fill="hold">
                                          <p:stCondLst>
                                            <p:cond delay="0"/>
                                          </p:stCondLst>
                                        </p:cTn>
                                        <p:tgtEl>
                                          <p:spTgt spid="10">
                                            <p:txEl>
                                              <p:pRg st="0" end="0"/>
                                            </p:txEl>
                                          </p:spTgt>
                                        </p:tgtEl>
                                        <p:attrNameLst>
                                          <p:attrName>style.visibility</p:attrName>
                                        </p:attrNameLst>
                                      </p:cBhvr>
                                      <p:to>
                                        <p:strVal val="visible"/>
                                      </p:to>
                                    </p:set>
                                    <p:animEffect transition="in" filter="wipe(left)">
                                      <p:cBhvr>
                                        <p:cTn id="45" dur="1750"/>
                                        <p:tgtEl>
                                          <p:spTgt spid="10">
                                            <p:txEl>
                                              <p:pRg st="0" end="0"/>
                                            </p:txEl>
                                          </p:spTgt>
                                        </p:tgtEl>
                                      </p:cBhvr>
                                    </p:animEffect>
                                  </p:childTnLst>
                                </p:cTn>
                              </p:par>
                            </p:childTnLst>
                          </p:cTn>
                        </p:par>
                        <p:par>
                          <p:cTn id="46" fill="hold">
                            <p:stCondLst>
                              <p:cond delay="2000"/>
                            </p:stCondLst>
                            <p:childTnLst>
                              <p:par>
                                <p:cTn id="47" presetID="22" presetClass="entr" presetSubtype="8" fill="hold" nodeType="afterEffect">
                                  <p:stCondLst>
                                    <p:cond delay="500"/>
                                  </p:stCondLst>
                                  <p:childTnLst>
                                    <p:set>
                                      <p:cBhvr>
                                        <p:cTn id="48" dur="1" fill="hold">
                                          <p:stCondLst>
                                            <p:cond delay="0"/>
                                          </p:stCondLst>
                                        </p:cTn>
                                        <p:tgtEl>
                                          <p:spTgt spid="18">
                                            <p:txEl>
                                              <p:pRg st="0" end="0"/>
                                            </p:txEl>
                                          </p:spTgt>
                                        </p:tgtEl>
                                        <p:attrNameLst>
                                          <p:attrName>style.visibility</p:attrName>
                                        </p:attrNameLst>
                                      </p:cBhvr>
                                      <p:to>
                                        <p:strVal val="visible"/>
                                      </p:to>
                                    </p:set>
                                    <p:animEffect transition="in" filter="wipe(left)">
                                      <p:cBhvr>
                                        <p:cTn id="49" dur="175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3" name="Slide Number Placeholder 1"/>
          <p:cNvSpPr txBox="1">
            <a:spLocks/>
          </p:cNvSpPr>
          <p:nvPr/>
        </p:nvSpPr>
        <p:spPr>
          <a:xfrm>
            <a:off x="11353800" y="6461760"/>
            <a:ext cx="711200" cy="38100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A4C6552-42F6-43F2-A3FB-E92E8C09004E}" type="slidenum">
              <a:rPr lang="en-US" sz="1800" smtClean="0">
                <a:solidFill>
                  <a:schemeClr val="tx1"/>
                </a:solidFill>
              </a:rPr>
              <a:pPr/>
              <a:t>14</a:t>
            </a:fld>
            <a:endParaRPr lang="en-US" sz="1800" dirty="0">
              <a:solidFill>
                <a:schemeClr val="tx1"/>
              </a:solidFill>
            </a:endParaRPr>
          </a:p>
        </p:txBody>
      </p:sp>
      <p:graphicFrame>
        <p:nvGraphicFramePr>
          <p:cNvPr id="7" name="Diagram 6"/>
          <p:cNvGraphicFramePr/>
          <p:nvPr>
            <p:extLst>
              <p:ext uri="{D42A27DB-BD31-4B8C-83A1-F6EECF244321}">
                <p14:modId xmlns:p14="http://schemas.microsoft.com/office/powerpoint/2010/main" val="2340491940"/>
              </p:ext>
            </p:extLst>
          </p:nvPr>
        </p:nvGraphicFramePr>
        <p:xfrm>
          <a:off x="304800" y="929900"/>
          <a:ext cx="114046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extBox 7"/>
          <p:cNvSpPr txBox="1"/>
          <p:nvPr/>
        </p:nvSpPr>
        <p:spPr>
          <a:xfrm>
            <a:off x="437744" y="2487405"/>
            <a:ext cx="4829134" cy="646331"/>
          </a:xfrm>
          <a:prstGeom prst="rect">
            <a:avLst/>
          </a:prstGeom>
          <a:solidFill>
            <a:srgbClr val="D8EEC0"/>
          </a:solidFill>
          <a:scene3d>
            <a:camera prst="orthographicFront"/>
            <a:lightRig rig="threePt" dir="t"/>
          </a:scene3d>
          <a:sp3d>
            <a:bevelT/>
          </a:sp3d>
        </p:spPr>
        <p:txBody>
          <a:bodyPr wrap="square" rtlCol="0">
            <a:spAutoFit/>
          </a:bodyPr>
          <a:lstStyle/>
          <a:p>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30. Moon in Question</a:t>
            </a:r>
            <a:endParaRPr lang="en-US" sz="3600" dirty="0"/>
          </a:p>
        </p:txBody>
      </p:sp>
      <p:sp>
        <p:nvSpPr>
          <p:cNvPr id="9" name="TextBox 8"/>
          <p:cNvSpPr txBox="1"/>
          <p:nvPr/>
        </p:nvSpPr>
        <p:spPr>
          <a:xfrm>
            <a:off x="429640" y="3866624"/>
            <a:ext cx="4829134" cy="646331"/>
          </a:xfrm>
          <a:prstGeom prst="rect">
            <a:avLst/>
          </a:prstGeom>
          <a:solidFill>
            <a:schemeClr val="accent4">
              <a:lumMod val="60000"/>
              <a:lumOff val="40000"/>
            </a:schemeClr>
          </a:solidFill>
          <a:scene3d>
            <a:camera prst="orthographicFront"/>
            <a:lightRig rig="threePt" dir="t"/>
          </a:scene3d>
          <a:sp3d>
            <a:bevelT/>
          </a:sp3d>
        </p:spPr>
        <p:txBody>
          <a:bodyPr wrap="square" rtlCol="0">
            <a:spAutoFit/>
          </a:bodyPr>
          <a:lstStyle/>
          <a:p>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31. Review OT Moon   </a:t>
            </a:r>
            <a:endParaRPr lang="en-US" sz="3600" dirty="0"/>
          </a:p>
        </p:txBody>
      </p:sp>
      <p:sp>
        <p:nvSpPr>
          <p:cNvPr id="10" name="TextBox 9"/>
          <p:cNvSpPr txBox="1"/>
          <p:nvPr/>
        </p:nvSpPr>
        <p:spPr>
          <a:xfrm>
            <a:off x="433528" y="5250969"/>
            <a:ext cx="4829134" cy="646331"/>
          </a:xfrm>
          <a:prstGeom prst="rect">
            <a:avLst/>
          </a:prstGeom>
          <a:solidFill>
            <a:srgbClr val="ACDED8"/>
          </a:solidFill>
          <a:scene3d>
            <a:camera prst="orthographicFront"/>
            <a:lightRig rig="threePt" dir="t"/>
          </a:scene3d>
          <a:sp3d>
            <a:bevelT/>
          </a:sp3d>
        </p:spPr>
        <p:txBody>
          <a:bodyPr wrap="square" rtlCol="0">
            <a:spAutoFit/>
          </a:bodyPr>
          <a:lstStyle/>
          <a:p>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32. Paganized Christians</a:t>
            </a:r>
            <a:endParaRPr lang="en-US" sz="3600" dirty="0"/>
          </a:p>
        </p:txBody>
      </p:sp>
      <p:sp>
        <p:nvSpPr>
          <p:cNvPr id="11" name="TextBox 10"/>
          <p:cNvSpPr txBox="1"/>
          <p:nvPr/>
        </p:nvSpPr>
        <p:spPr>
          <a:xfrm>
            <a:off x="428666" y="1105754"/>
            <a:ext cx="4829134" cy="646331"/>
          </a:xfrm>
          <a:prstGeom prst="rect">
            <a:avLst/>
          </a:prstGeom>
          <a:solidFill>
            <a:srgbClr val="ACDED8"/>
          </a:solidFill>
          <a:scene3d>
            <a:camera prst="orthographicFront"/>
            <a:lightRig rig="threePt" dir="t"/>
          </a:scene3d>
          <a:sp3d>
            <a:bevelT/>
          </a:sp3d>
        </p:spPr>
        <p:txBody>
          <a:bodyPr wrap="square" rtlCol="0">
            <a:spAutoFit/>
          </a:bodyPr>
          <a:lstStyle/>
          <a:p>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29. Bible Dictionaries</a:t>
            </a:r>
            <a:endParaRPr lang="en-US" sz="3600" dirty="0"/>
          </a:p>
        </p:txBody>
      </p:sp>
      <p:sp>
        <p:nvSpPr>
          <p:cNvPr id="12" name="Content Placeholder 2"/>
          <p:cNvSpPr txBox="1">
            <a:spLocks/>
          </p:cNvSpPr>
          <p:nvPr/>
        </p:nvSpPr>
        <p:spPr>
          <a:xfrm>
            <a:off x="5266878" y="981710"/>
            <a:ext cx="6503482" cy="1263650"/>
          </a:xfrm>
          <a:prstGeom prst="rect">
            <a:avLst/>
          </a:prstGeom>
        </p:spPr>
        <p:txBody>
          <a:bodyPr vert="horz">
            <a:normAutofit/>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r>
              <a:rPr lang="en-US" sz="2400" b="1" dirty="0">
                <a:solidFill>
                  <a:srgbClr val="002060"/>
                </a:solidFill>
              </a:rPr>
              <a:t>Man’s commentaries, lexicons and dictionaries can be helpful study tools.  What will these commentaries have to say about the moon?</a:t>
            </a:r>
          </a:p>
        </p:txBody>
      </p:sp>
      <p:sp>
        <p:nvSpPr>
          <p:cNvPr id="13" name="Content Placeholder 2"/>
          <p:cNvSpPr txBox="1">
            <a:spLocks/>
          </p:cNvSpPr>
          <p:nvPr/>
        </p:nvSpPr>
        <p:spPr>
          <a:xfrm>
            <a:off x="5266878" y="2438400"/>
            <a:ext cx="6391722" cy="1109770"/>
          </a:xfrm>
          <a:prstGeom prst="rect">
            <a:avLst/>
          </a:prstGeom>
        </p:spPr>
        <p:txBody>
          <a:bodyPr vert="horz">
            <a:normAutofit/>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Font typeface="Wingdings"/>
              <a:buNone/>
            </a:pPr>
            <a:r>
              <a:rPr lang="en-US" sz="2400" b="1" dirty="0">
                <a:solidFill>
                  <a:schemeClr val="bg2">
                    <a:lumMod val="25000"/>
                  </a:schemeClr>
                </a:solidFill>
              </a:rPr>
              <a:t>It’s time to ask some questions based on all the previous research and logic.</a:t>
            </a:r>
          </a:p>
        </p:txBody>
      </p:sp>
      <p:sp>
        <p:nvSpPr>
          <p:cNvPr id="14" name="Content Placeholder 2"/>
          <p:cNvSpPr txBox="1">
            <a:spLocks/>
          </p:cNvSpPr>
          <p:nvPr/>
        </p:nvSpPr>
        <p:spPr>
          <a:xfrm>
            <a:off x="5281674" y="3789679"/>
            <a:ext cx="6376926" cy="1159217"/>
          </a:xfrm>
          <a:prstGeom prst="rect">
            <a:avLst/>
          </a:prstGeom>
        </p:spPr>
        <p:txBody>
          <a:bodyPr vert="horz">
            <a:normAutofit lnSpcReduction="10000"/>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Font typeface="Wingdings"/>
              <a:buNone/>
            </a:pPr>
            <a:r>
              <a:rPr lang="en-US" sz="2400" b="1" dirty="0">
                <a:solidFill>
                  <a:srgbClr val="006600"/>
                </a:solidFill>
              </a:rPr>
              <a:t>A quick review of Moon Studies #8 &amp; #9 before we face the re-appearing question of the roots of paganized Christianity today.</a:t>
            </a:r>
          </a:p>
        </p:txBody>
      </p:sp>
      <p:sp>
        <p:nvSpPr>
          <p:cNvPr id="15" name="Content Placeholder 2"/>
          <p:cNvSpPr txBox="1">
            <a:spLocks/>
          </p:cNvSpPr>
          <p:nvPr/>
        </p:nvSpPr>
        <p:spPr>
          <a:xfrm>
            <a:off x="5266878" y="5181600"/>
            <a:ext cx="6391722" cy="1143000"/>
          </a:xfrm>
          <a:prstGeom prst="rect">
            <a:avLst/>
          </a:prstGeom>
        </p:spPr>
        <p:txBody>
          <a:bodyPr vert="horz">
            <a:noAutofit/>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Font typeface="Wingdings"/>
              <a:buNone/>
            </a:pPr>
            <a:endParaRPr lang="en-US" sz="2400" b="1" dirty="0">
              <a:solidFill>
                <a:srgbClr val="494E16"/>
              </a:solidFill>
            </a:endParaRPr>
          </a:p>
        </p:txBody>
      </p:sp>
      <p:sp>
        <p:nvSpPr>
          <p:cNvPr id="16" name="TextBox 15"/>
          <p:cNvSpPr txBox="1"/>
          <p:nvPr/>
        </p:nvSpPr>
        <p:spPr>
          <a:xfrm>
            <a:off x="11635865" y="1288960"/>
            <a:ext cx="551519" cy="4401205"/>
          </a:xfrm>
          <a:prstGeom prst="rect">
            <a:avLst/>
          </a:prstGeom>
          <a:noFill/>
        </p:spPr>
        <p:txBody>
          <a:bodyPr wrap="square" rtlCol="0">
            <a:sp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algn="ctr"/>
            <a:r>
              <a:rPr lang="en-US" sz="2800" b="1" dirty="0">
                <a:ln w="11430"/>
                <a:solidFill>
                  <a:srgbClr val="8E002F"/>
                </a:solidFill>
                <a:effectLst>
                  <a:outerShdw blurRad="50800" dist="39000" dir="5460000" algn="tl">
                    <a:srgbClr val="000000">
                      <a:alpha val="38000"/>
                    </a:srgbClr>
                  </a:outerShdw>
                </a:effectLst>
              </a:rPr>
              <a:t>NEW</a:t>
            </a:r>
            <a:br>
              <a:rPr lang="en-US" sz="2800" b="1" dirty="0">
                <a:ln w="11430"/>
                <a:solidFill>
                  <a:srgbClr val="8E002F"/>
                </a:solidFill>
                <a:effectLst>
                  <a:outerShdw blurRad="50800" dist="39000" dir="5460000" algn="tl">
                    <a:srgbClr val="000000">
                      <a:alpha val="38000"/>
                    </a:srgbClr>
                  </a:outerShdw>
                </a:effectLst>
              </a:rPr>
            </a:br>
            <a:endParaRPr lang="en-US" sz="2800" b="1" dirty="0">
              <a:ln w="11430"/>
              <a:solidFill>
                <a:srgbClr val="8E002F"/>
              </a:solidFill>
              <a:effectLst>
                <a:outerShdw blurRad="50800" dist="39000" dir="5460000" algn="tl">
                  <a:srgbClr val="000000">
                    <a:alpha val="38000"/>
                  </a:srgbClr>
                </a:outerShdw>
              </a:effectLst>
            </a:endParaRPr>
          </a:p>
          <a:p>
            <a:pPr algn="ctr"/>
            <a:r>
              <a:rPr lang="en-US" sz="2800" b="1" dirty="0">
                <a:ln w="11430"/>
                <a:solidFill>
                  <a:srgbClr val="8E002F"/>
                </a:solidFill>
                <a:effectLst>
                  <a:outerShdw blurRad="50800" dist="39000" dir="5460000" algn="tl">
                    <a:srgbClr val="000000">
                      <a:alpha val="38000"/>
                    </a:srgbClr>
                  </a:outerShdw>
                </a:effectLst>
              </a:rPr>
              <a:t>L</a:t>
            </a:r>
            <a:br>
              <a:rPr lang="en-US" sz="2800" b="1" dirty="0">
                <a:ln w="11430"/>
                <a:solidFill>
                  <a:srgbClr val="8E002F"/>
                </a:solidFill>
                <a:effectLst>
                  <a:outerShdw blurRad="50800" dist="39000" dir="5460000" algn="tl">
                    <a:srgbClr val="000000">
                      <a:alpha val="38000"/>
                    </a:srgbClr>
                  </a:outerShdw>
                </a:effectLst>
              </a:rPr>
            </a:br>
            <a:r>
              <a:rPr lang="en-US" sz="2800" b="1" dirty="0">
                <a:ln w="11430"/>
                <a:solidFill>
                  <a:srgbClr val="8E002F"/>
                </a:solidFill>
                <a:effectLst>
                  <a:outerShdw blurRad="50800" dist="39000" dir="5460000" algn="tl">
                    <a:srgbClr val="000000">
                      <a:alpha val="38000"/>
                    </a:srgbClr>
                  </a:outerShdw>
                </a:effectLst>
              </a:rPr>
              <a:t>E</a:t>
            </a:r>
            <a:br>
              <a:rPr lang="en-US" sz="2800" b="1" dirty="0">
                <a:ln w="11430"/>
                <a:solidFill>
                  <a:srgbClr val="8E002F"/>
                </a:solidFill>
                <a:effectLst>
                  <a:outerShdw blurRad="50800" dist="39000" dir="5460000" algn="tl">
                    <a:srgbClr val="000000">
                      <a:alpha val="38000"/>
                    </a:srgbClr>
                  </a:outerShdw>
                </a:effectLst>
              </a:rPr>
            </a:br>
            <a:r>
              <a:rPr lang="en-US" sz="2800" b="1" dirty="0">
                <a:ln w="11430"/>
                <a:solidFill>
                  <a:srgbClr val="8E002F"/>
                </a:solidFill>
                <a:effectLst>
                  <a:outerShdw blurRad="50800" dist="39000" dir="5460000" algn="tl">
                    <a:srgbClr val="000000">
                      <a:alpha val="38000"/>
                    </a:srgbClr>
                  </a:outerShdw>
                </a:effectLst>
              </a:rPr>
              <a:t>S</a:t>
            </a:r>
            <a:br>
              <a:rPr lang="en-US" sz="2800" b="1" dirty="0">
                <a:ln w="11430"/>
                <a:solidFill>
                  <a:srgbClr val="8E002F"/>
                </a:solidFill>
                <a:effectLst>
                  <a:outerShdw blurRad="50800" dist="39000" dir="5460000" algn="tl">
                    <a:srgbClr val="000000">
                      <a:alpha val="38000"/>
                    </a:srgbClr>
                  </a:outerShdw>
                </a:effectLst>
              </a:rPr>
            </a:br>
            <a:r>
              <a:rPr lang="en-US" sz="2800" b="1" dirty="0">
                <a:ln w="11430"/>
                <a:solidFill>
                  <a:srgbClr val="8E002F"/>
                </a:solidFill>
                <a:effectLst>
                  <a:outerShdw blurRad="50800" dist="39000" dir="5460000" algn="tl">
                    <a:srgbClr val="000000">
                      <a:alpha val="38000"/>
                    </a:srgbClr>
                  </a:outerShdw>
                </a:effectLst>
              </a:rPr>
              <a:t>SON</a:t>
            </a:r>
          </a:p>
        </p:txBody>
      </p:sp>
      <p:sp>
        <p:nvSpPr>
          <p:cNvPr id="18" name="Content Placeholder 2"/>
          <p:cNvSpPr txBox="1">
            <a:spLocks/>
          </p:cNvSpPr>
          <p:nvPr/>
        </p:nvSpPr>
        <p:spPr>
          <a:xfrm>
            <a:off x="5266878" y="5156200"/>
            <a:ext cx="6544122" cy="1143000"/>
          </a:xfrm>
          <a:prstGeom prst="rect">
            <a:avLst/>
          </a:prstGeom>
        </p:spPr>
        <p:txBody>
          <a:bodyPr vert="horz">
            <a:noAutofit/>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r>
              <a:rPr lang="en-US" sz="2400" b="1" dirty="0">
                <a:solidFill>
                  <a:srgbClr val="494E16"/>
                </a:solidFill>
              </a:rPr>
              <a:t>Yahuah longs for Christian churches to be in covenant with Him.  Today, what ‘no gods’ are most denominations</a:t>
            </a:r>
            <a:r>
              <a:rPr lang="en-US" sz="1400" b="1" dirty="0">
                <a:solidFill>
                  <a:srgbClr val="494E16"/>
                </a:solidFill>
              </a:rPr>
              <a:t> </a:t>
            </a:r>
            <a:r>
              <a:rPr lang="en-US" sz="1800" b="1" dirty="0">
                <a:solidFill>
                  <a:srgbClr val="494E16"/>
                </a:solidFill>
              </a:rPr>
              <a:t>[nearly 40,000] </a:t>
            </a:r>
            <a:r>
              <a:rPr lang="en-US" sz="2400" b="1" dirty="0">
                <a:solidFill>
                  <a:srgbClr val="494E16"/>
                </a:solidFill>
              </a:rPr>
              <a:t>attached too?</a:t>
            </a:r>
          </a:p>
        </p:txBody>
      </p:sp>
      <p:sp>
        <p:nvSpPr>
          <p:cNvPr id="19" name="Rectangle 18"/>
          <p:cNvSpPr/>
          <p:nvPr/>
        </p:nvSpPr>
        <p:spPr>
          <a:xfrm>
            <a:off x="1095854" y="1671935"/>
            <a:ext cx="2912400" cy="52322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2800" b="1" spc="150" dirty="0">
                <a:ln w="11430"/>
                <a:solidFill>
                  <a:srgbClr val="FFC000"/>
                </a:solidFill>
                <a:effectLst>
                  <a:outerShdw blurRad="25400" algn="tl" rotWithShape="0">
                    <a:srgbClr val="000000">
                      <a:alpha val="43000"/>
                    </a:srgbClr>
                  </a:outerShdw>
                </a:effectLst>
              </a:rPr>
              <a:t>(Moon Part #10)</a:t>
            </a:r>
          </a:p>
        </p:txBody>
      </p:sp>
      <p:sp>
        <p:nvSpPr>
          <p:cNvPr id="20" name="Rectangle 19"/>
          <p:cNvSpPr/>
          <p:nvPr/>
        </p:nvSpPr>
        <p:spPr>
          <a:xfrm>
            <a:off x="1097939" y="3058180"/>
            <a:ext cx="2912400" cy="52322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2800" b="1" spc="150" dirty="0">
                <a:ln w="11430"/>
                <a:solidFill>
                  <a:srgbClr val="FFC000"/>
                </a:solidFill>
                <a:effectLst>
                  <a:outerShdw blurRad="25400" algn="tl" rotWithShape="0">
                    <a:srgbClr val="000000">
                      <a:alpha val="43000"/>
                    </a:srgbClr>
                  </a:outerShdw>
                </a:effectLst>
              </a:rPr>
              <a:t>(Moon Part #10)</a:t>
            </a:r>
          </a:p>
        </p:txBody>
      </p:sp>
      <p:sp>
        <p:nvSpPr>
          <p:cNvPr id="21" name="Rectangle 20"/>
          <p:cNvSpPr/>
          <p:nvPr/>
        </p:nvSpPr>
        <p:spPr>
          <a:xfrm>
            <a:off x="1106636" y="4429780"/>
            <a:ext cx="2912400" cy="52322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2800" b="1" spc="150" dirty="0">
                <a:ln w="11430"/>
                <a:solidFill>
                  <a:srgbClr val="FFC000"/>
                </a:solidFill>
                <a:effectLst>
                  <a:outerShdw blurRad="25400" algn="tl" rotWithShape="0">
                    <a:srgbClr val="000000">
                      <a:alpha val="43000"/>
                    </a:srgbClr>
                  </a:outerShdw>
                </a:effectLst>
              </a:rPr>
              <a:t>(Moon Part #10)</a:t>
            </a:r>
          </a:p>
        </p:txBody>
      </p:sp>
      <p:sp>
        <p:nvSpPr>
          <p:cNvPr id="22" name="Rectangle 21"/>
          <p:cNvSpPr/>
          <p:nvPr/>
        </p:nvSpPr>
        <p:spPr>
          <a:xfrm>
            <a:off x="1133472" y="5862134"/>
            <a:ext cx="2912400" cy="52322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2800" b="1" spc="150" dirty="0">
                <a:ln w="11430"/>
                <a:solidFill>
                  <a:srgbClr val="FFC000"/>
                </a:solidFill>
                <a:effectLst>
                  <a:outerShdw blurRad="25400" algn="tl" rotWithShape="0">
                    <a:srgbClr val="000000">
                      <a:alpha val="43000"/>
                    </a:srgbClr>
                  </a:outerShdw>
                </a:effectLst>
              </a:rPr>
              <a:t>(Moon Part #10)</a:t>
            </a:r>
          </a:p>
        </p:txBody>
      </p:sp>
      <p:sp>
        <p:nvSpPr>
          <p:cNvPr id="23" name="Title 1"/>
          <p:cNvSpPr txBox="1">
            <a:spLocks/>
          </p:cNvSpPr>
          <p:nvPr/>
        </p:nvSpPr>
        <p:spPr>
          <a:xfrm>
            <a:off x="0" y="0"/>
            <a:ext cx="12065000" cy="869950"/>
          </a:xfrm>
          <a:prstGeom prst="rect">
            <a:avLst/>
          </a:prstGeom>
        </p:spPr>
        <p:txBody>
          <a:bodyPr vert="horz" anchor="ctr">
            <a:normAutofit fontScale="92500"/>
            <a:scene3d>
              <a:camera prst="orthographicFront"/>
              <a:lightRig rig="flat" dir="tl">
                <a:rot lat="0" lon="0" rev="6600000"/>
              </a:lightRig>
            </a:scene3d>
            <a:sp3d extrusionH="25400" contourW="8890">
              <a:bevelT w="38100" h="31750"/>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4800" b="1" dirty="0">
                <a:ln w="11430"/>
                <a:solidFill>
                  <a:srgbClr val="008080"/>
                </a:solidFill>
                <a:effectLst>
                  <a:outerShdw blurRad="50800" dist="39000" dir="5460000" algn="tl">
                    <a:srgbClr val="000000">
                      <a:alpha val="38000"/>
                    </a:srgbClr>
                  </a:outerShdw>
                </a:effectLst>
                <a:latin typeface="Arial Rounded MT Bold" pitchFamily="34" charset="0"/>
              </a:rPr>
              <a:t>Mapping</a:t>
            </a:r>
            <a:r>
              <a:rPr lang="en-US" sz="4800" b="1" dirty="0">
                <a:ln w="11430"/>
                <a:solidFill>
                  <a:srgbClr val="8E002F"/>
                </a:solidFill>
                <a:effectLst>
                  <a:outerShdw blurRad="50800" dist="39000" dir="5460000" algn="tl">
                    <a:srgbClr val="000000">
                      <a:alpha val="38000"/>
                    </a:srgbClr>
                  </a:outerShdw>
                </a:effectLst>
                <a:latin typeface="Arial Rounded MT Bold" pitchFamily="34" charset="0"/>
              </a:rPr>
              <a:t> </a:t>
            </a:r>
            <a:r>
              <a:rPr lang="en-US" sz="4800" b="1" dirty="0">
                <a:ln w="11430"/>
                <a:solidFill>
                  <a:srgbClr val="008080"/>
                </a:solidFill>
                <a:effectLst>
                  <a:outerShdw blurRad="50800" dist="39000" dir="5460000" algn="tl">
                    <a:srgbClr val="000000">
                      <a:alpha val="38000"/>
                    </a:srgbClr>
                  </a:outerShdw>
                </a:effectLst>
                <a:latin typeface="Arial Rounded MT Bold" pitchFamily="34" charset="0"/>
              </a:rPr>
              <a:t>the Topics for </a:t>
            </a:r>
            <a:r>
              <a:rPr lang="en-US" sz="4800" b="1" dirty="0">
                <a:ln w="11430"/>
                <a:solidFill>
                  <a:schemeClr val="tx1">
                    <a:lumMod val="75000"/>
                    <a:lumOff val="25000"/>
                  </a:schemeClr>
                </a:solidFill>
                <a:effectLst>
                  <a:outerShdw blurRad="50800" dist="39000" dir="5460000" algn="tl">
                    <a:srgbClr val="000000">
                      <a:alpha val="38000"/>
                    </a:srgbClr>
                  </a:outerShdw>
                </a:effectLst>
                <a:latin typeface="Arial Rounded MT Bold" pitchFamily="34" charset="0"/>
              </a:rPr>
              <a:t>Lunar</a:t>
            </a:r>
            <a:r>
              <a:rPr lang="en-US" sz="4800" b="1" dirty="0">
                <a:ln w="11430"/>
                <a:solidFill>
                  <a:srgbClr val="8E002F"/>
                </a:solidFill>
                <a:effectLst>
                  <a:outerShdw blurRad="50800" dist="39000" dir="5460000" algn="tl">
                    <a:srgbClr val="000000">
                      <a:alpha val="38000"/>
                    </a:srgbClr>
                  </a:outerShdw>
                </a:effectLst>
                <a:latin typeface="Arial Rounded MT Bold" pitchFamily="34" charset="0"/>
              </a:rPr>
              <a:t> Conclusion</a:t>
            </a:r>
          </a:p>
        </p:txBody>
      </p:sp>
    </p:spTree>
    <p:extLst>
      <p:ext uri="{BB962C8B-B14F-4D97-AF65-F5344CB8AC3E}">
        <p14:creationId xmlns:p14="http://schemas.microsoft.com/office/powerpoint/2010/main" val="248137356"/>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750"/>
                                        <p:tgtEl>
                                          <p:spTgt spid="12"/>
                                        </p:tgtEl>
                                      </p:cBhvr>
                                    </p:animEffect>
                                  </p:childTnLst>
                                </p:cTn>
                              </p:par>
                            </p:childTnLst>
                          </p:cTn>
                        </p:par>
                        <p:par>
                          <p:cTn id="8" fill="hold">
                            <p:stCondLst>
                              <p:cond delay="1750"/>
                            </p:stCondLst>
                            <p:childTnLst>
                              <p:par>
                                <p:cTn id="9" presetID="22" presetClass="entr" presetSubtype="1"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up)">
                                      <p:cBhvr>
                                        <p:cTn id="11" dur="30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8">
                                            <p:txEl>
                                              <p:pRg st="0" end="0"/>
                                            </p:txEl>
                                          </p:spTgt>
                                        </p:tgtEl>
                                        <p:attrNameLst>
                                          <p:attrName>style.visibility</p:attrName>
                                        </p:attrNameLst>
                                      </p:cBhvr>
                                      <p:to>
                                        <p:strVal val="visible"/>
                                      </p:to>
                                    </p:set>
                                    <p:animEffect transition="in" filter="wipe(left)">
                                      <p:cBhvr>
                                        <p:cTn id="16" dur="1750"/>
                                        <p:tgtEl>
                                          <p:spTgt spid="8">
                                            <p:txEl>
                                              <p:pRg st="0" end="0"/>
                                            </p:txEl>
                                          </p:spTgt>
                                        </p:tgtEl>
                                      </p:cBhvr>
                                    </p:animEffect>
                                  </p:childTnLst>
                                </p:cTn>
                              </p:par>
                            </p:childTnLst>
                          </p:cTn>
                        </p:par>
                        <p:par>
                          <p:cTn id="17" fill="hold">
                            <p:stCondLst>
                              <p:cond delay="1750"/>
                            </p:stCondLst>
                            <p:childTnLst>
                              <p:par>
                                <p:cTn id="18" presetID="22" presetClass="entr" presetSubtype="8" fill="hold" nodeType="afterEffect">
                                  <p:stCondLst>
                                    <p:cond delay="500"/>
                                  </p:stCondLst>
                                  <p:childTnLst>
                                    <p:set>
                                      <p:cBhvr>
                                        <p:cTn id="19" dur="1" fill="hold">
                                          <p:stCondLst>
                                            <p:cond delay="0"/>
                                          </p:stCondLst>
                                        </p:cTn>
                                        <p:tgtEl>
                                          <p:spTgt spid="13">
                                            <p:txEl>
                                              <p:pRg st="0" end="0"/>
                                            </p:txEl>
                                          </p:spTgt>
                                        </p:tgtEl>
                                        <p:attrNameLst>
                                          <p:attrName>style.visibility</p:attrName>
                                        </p:attrNameLst>
                                      </p:cBhvr>
                                      <p:to>
                                        <p:strVal val="visible"/>
                                      </p:to>
                                    </p:set>
                                    <p:animEffect transition="in" filter="wipe(left)">
                                      <p:cBhvr>
                                        <p:cTn id="20" dur="1750"/>
                                        <p:tgtEl>
                                          <p:spTgt spid="1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wipe(left)">
                                      <p:cBhvr>
                                        <p:cTn id="25" dur="1750"/>
                                        <p:tgtEl>
                                          <p:spTgt spid="9">
                                            <p:txEl>
                                              <p:pRg st="0" end="0"/>
                                            </p:txEl>
                                          </p:spTgt>
                                        </p:tgtEl>
                                      </p:cBhvr>
                                    </p:animEffect>
                                  </p:childTnLst>
                                </p:cTn>
                              </p:par>
                            </p:childTnLst>
                          </p:cTn>
                        </p:par>
                        <p:par>
                          <p:cTn id="26" fill="hold">
                            <p:stCondLst>
                              <p:cond delay="1750"/>
                            </p:stCondLst>
                            <p:childTnLst>
                              <p:par>
                                <p:cTn id="27" presetID="22" presetClass="entr" presetSubtype="8" fill="hold" nodeType="afterEffect">
                                  <p:stCondLst>
                                    <p:cond delay="500"/>
                                  </p:stCondLst>
                                  <p:childTnLst>
                                    <p:set>
                                      <p:cBhvr>
                                        <p:cTn id="28" dur="1" fill="hold">
                                          <p:stCondLst>
                                            <p:cond delay="0"/>
                                          </p:stCondLst>
                                        </p:cTn>
                                        <p:tgtEl>
                                          <p:spTgt spid="14">
                                            <p:txEl>
                                              <p:pRg st="0" end="0"/>
                                            </p:txEl>
                                          </p:spTgt>
                                        </p:tgtEl>
                                        <p:attrNameLst>
                                          <p:attrName>style.visibility</p:attrName>
                                        </p:attrNameLst>
                                      </p:cBhvr>
                                      <p:to>
                                        <p:strVal val="visible"/>
                                      </p:to>
                                    </p:set>
                                    <p:animEffect transition="in" filter="wipe(left)">
                                      <p:cBhvr>
                                        <p:cTn id="29" dur="1750"/>
                                        <p:tgtEl>
                                          <p:spTgt spid="14">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250"/>
                                  </p:stCondLst>
                                  <p:childTnLst>
                                    <p:set>
                                      <p:cBhvr>
                                        <p:cTn id="33" dur="1" fill="hold">
                                          <p:stCondLst>
                                            <p:cond delay="0"/>
                                          </p:stCondLst>
                                        </p:cTn>
                                        <p:tgtEl>
                                          <p:spTgt spid="10">
                                            <p:txEl>
                                              <p:pRg st="0" end="0"/>
                                            </p:txEl>
                                          </p:spTgt>
                                        </p:tgtEl>
                                        <p:attrNameLst>
                                          <p:attrName>style.visibility</p:attrName>
                                        </p:attrNameLst>
                                      </p:cBhvr>
                                      <p:to>
                                        <p:strVal val="visible"/>
                                      </p:to>
                                    </p:set>
                                    <p:animEffect transition="in" filter="wipe(left)">
                                      <p:cBhvr>
                                        <p:cTn id="34" dur="1750"/>
                                        <p:tgtEl>
                                          <p:spTgt spid="10">
                                            <p:txEl>
                                              <p:pRg st="0" end="0"/>
                                            </p:txEl>
                                          </p:spTgt>
                                        </p:tgtEl>
                                      </p:cBhvr>
                                    </p:animEffect>
                                  </p:childTnLst>
                                </p:cTn>
                              </p:par>
                            </p:childTnLst>
                          </p:cTn>
                        </p:par>
                        <p:par>
                          <p:cTn id="35" fill="hold">
                            <p:stCondLst>
                              <p:cond delay="2000"/>
                            </p:stCondLst>
                            <p:childTnLst>
                              <p:par>
                                <p:cTn id="36" presetID="22" presetClass="entr" presetSubtype="8" fill="hold" nodeType="afterEffect">
                                  <p:stCondLst>
                                    <p:cond delay="500"/>
                                  </p:stCondLst>
                                  <p:childTnLst>
                                    <p:set>
                                      <p:cBhvr>
                                        <p:cTn id="37" dur="1" fill="hold">
                                          <p:stCondLst>
                                            <p:cond delay="0"/>
                                          </p:stCondLst>
                                        </p:cTn>
                                        <p:tgtEl>
                                          <p:spTgt spid="18">
                                            <p:txEl>
                                              <p:pRg st="0" end="0"/>
                                            </p:txEl>
                                          </p:spTgt>
                                        </p:tgtEl>
                                        <p:attrNameLst>
                                          <p:attrName>style.visibility</p:attrName>
                                        </p:attrNameLst>
                                      </p:cBhvr>
                                      <p:to>
                                        <p:strVal val="visible"/>
                                      </p:to>
                                    </p:set>
                                    <p:animEffect transition="in" filter="wipe(left)">
                                      <p:cBhvr>
                                        <p:cTn id="38" dur="175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3" name="Slide Number Placeholder 1"/>
          <p:cNvSpPr txBox="1">
            <a:spLocks/>
          </p:cNvSpPr>
          <p:nvPr/>
        </p:nvSpPr>
        <p:spPr>
          <a:xfrm>
            <a:off x="11353800" y="6461760"/>
            <a:ext cx="711200" cy="38100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A4C6552-42F6-43F2-A3FB-E92E8C09004E}" type="slidenum">
              <a:rPr lang="en-US" sz="1800" smtClean="0">
                <a:solidFill>
                  <a:schemeClr val="tx1"/>
                </a:solidFill>
              </a:rPr>
              <a:pPr/>
              <a:t>15</a:t>
            </a:fld>
            <a:endParaRPr lang="en-US" sz="1800" dirty="0">
              <a:solidFill>
                <a:schemeClr val="tx1"/>
              </a:solidFill>
            </a:endParaRPr>
          </a:p>
        </p:txBody>
      </p:sp>
      <p:graphicFrame>
        <p:nvGraphicFramePr>
          <p:cNvPr id="7" name="Diagram 6"/>
          <p:cNvGraphicFramePr/>
          <p:nvPr>
            <p:extLst>
              <p:ext uri="{D42A27DB-BD31-4B8C-83A1-F6EECF244321}">
                <p14:modId xmlns:p14="http://schemas.microsoft.com/office/powerpoint/2010/main" val="382532990"/>
              </p:ext>
            </p:extLst>
          </p:nvPr>
        </p:nvGraphicFramePr>
        <p:xfrm>
          <a:off x="304800" y="929900"/>
          <a:ext cx="114046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extBox 7"/>
          <p:cNvSpPr txBox="1"/>
          <p:nvPr/>
        </p:nvSpPr>
        <p:spPr>
          <a:xfrm>
            <a:off x="437744" y="2509149"/>
            <a:ext cx="4829134" cy="646331"/>
          </a:xfrm>
          <a:prstGeom prst="rect">
            <a:avLst/>
          </a:prstGeom>
          <a:solidFill>
            <a:srgbClr val="D8EEC0"/>
          </a:solidFill>
          <a:scene3d>
            <a:camera prst="orthographicFront"/>
            <a:lightRig rig="threePt" dir="t"/>
          </a:scene3d>
          <a:sp3d>
            <a:bevelT/>
          </a:sp3d>
        </p:spPr>
        <p:txBody>
          <a:bodyPr wrap="square" rtlCol="0">
            <a:spAutoFit/>
          </a:bodyPr>
          <a:lstStyle/>
          <a:p>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34. </a:t>
            </a:r>
            <a:r>
              <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Audience Participation</a:t>
            </a:r>
            <a:endParaRPr lang="en-US" sz="3200" dirty="0"/>
          </a:p>
        </p:txBody>
      </p:sp>
      <p:sp>
        <p:nvSpPr>
          <p:cNvPr id="9" name="TextBox 8"/>
          <p:cNvSpPr txBox="1"/>
          <p:nvPr/>
        </p:nvSpPr>
        <p:spPr>
          <a:xfrm>
            <a:off x="429640" y="3888368"/>
            <a:ext cx="4829134" cy="646331"/>
          </a:xfrm>
          <a:prstGeom prst="rect">
            <a:avLst/>
          </a:prstGeom>
          <a:solidFill>
            <a:schemeClr val="accent4">
              <a:lumMod val="60000"/>
              <a:lumOff val="40000"/>
            </a:schemeClr>
          </a:solidFill>
          <a:scene3d>
            <a:camera prst="orthographicFront"/>
            <a:lightRig rig="threePt" dir="t"/>
          </a:scene3d>
          <a:sp3d>
            <a:bevelT/>
          </a:sp3d>
        </p:spPr>
        <p:txBody>
          <a:bodyPr wrap="square" rtlCol="0">
            <a:spAutoFit/>
          </a:bodyPr>
          <a:lstStyle/>
          <a:p>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35. “Thine Accusers” </a:t>
            </a:r>
            <a:endParaRPr lang="en-US" sz="3600" dirty="0"/>
          </a:p>
        </p:txBody>
      </p:sp>
      <p:sp>
        <p:nvSpPr>
          <p:cNvPr id="10" name="TextBox 9"/>
          <p:cNvSpPr txBox="1"/>
          <p:nvPr/>
        </p:nvSpPr>
        <p:spPr>
          <a:xfrm>
            <a:off x="433528" y="5261138"/>
            <a:ext cx="4829134" cy="646331"/>
          </a:xfrm>
          <a:prstGeom prst="rect">
            <a:avLst/>
          </a:prstGeom>
          <a:solidFill>
            <a:srgbClr val="ACDED8"/>
          </a:solidFill>
          <a:scene3d>
            <a:camera prst="orthographicFront"/>
            <a:lightRig rig="threePt" dir="t"/>
          </a:scene3d>
          <a:sp3d>
            <a:bevelT/>
          </a:sp3d>
        </p:spPr>
        <p:txBody>
          <a:bodyPr wrap="square" rtlCol="0">
            <a:spAutoFit/>
          </a:bodyPr>
          <a:lstStyle/>
          <a:p>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36. What’s Next?</a:t>
            </a:r>
            <a:endParaRPr lang="en-US" sz="3600" dirty="0"/>
          </a:p>
        </p:txBody>
      </p:sp>
      <p:sp>
        <p:nvSpPr>
          <p:cNvPr id="11" name="TextBox 10"/>
          <p:cNvSpPr txBox="1"/>
          <p:nvPr/>
        </p:nvSpPr>
        <p:spPr>
          <a:xfrm>
            <a:off x="428666" y="1127498"/>
            <a:ext cx="4829134" cy="646331"/>
          </a:xfrm>
          <a:prstGeom prst="rect">
            <a:avLst/>
          </a:prstGeom>
          <a:solidFill>
            <a:srgbClr val="ACDED8"/>
          </a:solidFill>
          <a:scene3d>
            <a:camera prst="orthographicFront"/>
            <a:lightRig rig="threePt" dir="t"/>
          </a:scene3d>
          <a:sp3d>
            <a:bevelT/>
          </a:sp3d>
        </p:spPr>
        <p:txBody>
          <a:bodyPr wrap="square" rtlCol="0">
            <a:spAutoFit/>
          </a:bodyPr>
          <a:lstStyle/>
          <a:p>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33. Priority ‘no god’</a:t>
            </a:r>
            <a:endParaRPr lang="en-US" sz="3600" dirty="0"/>
          </a:p>
        </p:txBody>
      </p:sp>
      <p:sp>
        <p:nvSpPr>
          <p:cNvPr id="12" name="Content Placeholder 2"/>
          <p:cNvSpPr txBox="1">
            <a:spLocks/>
          </p:cNvSpPr>
          <p:nvPr/>
        </p:nvSpPr>
        <p:spPr>
          <a:xfrm>
            <a:off x="5266878" y="1002030"/>
            <a:ext cx="6503482" cy="1263650"/>
          </a:xfrm>
          <a:prstGeom prst="rect">
            <a:avLst/>
          </a:prstGeom>
        </p:spPr>
        <p:txBody>
          <a:bodyPr vert="horz">
            <a:normAutofit/>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Font typeface="Wingdings"/>
              <a:buNone/>
            </a:pPr>
            <a:r>
              <a:rPr lang="en-US" sz="2400" b="1" dirty="0">
                <a:solidFill>
                  <a:srgbClr val="002060"/>
                </a:solidFill>
              </a:rPr>
              <a:t>Out of the 2 main ‘no gods’ found in Scripture, </a:t>
            </a:r>
            <a:br>
              <a:rPr lang="en-US" sz="2400" b="1" dirty="0">
                <a:solidFill>
                  <a:srgbClr val="002060"/>
                </a:solidFill>
              </a:rPr>
            </a:br>
            <a:r>
              <a:rPr lang="en-US" sz="2400" b="1" dirty="0">
                <a:solidFill>
                  <a:srgbClr val="002060"/>
                </a:solidFill>
              </a:rPr>
              <a:t>a simple comparison will be made from the</a:t>
            </a:r>
            <a:br>
              <a:rPr lang="en-US" sz="2400" b="1" dirty="0">
                <a:solidFill>
                  <a:srgbClr val="002060"/>
                </a:solidFill>
              </a:rPr>
            </a:br>
            <a:r>
              <a:rPr lang="en-US" sz="2400" b="1" dirty="0">
                <a:solidFill>
                  <a:srgbClr val="002060"/>
                </a:solidFill>
              </a:rPr>
              <a:t>Old Testament evidence of which takes priority.</a:t>
            </a:r>
          </a:p>
        </p:txBody>
      </p:sp>
      <p:sp>
        <p:nvSpPr>
          <p:cNvPr id="13" name="Content Placeholder 2"/>
          <p:cNvSpPr txBox="1">
            <a:spLocks/>
          </p:cNvSpPr>
          <p:nvPr/>
        </p:nvSpPr>
        <p:spPr>
          <a:xfrm>
            <a:off x="5266878" y="2418080"/>
            <a:ext cx="6391722" cy="1109770"/>
          </a:xfrm>
          <a:prstGeom prst="rect">
            <a:avLst/>
          </a:prstGeom>
        </p:spPr>
        <p:txBody>
          <a:bodyPr vert="horz">
            <a:normAutofit fontScale="92500"/>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Font typeface="Wingdings"/>
              <a:buNone/>
            </a:pPr>
            <a:r>
              <a:rPr lang="en-US" sz="1800" b="1" dirty="0">
                <a:solidFill>
                  <a:schemeClr val="bg2">
                    <a:lumMod val="25000"/>
                  </a:schemeClr>
                </a:solidFill>
              </a:rPr>
              <a:t>1) </a:t>
            </a:r>
            <a:r>
              <a:rPr lang="en-US" sz="2400" b="1" dirty="0">
                <a:solidFill>
                  <a:schemeClr val="bg2">
                    <a:lumMod val="25000"/>
                  </a:schemeClr>
                </a:solidFill>
              </a:rPr>
              <a:t> Where are the ‘no gods’ hidden in most feast calendars today?   </a:t>
            </a:r>
            <a:r>
              <a:rPr lang="en-US" sz="1800" b="1" dirty="0">
                <a:solidFill>
                  <a:schemeClr val="bg2">
                    <a:lumMod val="25000"/>
                  </a:schemeClr>
                </a:solidFill>
              </a:rPr>
              <a:t>2)</a:t>
            </a:r>
            <a:r>
              <a:rPr lang="en-US" sz="2400" b="1" dirty="0">
                <a:solidFill>
                  <a:schemeClr val="bg2">
                    <a:lumMod val="25000"/>
                  </a:schemeClr>
                </a:solidFill>
              </a:rPr>
              <a:t> What are your thoughts on the ‘no god’ that takes priority in the OT &amp; today?</a:t>
            </a:r>
          </a:p>
        </p:txBody>
      </p:sp>
      <p:sp>
        <p:nvSpPr>
          <p:cNvPr id="14" name="Content Placeholder 2"/>
          <p:cNvSpPr txBox="1">
            <a:spLocks/>
          </p:cNvSpPr>
          <p:nvPr/>
        </p:nvSpPr>
        <p:spPr>
          <a:xfrm>
            <a:off x="5281674" y="3809999"/>
            <a:ext cx="6376926" cy="1159217"/>
          </a:xfrm>
          <a:prstGeom prst="rect">
            <a:avLst/>
          </a:prstGeom>
        </p:spPr>
        <p:txBody>
          <a:bodyPr vert="horz">
            <a:normAutofit lnSpcReduction="10000"/>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Font typeface="Wingdings"/>
              <a:buNone/>
            </a:pPr>
            <a:r>
              <a:rPr lang="en-US" sz="2400" b="1" dirty="0">
                <a:solidFill>
                  <a:srgbClr val="006600"/>
                </a:solidFill>
              </a:rPr>
              <a:t>It is time to reflect on all the information that has been gathered and consider how “thine accusers” shall be answered in the future?</a:t>
            </a:r>
          </a:p>
        </p:txBody>
      </p:sp>
      <p:sp>
        <p:nvSpPr>
          <p:cNvPr id="15" name="Content Placeholder 2"/>
          <p:cNvSpPr txBox="1">
            <a:spLocks/>
          </p:cNvSpPr>
          <p:nvPr/>
        </p:nvSpPr>
        <p:spPr>
          <a:xfrm>
            <a:off x="5266878" y="5181600"/>
            <a:ext cx="6391722" cy="1143000"/>
          </a:xfrm>
          <a:prstGeom prst="rect">
            <a:avLst/>
          </a:prstGeom>
        </p:spPr>
        <p:txBody>
          <a:bodyPr vert="horz">
            <a:noAutofit/>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Font typeface="Wingdings"/>
              <a:buNone/>
            </a:pPr>
            <a:endParaRPr lang="en-US" sz="2400" b="1" dirty="0">
              <a:solidFill>
                <a:srgbClr val="494E16"/>
              </a:solidFill>
            </a:endParaRPr>
          </a:p>
        </p:txBody>
      </p:sp>
      <p:sp>
        <p:nvSpPr>
          <p:cNvPr id="18" name="Content Placeholder 2"/>
          <p:cNvSpPr txBox="1">
            <a:spLocks/>
          </p:cNvSpPr>
          <p:nvPr/>
        </p:nvSpPr>
        <p:spPr>
          <a:xfrm>
            <a:off x="5226238" y="5161280"/>
            <a:ext cx="6544122" cy="1143000"/>
          </a:xfrm>
          <a:prstGeom prst="rect">
            <a:avLst/>
          </a:prstGeom>
        </p:spPr>
        <p:txBody>
          <a:bodyPr vert="horz">
            <a:noAutofit/>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Font typeface="Wingdings"/>
              <a:buNone/>
            </a:pPr>
            <a:r>
              <a:rPr lang="en-US" sz="2400" b="1" dirty="0">
                <a:solidFill>
                  <a:srgbClr val="494E16"/>
                </a:solidFill>
              </a:rPr>
              <a:t>The door to the moon study may never be closed, however the upcoming presentations will again touch on the calendar “commencement” issue.</a:t>
            </a:r>
          </a:p>
        </p:txBody>
      </p:sp>
      <p:sp>
        <p:nvSpPr>
          <p:cNvPr id="19" name="TextBox 18"/>
          <p:cNvSpPr txBox="1"/>
          <p:nvPr/>
        </p:nvSpPr>
        <p:spPr>
          <a:xfrm>
            <a:off x="11635865" y="1288960"/>
            <a:ext cx="551519" cy="4401205"/>
          </a:xfrm>
          <a:prstGeom prst="rect">
            <a:avLst/>
          </a:prstGeom>
          <a:noFill/>
        </p:spPr>
        <p:txBody>
          <a:bodyPr wrap="square" rtlCol="0">
            <a:sp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algn="ctr"/>
            <a:r>
              <a:rPr lang="en-US" sz="2800" b="1" dirty="0">
                <a:ln w="11430"/>
                <a:solidFill>
                  <a:srgbClr val="8E002F"/>
                </a:solidFill>
                <a:effectLst>
                  <a:outerShdw blurRad="50800" dist="39000" dir="5460000" algn="tl">
                    <a:srgbClr val="000000">
                      <a:alpha val="38000"/>
                    </a:srgbClr>
                  </a:outerShdw>
                </a:effectLst>
              </a:rPr>
              <a:t>NEW</a:t>
            </a:r>
            <a:br>
              <a:rPr lang="en-US" sz="2800" b="1" dirty="0">
                <a:ln w="11430"/>
                <a:solidFill>
                  <a:srgbClr val="8E002F"/>
                </a:solidFill>
                <a:effectLst>
                  <a:outerShdw blurRad="50800" dist="39000" dir="5460000" algn="tl">
                    <a:srgbClr val="000000">
                      <a:alpha val="38000"/>
                    </a:srgbClr>
                  </a:outerShdw>
                </a:effectLst>
              </a:rPr>
            </a:br>
            <a:endParaRPr lang="en-US" sz="2800" b="1" dirty="0">
              <a:ln w="11430"/>
              <a:solidFill>
                <a:srgbClr val="8E002F"/>
              </a:solidFill>
              <a:effectLst>
                <a:outerShdw blurRad="50800" dist="39000" dir="5460000" algn="tl">
                  <a:srgbClr val="000000">
                    <a:alpha val="38000"/>
                  </a:srgbClr>
                </a:outerShdw>
              </a:effectLst>
            </a:endParaRPr>
          </a:p>
          <a:p>
            <a:pPr algn="ctr"/>
            <a:r>
              <a:rPr lang="en-US" sz="2800" b="1" dirty="0">
                <a:ln w="11430"/>
                <a:solidFill>
                  <a:srgbClr val="8E002F"/>
                </a:solidFill>
                <a:effectLst>
                  <a:outerShdw blurRad="50800" dist="39000" dir="5460000" algn="tl">
                    <a:srgbClr val="000000">
                      <a:alpha val="38000"/>
                    </a:srgbClr>
                  </a:outerShdw>
                </a:effectLst>
              </a:rPr>
              <a:t>L</a:t>
            </a:r>
            <a:br>
              <a:rPr lang="en-US" sz="2800" b="1" dirty="0">
                <a:ln w="11430"/>
                <a:solidFill>
                  <a:srgbClr val="8E002F"/>
                </a:solidFill>
                <a:effectLst>
                  <a:outerShdw blurRad="50800" dist="39000" dir="5460000" algn="tl">
                    <a:srgbClr val="000000">
                      <a:alpha val="38000"/>
                    </a:srgbClr>
                  </a:outerShdw>
                </a:effectLst>
              </a:rPr>
            </a:br>
            <a:r>
              <a:rPr lang="en-US" sz="2800" b="1" dirty="0">
                <a:ln w="11430"/>
                <a:solidFill>
                  <a:srgbClr val="8E002F"/>
                </a:solidFill>
                <a:effectLst>
                  <a:outerShdw blurRad="50800" dist="39000" dir="5460000" algn="tl">
                    <a:srgbClr val="000000">
                      <a:alpha val="38000"/>
                    </a:srgbClr>
                  </a:outerShdw>
                </a:effectLst>
              </a:rPr>
              <a:t>E</a:t>
            </a:r>
            <a:br>
              <a:rPr lang="en-US" sz="2800" b="1" dirty="0">
                <a:ln w="11430"/>
                <a:solidFill>
                  <a:srgbClr val="8E002F"/>
                </a:solidFill>
                <a:effectLst>
                  <a:outerShdw blurRad="50800" dist="39000" dir="5460000" algn="tl">
                    <a:srgbClr val="000000">
                      <a:alpha val="38000"/>
                    </a:srgbClr>
                  </a:outerShdw>
                </a:effectLst>
              </a:rPr>
            </a:br>
            <a:r>
              <a:rPr lang="en-US" sz="2800" b="1" dirty="0">
                <a:ln w="11430"/>
                <a:solidFill>
                  <a:srgbClr val="8E002F"/>
                </a:solidFill>
                <a:effectLst>
                  <a:outerShdw blurRad="50800" dist="39000" dir="5460000" algn="tl">
                    <a:srgbClr val="000000">
                      <a:alpha val="38000"/>
                    </a:srgbClr>
                  </a:outerShdw>
                </a:effectLst>
              </a:rPr>
              <a:t>S</a:t>
            </a:r>
            <a:br>
              <a:rPr lang="en-US" sz="2800" b="1" dirty="0">
                <a:ln w="11430"/>
                <a:solidFill>
                  <a:srgbClr val="8E002F"/>
                </a:solidFill>
                <a:effectLst>
                  <a:outerShdw blurRad="50800" dist="39000" dir="5460000" algn="tl">
                    <a:srgbClr val="000000">
                      <a:alpha val="38000"/>
                    </a:srgbClr>
                  </a:outerShdw>
                </a:effectLst>
              </a:rPr>
            </a:br>
            <a:r>
              <a:rPr lang="en-US" sz="2800" b="1" dirty="0">
                <a:ln w="11430"/>
                <a:solidFill>
                  <a:srgbClr val="8E002F"/>
                </a:solidFill>
                <a:effectLst>
                  <a:outerShdw blurRad="50800" dist="39000" dir="5460000" algn="tl">
                    <a:srgbClr val="000000">
                      <a:alpha val="38000"/>
                    </a:srgbClr>
                  </a:outerShdw>
                </a:effectLst>
              </a:rPr>
              <a:t>SON</a:t>
            </a:r>
          </a:p>
        </p:txBody>
      </p:sp>
      <p:sp>
        <p:nvSpPr>
          <p:cNvPr id="20" name="Rectangle 19"/>
          <p:cNvSpPr/>
          <p:nvPr/>
        </p:nvSpPr>
        <p:spPr>
          <a:xfrm>
            <a:off x="1095854" y="1671935"/>
            <a:ext cx="2912400" cy="52322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2800" b="1" spc="150" dirty="0">
                <a:ln w="11430"/>
                <a:solidFill>
                  <a:srgbClr val="FFC000"/>
                </a:solidFill>
                <a:effectLst>
                  <a:outerShdw blurRad="25400" algn="tl" rotWithShape="0">
                    <a:srgbClr val="000000">
                      <a:alpha val="43000"/>
                    </a:srgbClr>
                  </a:outerShdw>
                </a:effectLst>
              </a:rPr>
              <a:t>(Moon Part #10)</a:t>
            </a:r>
          </a:p>
        </p:txBody>
      </p:sp>
      <p:sp>
        <p:nvSpPr>
          <p:cNvPr id="21" name="Rectangle 20"/>
          <p:cNvSpPr/>
          <p:nvPr/>
        </p:nvSpPr>
        <p:spPr>
          <a:xfrm>
            <a:off x="1097939" y="3058180"/>
            <a:ext cx="2912400" cy="52322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2800" b="1" spc="150" dirty="0">
                <a:ln w="11430"/>
                <a:solidFill>
                  <a:srgbClr val="FFC000"/>
                </a:solidFill>
                <a:effectLst>
                  <a:outerShdw blurRad="25400" algn="tl" rotWithShape="0">
                    <a:srgbClr val="000000">
                      <a:alpha val="43000"/>
                    </a:srgbClr>
                  </a:outerShdw>
                </a:effectLst>
              </a:rPr>
              <a:t>(Moon Part #10)</a:t>
            </a:r>
          </a:p>
        </p:txBody>
      </p:sp>
      <p:sp>
        <p:nvSpPr>
          <p:cNvPr id="22" name="Rectangle 21"/>
          <p:cNvSpPr/>
          <p:nvPr/>
        </p:nvSpPr>
        <p:spPr>
          <a:xfrm>
            <a:off x="1106636" y="4429780"/>
            <a:ext cx="2912400" cy="52322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2800" b="1" spc="150" dirty="0">
                <a:ln w="11430"/>
                <a:solidFill>
                  <a:srgbClr val="FFC000"/>
                </a:solidFill>
                <a:effectLst>
                  <a:outerShdw blurRad="25400" algn="tl" rotWithShape="0">
                    <a:srgbClr val="000000">
                      <a:alpha val="43000"/>
                    </a:srgbClr>
                  </a:outerShdw>
                </a:effectLst>
              </a:rPr>
              <a:t>(Moon Part #10)</a:t>
            </a:r>
          </a:p>
        </p:txBody>
      </p:sp>
      <p:sp>
        <p:nvSpPr>
          <p:cNvPr id="23" name="Rectangle 22"/>
          <p:cNvSpPr/>
          <p:nvPr/>
        </p:nvSpPr>
        <p:spPr>
          <a:xfrm>
            <a:off x="812903" y="5862134"/>
            <a:ext cx="3553538" cy="52322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2800" b="1" spc="150" dirty="0">
                <a:ln w="11430"/>
                <a:solidFill>
                  <a:schemeClr val="accent5">
                    <a:lumMod val="75000"/>
                  </a:schemeClr>
                </a:solidFill>
                <a:effectLst>
                  <a:outerShdw blurRad="25400" algn="tl" rotWithShape="0">
                    <a:srgbClr val="000000">
                      <a:alpha val="43000"/>
                    </a:srgbClr>
                  </a:outerShdw>
                </a:effectLst>
              </a:rPr>
              <a:t>(Conclusion for #10)</a:t>
            </a:r>
          </a:p>
        </p:txBody>
      </p:sp>
      <p:sp>
        <p:nvSpPr>
          <p:cNvPr id="25" name="Title 1"/>
          <p:cNvSpPr txBox="1">
            <a:spLocks/>
          </p:cNvSpPr>
          <p:nvPr/>
        </p:nvSpPr>
        <p:spPr>
          <a:xfrm>
            <a:off x="0" y="0"/>
            <a:ext cx="12065000" cy="869950"/>
          </a:xfrm>
          <a:prstGeom prst="rect">
            <a:avLst/>
          </a:prstGeom>
        </p:spPr>
        <p:txBody>
          <a:bodyPr vert="horz" anchor="ctr">
            <a:normAutofit fontScale="92500"/>
            <a:scene3d>
              <a:camera prst="orthographicFront"/>
              <a:lightRig rig="flat" dir="tl">
                <a:rot lat="0" lon="0" rev="6600000"/>
              </a:lightRig>
            </a:scene3d>
            <a:sp3d extrusionH="25400" contourW="8890">
              <a:bevelT w="38100" h="31750"/>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4800" b="1" dirty="0">
                <a:ln w="11430"/>
                <a:solidFill>
                  <a:srgbClr val="008080"/>
                </a:solidFill>
                <a:effectLst>
                  <a:outerShdw blurRad="50800" dist="39000" dir="5460000" algn="tl">
                    <a:srgbClr val="000000">
                      <a:alpha val="38000"/>
                    </a:srgbClr>
                  </a:outerShdw>
                </a:effectLst>
                <a:latin typeface="Arial Rounded MT Bold" pitchFamily="34" charset="0"/>
              </a:rPr>
              <a:t>Mapping</a:t>
            </a:r>
            <a:r>
              <a:rPr lang="en-US" sz="4800" b="1" dirty="0">
                <a:ln w="11430"/>
                <a:solidFill>
                  <a:srgbClr val="8E002F"/>
                </a:solidFill>
                <a:effectLst>
                  <a:outerShdw blurRad="50800" dist="39000" dir="5460000" algn="tl">
                    <a:srgbClr val="000000">
                      <a:alpha val="38000"/>
                    </a:srgbClr>
                  </a:outerShdw>
                </a:effectLst>
                <a:latin typeface="Arial Rounded MT Bold" pitchFamily="34" charset="0"/>
              </a:rPr>
              <a:t> </a:t>
            </a:r>
            <a:r>
              <a:rPr lang="en-US" sz="4800" b="1" dirty="0">
                <a:ln w="11430"/>
                <a:solidFill>
                  <a:srgbClr val="008080"/>
                </a:solidFill>
                <a:effectLst>
                  <a:outerShdw blurRad="50800" dist="39000" dir="5460000" algn="tl">
                    <a:srgbClr val="000000">
                      <a:alpha val="38000"/>
                    </a:srgbClr>
                  </a:outerShdw>
                </a:effectLst>
                <a:latin typeface="Arial Rounded MT Bold" pitchFamily="34" charset="0"/>
              </a:rPr>
              <a:t>the Topics for </a:t>
            </a:r>
            <a:r>
              <a:rPr lang="en-US" sz="4800" b="1" dirty="0">
                <a:ln w="11430"/>
                <a:solidFill>
                  <a:schemeClr val="tx1">
                    <a:lumMod val="75000"/>
                    <a:lumOff val="25000"/>
                  </a:schemeClr>
                </a:solidFill>
                <a:effectLst>
                  <a:outerShdw blurRad="50800" dist="39000" dir="5460000" algn="tl">
                    <a:srgbClr val="000000">
                      <a:alpha val="38000"/>
                    </a:srgbClr>
                  </a:outerShdw>
                </a:effectLst>
                <a:latin typeface="Arial Rounded MT Bold" pitchFamily="34" charset="0"/>
              </a:rPr>
              <a:t>Lunar</a:t>
            </a:r>
            <a:r>
              <a:rPr lang="en-US" sz="4800" b="1" dirty="0">
                <a:ln w="11430"/>
                <a:solidFill>
                  <a:srgbClr val="8E002F"/>
                </a:solidFill>
                <a:effectLst>
                  <a:outerShdw blurRad="50800" dist="39000" dir="5460000" algn="tl">
                    <a:srgbClr val="000000">
                      <a:alpha val="38000"/>
                    </a:srgbClr>
                  </a:outerShdw>
                </a:effectLst>
                <a:latin typeface="Arial Rounded MT Bold" pitchFamily="34" charset="0"/>
              </a:rPr>
              <a:t> Conclusion</a:t>
            </a:r>
          </a:p>
        </p:txBody>
      </p:sp>
    </p:spTree>
    <p:extLst>
      <p:ext uri="{BB962C8B-B14F-4D97-AF65-F5344CB8AC3E}">
        <p14:creationId xmlns:p14="http://schemas.microsoft.com/office/powerpoint/2010/main" val="666891211"/>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750"/>
                                        <p:tgtEl>
                                          <p:spTgt spid="12"/>
                                        </p:tgtEl>
                                      </p:cBhvr>
                                    </p:animEffect>
                                  </p:childTnLst>
                                </p:cTn>
                              </p:par>
                            </p:childTnLst>
                          </p:cTn>
                        </p:par>
                        <p:par>
                          <p:cTn id="8" fill="hold">
                            <p:stCondLst>
                              <p:cond delay="2250"/>
                            </p:stCondLst>
                            <p:childTnLst>
                              <p:par>
                                <p:cTn id="9" presetID="22" presetClass="entr" presetSubtype="1"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up)">
                                      <p:cBhvr>
                                        <p:cTn id="11" dur="30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8">
                                            <p:txEl>
                                              <p:pRg st="0" end="0"/>
                                            </p:txEl>
                                          </p:spTgt>
                                        </p:tgtEl>
                                        <p:attrNameLst>
                                          <p:attrName>style.visibility</p:attrName>
                                        </p:attrNameLst>
                                      </p:cBhvr>
                                      <p:to>
                                        <p:strVal val="visible"/>
                                      </p:to>
                                    </p:set>
                                    <p:animEffect transition="in" filter="wipe(left)">
                                      <p:cBhvr>
                                        <p:cTn id="16" dur="1750"/>
                                        <p:tgtEl>
                                          <p:spTgt spid="8">
                                            <p:txEl>
                                              <p:pRg st="0" end="0"/>
                                            </p:txEl>
                                          </p:spTgt>
                                        </p:tgtEl>
                                      </p:cBhvr>
                                    </p:animEffect>
                                  </p:childTnLst>
                                </p:cTn>
                              </p:par>
                            </p:childTnLst>
                          </p:cTn>
                        </p:par>
                        <p:par>
                          <p:cTn id="17" fill="hold">
                            <p:stCondLst>
                              <p:cond delay="1750"/>
                            </p:stCondLst>
                            <p:childTnLst>
                              <p:par>
                                <p:cTn id="18" presetID="22" presetClass="entr" presetSubtype="8" fill="hold" nodeType="afterEffect">
                                  <p:stCondLst>
                                    <p:cond delay="500"/>
                                  </p:stCondLst>
                                  <p:childTnLst>
                                    <p:set>
                                      <p:cBhvr>
                                        <p:cTn id="19" dur="1" fill="hold">
                                          <p:stCondLst>
                                            <p:cond delay="0"/>
                                          </p:stCondLst>
                                        </p:cTn>
                                        <p:tgtEl>
                                          <p:spTgt spid="13">
                                            <p:txEl>
                                              <p:pRg st="0" end="0"/>
                                            </p:txEl>
                                          </p:spTgt>
                                        </p:tgtEl>
                                        <p:attrNameLst>
                                          <p:attrName>style.visibility</p:attrName>
                                        </p:attrNameLst>
                                      </p:cBhvr>
                                      <p:to>
                                        <p:strVal val="visible"/>
                                      </p:to>
                                    </p:set>
                                    <p:animEffect transition="in" filter="wipe(left)">
                                      <p:cBhvr>
                                        <p:cTn id="20" dur="1750"/>
                                        <p:tgtEl>
                                          <p:spTgt spid="1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wipe(left)">
                                      <p:cBhvr>
                                        <p:cTn id="25" dur="1750"/>
                                        <p:tgtEl>
                                          <p:spTgt spid="9">
                                            <p:txEl>
                                              <p:pRg st="0" end="0"/>
                                            </p:txEl>
                                          </p:spTgt>
                                        </p:tgtEl>
                                      </p:cBhvr>
                                    </p:animEffect>
                                  </p:childTnLst>
                                </p:cTn>
                              </p:par>
                            </p:childTnLst>
                          </p:cTn>
                        </p:par>
                        <p:par>
                          <p:cTn id="26" fill="hold">
                            <p:stCondLst>
                              <p:cond delay="1750"/>
                            </p:stCondLst>
                            <p:childTnLst>
                              <p:par>
                                <p:cTn id="27" presetID="22" presetClass="entr" presetSubtype="8" fill="hold" nodeType="afterEffect">
                                  <p:stCondLst>
                                    <p:cond delay="500"/>
                                  </p:stCondLst>
                                  <p:childTnLst>
                                    <p:set>
                                      <p:cBhvr>
                                        <p:cTn id="28" dur="1" fill="hold">
                                          <p:stCondLst>
                                            <p:cond delay="0"/>
                                          </p:stCondLst>
                                        </p:cTn>
                                        <p:tgtEl>
                                          <p:spTgt spid="14">
                                            <p:txEl>
                                              <p:pRg st="0" end="0"/>
                                            </p:txEl>
                                          </p:spTgt>
                                        </p:tgtEl>
                                        <p:attrNameLst>
                                          <p:attrName>style.visibility</p:attrName>
                                        </p:attrNameLst>
                                      </p:cBhvr>
                                      <p:to>
                                        <p:strVal val="visible"/>
                                      </p:to>
                                    </p:set>
                                    <p:animEffect transition="in" filter="wipe(left)">
                                      <p:cBhvr>
                                        <p:cTn id="29" dur="1750"/>
                                        <p:tgtEl>
                                          <p:spTgt spid="14">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250"/>
                                  </p:stCondLst>
                                  <p:childTnLst>
                                    <p:set>
                                      <p:cBhvr>
                                        <p:cTn id="33" dur="1" fill="hold">
                                          <p:stCondLst>
                                            <p:cond delay="0"/>
                                          </p:stCondLst>
                                        </p:cTn>
                                        <p:tgtEl>
                                          <p:spTgt spid="10">
                                            <p:txEl>
                                              <p:pRg st="0" end="0"/>
                                            </p:txEl>
                                          </p:spTgt>
                                        </p:tgtEl>
                                        <p:attrNameLst>
                                          <p:attrName>style.visibility</p:attrName>
                                        </p:attrNameLst>
                                      </p:cBhvr>
                                      <p:to>
                                        <p:strVal val="visible"/>
                                      </p:to>
                                    </p:set>
                                    <p:animEffect transition="in" filter="wipe(left)">
                                      <p:cBhvr>
                                        <p:cTn id="34" dur="1750"/>
                                        <p:tgtEl>
                                          <p:spTgt spid="10">
                                            <p:txEl>
                                              <p:pRg st="0" end="0"/>
                                            </p:txEl>
                                          </p:spTgt>
                                        </p:tgtEl>
                                      </p:cBhvr>
                                    </p:animEffect>
                                  </p:childTnLst>
                                </p:cTn>
                              </p:par>
                            </p:childTnLst>
                          </p:cTn>
                        </p:par>
                        <p:par>
                          <p:cTn id="35" fill="hold">
                            <p:stCondLst>
                              <p:cond delay="2000"/>
                            </p:stCondLst>
                            <p:childTnLst>
                              <p:par>
                                <p:cTn id="36" presetID="22" presetClass="entr" presetSubtype="8" fill="hold" nodeType="afterEffect">
                                  <p:stCondLst>
                                    <p:cond delay="500"/>
                                  </p:stCondLst>
                                  <p:childTnLst>
                                    <p:set>
                                      <p:cBhvr>
                                        <p:cTn id="37" dur="1" fill="hold">
                                          <p:stCondLst>
                                            <p:cond delay="0"/>
                                          </p:stCondLst>
                                        </p:cTn>
                                        <p:tgtEl>
                                          <p:spTgt spid="18">
                                            <p:txEl>
                                              <p:pRg st="0" end="0"/>
                                            </p:txEl>
                                          </p:spTgt>
                                        </p:tgtEl>
                                        <p:attrNameLst>
                                          <p:attrName>style.visibility</p:attrName>
                                        </p:attrNameLst>
                                      </p:cBhvr>
                                      <p:to>
                                        <p:strVal val="visible"/>
                                      </p:to>
                                    </p:set>
                                    <p:animEffect transition="in" filter="wipe(left)">
                                      <p:cBhvr>
                                        <p:cTn id="38" dur="175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29000">
              <a:schemeClr val="bg1"/>
            </a:gs>
            <a:gs pos="62000">
              <a:srgbClr val="FFEFD1"/>
            </a:gs>
            <a:gs pos="83000">
              <a:srgbClr val="F0EBD5"/>
            </a:gs>
            <a:gs pos="100000">
              <a:srgbClr val="D1C39F"/>
            </a:gs>
          </a:gsLst>
          <a:lin ang="10800000" scaled="1"/>
          <a:tileRect/>
        </a:gradFill>
        <a:effectLst/>
      </p:bgPr>
    </p:bg>
    <p:spTree>
      <p:nvGrpSpPr>
        <p:cNvPr id="1" name=""/>
        <p:cNvGrpSpPr/>
        <p:nvPr/>
      </p:nvGrpSpPr>
      <p:grpSpPr>
        <a:xfrm>
          <a:off x="0" y="0"/>
          <a:ext cx="0" cy="0"/>
          <a:chOff x="0" y="0"/>
          <a:chExt cx="0" cy="0"/>
        </a:xfrm>
      </p:grpSpPr>
      <p:pic>
        <p:nvPicPr>
          <p:cNvPr id="7170" name="Picture 2" descr="C:\Users\Rae\Desktop\white man clip art\Question Boy pn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7200" y="1219200"/>
            <a:ext cx="4953000" cy="4953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152400"/>
            <a:ext cx="9601200" cy="1295400"/>
          </a:xfrm>
        </p:spPr>
        <p:txBody>
          <a:bodyPr>
            <a:noAutofit/>
            <a:scene3d>
              <a:camera prst="orthographicFront"/>
              <a:lightRig rig="threePt" dir="t"/>
            </a:scene3d>
            <a:sp3d extrusionH="57150">
              <a:bevelT h="25400" prst="softRound"/>
            </a:sp3d>
          </a:bodyPr>
          <a:lstStyle/>
          <a:p>
            <a:pPr algn="ctr"/>
            <a:r>
              <a:rPr lang="en-US" sz="4800" dirty="0">
                <a:solidFill>
                  <a:srgbClr val="9E2A2A"/>
                </a:solidFill>
                <a:latin typeface="Cooper Black" pitchFamily="18" charset="0"/>
              </a:rPr>
              <a:t>Points to Ponder &amp; </a:t>
            </a:r>
            <a:br>
              <a:rPr lang="en-US" sz="4800" dirty="0">
                <a:solidFill>
                  <a:srgbClr val="9E2A2A"/>
                </a:solidFill>
                <a:latin typeface="Cooper Black" pitchFamily="18" charset="0"/>
              </a:rPr>
            </a:br>
            <a:r>
              <a:rPr lang="en-US" sz="4800" dirty="0">
                <a:solidFill>
                  <a:srgbClr val="9E2A2A"/>
                </a:solidFill>
                <a:latin typeface="Cooper Black" pitchFamily="18" charset="0"/>
              </a:rPr>
              <a:t>Questions of Wonder</a:t>
            </a:r>
          </a:p>
        </p:txBody>
      </p:sp>
      <p:sp>
        <p:nvSpPr>
          <p:cNvPr id="3" name="Content Placeholder 2"/>
          <p:cNvSpPr>
            <a:spLocks noGrp="1"/>
          </p:cNvSpPr>
          <p:nvPr>
            <p:ph idx="1"/>
          </p:nvPr>
        </p:nvSpPr>
        <p:spPr>
          <a:xfrm>
            <a:off x="304800" y="1591937"/>
            <a:ext cx="10515600" cy="5037463"/>
          </a:xfrm>
        </p:spPr>
        <p:txBody>
          <a:bodyPr>
            <a:normAutofit fontScale="92500" lnSpcReduction="20000"/>
            <a:scene3d>
              <a:camera prst="orthographicFront"/>
              <a:lightRig rig="threePt" dir="t"/>
            </a:scene3d>
            <a:sp3d extrusionH="57150">
              <a:bevelT w="38100" h="38100"/>
            </a:sp3d>
          </a:bodyPr>
          <a:lstStyle/>
          <a:p>
            <a:pPr marL="514350" indent="-514350">
              <a:buFont typeface="+mj-lt"/>
              <a:buAutoNum type="arabicPeriod"/>
            </a:pPr>
            <a:r>
              <a:rPr lang="en-US" b="1" dirty="0">
                <a:solidFill>
                  <a:srgbClr val="0070C0"/>
                </a:solidFill>
              </a:rPr>
              <a:t>Sun &amp; moon worship received a solid foothold with Nimrod </a:t>
            </a:r>
            <a:br>
              <a:rPr lang="en-US" b="1" dirty="0">
                <a:solidFill>
                  <a:srgbClr val="0070C0"/>
                </a:solidFill>
              </a:rPr>
            </a:br>
            <a:r>
              <a:rPr lang="en-US" b="1" dirty="0">
                <a:solidFill>
                  <a:srgbClr val="0070C0"/>
                </a:solidFill>
              </a:rPr>
              <a:t>and Semiramis after the flood. </a:t>
            </a:r>
          </a:p>
          <a:p>
            <a:pPr marL="514350" indent="-514350">
              <a:buFont typeface="+mj-lt"/>
              <a:buAutoNum type="arabicPeriod"/>
            </a:pPr>
            <a:r>
              <a:rPr lang="en-US" b="1" dirty="0">
                <a:solidFill>
                  <a:schemeClr val="accent6">
                    <a:lumMod val="75000"/>
                  </a:schemeClr>
                </a:solidFill>
                <a:effectLst>
                  <a:glow rad="139700">
                    <a:schemeClr val="accent2">
                      <a:satMod val="175000"/>
                      <a:alpha val="73000"/>
                    </a:schemeClr>
                  </a:glow>
                </a:effectLst>
              </a:rPr>
              <a:t>Between Adam to Noah</a:t>
            </a:r>
            <a:r>
              <a:rPr lang="en-US" b="1" dirty="0">
                <a:solidFill>
                  <a:schemeClr val="accent6">
                    <a:lumMod val="75000"/>
                  </a:schemeClr>
                </a:solidFill>
                <a:effectLst>
                  <a:glow rad="139700">
                    <a:schemeClr val="accent5">
                      <a:satMod val="175000"/>
                      <a:alpha val="40000"/>
                    </a:schemeClr>
                  </a:glow>
                </a:effectLst>
              </a:rPr>
              <a:t> </a:t>
            </a:r>
            <a:r>
              <a:rPr lang="en-US" b="1" dirty="0">
                <a:solidFill>
                  <a:schemeClr val="accent6">
                    <a:lumMod val="75000"/>
                  </a:schemeClr>
                </a:solidFill>
              </a:rPr>
              <a:t>there is no Scriptural record </a:t>
            </a:r>
            <a:br>
              <a:rPr lang="en-US" b="1" dirty="0">
                <a:solidFill>
                  <a:schemeClr val="accent6">
                    <a:lumMod val="75000"/>
                  </a:schemeClr>
                </a:solidFill>
              </a:rPr>
            </a:br>
            <a:r>
              <a:rPr lang="en-US" b="1" dirty="0">
                <a:solidFill>
                  <a:schemeClr val="accent6">
                    <a:lumMod val="75000"/>
                  </a:schemeClr>
                </a:solidFill>
              </a:rPr>
              <a:t>against </a:t>
            </a:r>
            <a:r>
              <a:rPr lang="en-US" b="1" dirty="0">
                <a:solidFill>
                  <a:schemeClr val="accent6">
                    <a:lumMod val="75000"/>
                  </a:schemeClr>
                </a:solidFill>
                <a:effectLst>
                  <a:glow rad="139700">
                    <a:schemeClr val="accent2">
                      <a:satMod val="175000"/>
                      <a:alpha val="75000"/>
                    </a:schemeClr>
                  </a:glow>
                </a:effectLst>
              </a:rPr>
              <a:t>the patriarchs</a:t>
            </a:r>
            <a:r>
              <a:rPr lang="en-US" b="1" dirty="0">
                <a:solidFill>
                  <a:schemeClr val="accent6">
                    <a:lumMod val="75000"/>
                  </a:schemeClr>
                </a:solidFill>
              </a:rPr>
              <a:t> for worshipping the sun or moon gods. </a:t>
            </a:r>
          </a:p>
          <a:p>
            <a:pPr marL="514350" indent="-514350">
              <a:buFont typeface="+mj-lt"/>
              <a:buAutoNum type="arabicPeriod"/>
            </a:pPr>
            <a:r>
              <a:rPr lang="en-US" b="1" dirty="0">
                <a:solidFill>
                  <a:srgbClr val="9E2A2A"/>
                </a:solidFill>
              </a:rPr>
              <a:t>Of all the pagan gods, the sun god and moon goddess  </a:t>
            </a:r>
            <a:br>
              <a:rPr lang="en-US" b="1" dirty="0">
                <a:solidFill>
                  <a:srgbClr val="9E2A2A"/>
                </a:solidFill>
              </a:rPr>
            </a:br>
            <a:r>
              <a:rPr lang="en-US" b="1" dirty="0">
                <a:solidFill>
                  <a:srgbClr val="9E2A2A"/>
                </a:solidFill>
              </a:rPr>
              <a:t>represent the major “no gods”  in sacred history.</a:t>
            </a:r>
          </a:p>
          <a:p>
            <a:pPr marL="514350" indent="-514350">
              <a:buFont typeface="+mj-lt"/>
              <a:buAutoNum type="arabicPeriod"/>
            </a:pPr>
            <a:r>
              <a:rPr lang="en-US" b="1" dirty="0">
                <a:solidFill>
                  <a:srgbClr val="7030A0"/>
                </a:solidFill>
              </a:rPr>
              <a:t>If the sun god and moon goddess are the dominant pagan gods, </a:t>
            </a:r>
            <a:br>
              <a:rPr lang="en-US" b="1" dirty="0">
                <a:solidFill>
                  <a:srgbClr val="7030A0"/>
                </a:solidFill>
              </a:rPr>
            </a:br>
            <a:r>
              <a:rPr lang="en-US" b="1" dirty="0">
                <a:solidFill>
                  <a:srgbClr val="7030A0"/>
                </a:solidFill>
              </a:rPr>
              <a:t>which one of the two takes the #1 position?</a:t>
            </a:r>
          </a:p>
          <a:p>
            <a:pPr marL="514350" indent="-514350">
              <a:buFont typeface="+mj-lt"/>
              <a:buAutoNum type="arabicPeriod"/>
            </a:pPr>
            <a:r>
              <a:rPr lang="en-US" b="1" dirty="0">
                <a:solidFill>
                  <a:srgbClr val="9E2A2A"/>
                </a:solidFill>
              </a:rPr>
              <a:t>If sacred regard, </a:t>
            </a:r>
            <a:r>
              <a:rPr lang="en-US" b="1" dirty="0">
                <a:ln>
                  <a:solidFill>
                    <a:srgbClr val="006600"/>
                  </a:solidFill>
                </a:ln>
                <a:solidFill>
                  <a:srgbClr val="8FFF8F"/>
                </a:solidFill>
              </a:rPr>
              <a:t>and/or allegiance of any kind,</a:t>
            </a:r>
            <a:r>
              <a:rPr lang="en-US" b="1" dirty="0">
                <a:ln>
                  <a:solidFill>
                    <a:srgbClr val="006600"/>
                  </a:solidFill>
                </a:ln>
                <a:solidFill>
                  <a:srgbClr val="9E2A2A"/>
                </a:solidFill>
              </a:rPr>
              <a:t> </a:t>
            </a:r>
            <a:r>
              <a:rPr lang="en-US" b="1" dirty="0">
                <a:solidFill>
                  <a:srgbClr val="9E2A2A"/>
                </a:solidFill>
              </a:rPr>
              <a:t>is given to </a:t>
            </a:r>
            <a:br>
              <a:rPr lang="en-US" b="1" dirty="0">
                <a:solidFill>
                  <a:srgbClr val="9E2A2A"/>
                </a:solidFill>
              </a:rPr>
            </a:br>
            <a:r>
              <a:rPr lang="en-US" b="1" dirty="0">
                <a:solidFill>
                  <a:srgbClr val="9E2A2A"/>
                </a:solidFill>
              </a:rPr>
              <a:t>the sun and moon for any reason, is this classed as worship?</a:t>
            </a:r>
          </a:p>
          <a:p>
            <a:pPr marL="514350" indent="-514350">
              <a:buFont typeface="+mj-lt"/>
              <a:buAutoNum type="arabicPeriod"/>
            </a:pPr>
            <a:r>
              <a:rPr lang="en-US" b="1" dirty="0">
                <a:solidFill>
                  <a:schemeClr val="accent6">
                    <a:lumMod val="75000"/>
                  </a:schemeClr>
                </a:solidFill>
              </a:rPr>
              <a:t>If the sighting of the sun and moon are part of the </a:t>
            </a:r>
            <a:br>
              <a:rPr lang="en-US" b="1" dirty="0">
                <a:solidFill>
                  <a:schemeClr val="accent6">
                    <a:lumMod val="75000"/>
                  </a:schemeClr>
                </a:solidFill>
              </a:rPr>
            </a:br>
            <a:r>
              <a:rPr lang="en-US" b="1" dirty="0">
                <a:solidFill>
                  <a:schemeClr val="accent6">
                    <a:lumMod val="75000"/>
                  </a:schemeClr>
                </a:solidFill>
              </a:rPr>
              <a:t>worship calendar, is that action regarded as worship?</a:t>
            </a:r>
          </a:p>
          <a:p>
            <a:pPr marL="514350" indent="-514350">
              <a:buFont typeface="+mj-lt"/>
              <a:buAutoNum type="arabicPeriod"/>
            </a:pPr>
            <a:r>
              <a:rPr lang="en-US" b="1" dirty="0">
                <a:solidFill>
                  <a:srgbClr val="0070C0"/>
                </a:solidFill>
              </a:rPr>
              <a:t>Will the Covenant Calendar study be able to conclude which is </a:t>
            </a:r>
            <a:br>
              <a:rPr lang="en-US" b="1" dirty="0">
                <a:solidFill>
                  <a:srgbClr val="0070C0"/>
                </a:solidFill>
              </a:rPr>
            </a:br>
            <a:r>
              <a:rPr lang="en-US" b="1" dirty="0">
                <a:solidFill>
                  <a:srgbClr val="0070C0"/>
                </a:solidFill>
              </a:rPr>
              <a:t>more deceptive:  the worship of the sun god, or the moon goddess?</a:t>
            </a:r>
          </a:p>
          <a:p>
            <a:endParaRPr lang="en-US" dirty="0"/>
          </a:p>
        </p:txBody>
      </p:sp>
      <p:sp>
        <p:nvSpPr>
          <p:cNvPr id="4" name="Slide Number Placeholder 3"/>
          <p:cNvSpPr>
            <a:spLocks noGrp="1"/>
          </p:cNvSpPr>
          <p:nvPr>
            <p:ph type="sldNum" sz="quarter" idx="12"/>
          </p:nvPr>
        </p:nvSpPr>
        <p:spPr/>
        <p:txBody>
          <a:bodyPr/>
          <a:lstStyle/>
          <a:p>
            <a:fld id="{AA4C6552-42F6-43F2-A3FB-E92E8C09004E}" type="slidenum">
              <a:rPr lang="en-US" smtClean="0"/>
              <a:pPr/>
              <a:t>16</a:t>
            </a:fld>
            <a:endParaRPr lang="en-US" dirty="0"/>
          </a:p>
        </p:txBody>
      </p:sp>
    </p:spTree>
    <p:extLst>
      <p:ext uri="{BB962C8B-B14F-4D97-AF65-F5344CB8AC3E}">
        <p14:creationId xmlns:p14="http://schemas.microsoft.com/office/powerpoint/2010/main" val="1452365774"/>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125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left)">
                                      <p:cBhvr>
                                        <p:cTn id="12" dur="125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left)">
                                      <p:cBhvr>
                                        <p:cTn id="17" dur="125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left)">
                                      <p:cBhvr>
                                        <p:cTn id="22" dur="125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left)">
                                      <p:cBhvr>
                                        <p:cTn id="27" dur="125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wipe(left)">
                                      <p:cBhvr>
                                        <p:cTn id="32" dur="125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353800" y="6400800"/>
            <a:ext cx="711200" cy="381000"/>
          </a:xfrm>
        </p:spPr>
        <p:txBody>
          <a:bodyPr/>
          <a:lstStyle/>
          <a:p>
            <a:fld id="{AA4C6552-42F6-43F2-A3FB-E92E8C09004E}" type="slidenum">
              <a:rPr lang="en-US" sz="2000" b="1" smtClean="0">
                <a:solidFill>
                  <a:schemeClr val="tx1">
                    <a:lumMod val="65000"/>
                    <a:lumOff val="35000"/>
                  </a:schemeClr>
                </a:solidFill>
              </a:rPr>
              <a:t>17</a:t>
            </a:fld>
            <a:endParaRPr lang="en-US" b="1" dirty="0">
              <a:solidFill>
                <a:schemeClr val="tx1">
                  <a:lumMod val="65000"/>
                  <a:lumOff val="35000"/>
                </a:schemeClr>
              </a:solidFill>
            </a:endParaRPr>
          </a:p>
        </p:txBody>
      </p:sp>
      <p:pic>
        <p:nvPicPr>
          <p:cNvPr id="3" name="Picture 3" descr="F:\Art on Desktop - 1\All white man clip art\3d white people\question white man lime green.jpg"/>
          <p:cNvPicPr>
            <a:picLocks noChangeAspect="1" noChangeArrowheads="1"/>
          </p:cNvPicPr>
          <p:nvPr/>
        </p:nvPicPr>
        <p:blipFill>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9220200" y="1289970"/>
            <a:ext cx="2743200" cy="2735295"/>
          </a:xfrm>
          <a:prstGeom prst="rect">
            <a:avLst/>
          </a:prstGeom>
          <a:noFill/>
          <a:effectLst>
            <a:softEdge rad="584200"/>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2057400" y="1929348"/>
            <a:ext cx="7620000" cy="3785652"/>
          </a:xfrm>
          <a:prstGeom prst="rect">
            <a:avLst/>
          </a:prstGeom>
          <a:noFill/>
        </p:spPr>
        <p:txBody>
          <a:bodyPr wrap="square" lIns="91440" tIns="45720" rIns="91440" bIns="45720">
            <a:spAutoFit/>
            <a:scene3d>
              <a:camera prst="orthographicFront"/>
              <a:lightRig rig="threePt" dir="t"/>
            </a:scene3d>
            <a:sp3d extrusionH="57150">
              <a:bevelT h="25400" prst="softRound"/>
            </a:sp3d>
          </a:bodyPr>
          <a:lstStyle/>
          <a:p>
            <a:pPr algn="ctr"/>
            <a:r>
              <a:rPr lang="en-US" sz="4000" b="1" cap="none" spc="50" dirty="0">
                <a:ln w="12700" cmpd="sng">
                  <a:solidFill>
                    <a:schemeClr val="accent6">
                      <a:satMod val="120000"/>
                      <a:shade val="80000"/>
                    </a:schemeClr>
                  </a:solidFill>
                  <a:prstDash val="solid"/>
                </a:ln>
                <a:gradFill flip="none" rotWithShape="1">
                  <a:gsLst>
                    <a:gs pos="0">
                      <a:srgbClr val="3399FF"/>
                    </a:gs>
                    <a:gs pos="16000">
                      <a:srgbClr val="00CCCC"/>
                    </a:gs>
                    <a:gs pos="47000">
                      <a:srgbClr val="9999FF"/>
                    </a:gs>
                    <a:gs pos="60001">
                      <a:srgbClr val="2E6792"/>
                    </a:gs>
                    <a:gs pos="71001">
                      <a:srgbClr val="3333CC"/>
                    </a:gs>
                    <a:gs pos="81000">
                      <a:srgbClr val="1170FF"/>
                    </a:gs>
                    <a:gs pos="100000">
                      <a:srgbClr val="006699"/>
                    </a:gs>
                  </a:gsLst>
                  <a:lin ang="16200000" scaled="0"/>
                  <a:tileRect/>
                </a:gradFill>
                <a:effectLst>
                  <a:glow rad="139700">
                    <a:schemeClr val="accent4">
                      <a:satMod val="175000"/>
                      <a:alpha val="40000"/>
                    </a:schemeClr>
                  </a:glow>
                </a:effectLst>
                <a:latin typeface="Comic Sans MS" pitchFamily="66" charset="0"/>
              </a:rPr>
              <a:t>Now that we know </a:t>
            </a:r>
            <a:br>
              <a:rPr lang="en-US" sz="4000" b="1" cap="none" spc="50" dirty="0">
                <a:ln w="12700" cmpd="sng">
                  <a:solidFill>
                    <a:schemeClr val="accent6">
                      <a:satMod val="120000"/>
                      <a:shade val="80000"/>
                    </a:schemeClr>
                  </a:solidFill>
                  <a:prstDash val="solid"/>
                </a:ln>
                <a:gradFill flip="none" rotWithShape="1">
                  <a:gsLst>
                    <a:gs pos="0">
                      <a:srgbClr val="3399FF"/>
                    </a:gs>
                    <a:gs pos="16000">
                      <a:srgbClr val="00CCCC"/>
                    </a:gs>
                    <a:gs pos="47000">
                      <a:srgbClr val="9999FF"/>
                    </a:gs>
                    <a:gs pos="60001">
                      <a:srgbClr val="2E6792"/>
                    </a:gs>
                    <a:gs pos="71001">
                      <a:srgbClr val="3333CC"/>
                    </a:gs>
                    <a:gs pos="81000">
                      <a:srgbClr val="1170FF"/>
                    </a:gs>
                    <a:gs pos="100000">
                      <a:srgbClr val="006699"/>
                    </a:gs>
                  </a:gsLst>
                  <a:lin ang="16200000" scaled="0"/>
                  <a:tileRect/>
                </a:gradFill>
                <a:effectLst>
                  <a:glow rad="139700">
                    <a:schemeClr val="accent4">
                      <a:satMod val="175000"/>
                      <a:alpha val="40000"/>
                    </a:schemeClr>
                  </a:glow>
                </a:effectLst>
                <a:latin typeface="Comic Sans MS" pitchFamily="66" charset="0"/>
              </a:rPr>
            </a:br>
            <a:r>
              <a:rPr lang="en-US" sz="4000" b="1" cap="none" spc="50" dirty="0">
                <a:ln w="12700" cmpd="sng">
                  <a:solidFill>
                    <a:schemeClr val="accent6">
                      <a:satMod val="120000"/>
                      <a:shade val="80000"/>
                    </a:schemeClr>
                  </a:solidFill>
                  <a:prstDash val="solid"/>
                </a:ln>
                <a:gradFill flip="none" rotWithShape="1">
                  <a:gsLst>
                    <a:gs pos="0">
                      <a:srgbClr val="3399FF"/>
                    </a:gs>
                    <a:gs pos="16000">
                      <a:srgbClr val="00CCCC"/>
                    </a:gs>
                    <a:gs pos="47000">
                      <a:srgbClr val="9999FF"/>
                    </a:gs>
                    <a:gs pos="60001">
                      <a:srgbClr val="2E6792"/>
                    </a:gs>
                    <a:gs pos="71001">
                      <a:srgbClr val="3333CC"/>
                    </a:gs>
                    <a:gs pos="81000">
                      <a:srgbClr val="1170FF"/>
                    </a:gs>
                    <a:gs pos="100000">
                      <a:srgbClr val="006699"/>
                    </a:gs>
                  </a:gsLst>
                  <a:lin ang="16200000" scaled="0"/>
                  <a:tileRect/>
                </a:gradFill>
                <a:effectLst>
                  <a:glow rad="139700">
                    <a:schemeClr val="accent4">
                      <a:satMod val="175000"/>
                      <a:alpha val="40000"/>
                    </a:schemeClr>
                  </a:glow>
                </a:effectLst>
                <a:latin typeface="Comic Sans MS" pitchFamily="66" charset="0"/>
              </a:rPr>
              <a:t>exactly who is really responsible for removing </a:t>
            </a:r>
            <a:br>
              <a:rPr lang="en-US" sz="4000" b="1" cap="none" spc="50" dirty="0">
                <a:ln w="12700" cmpd="sng">
                  <a:solidFill>
                    <a:schemeClr val="accent6">
                      <a:satMod val="120000"/>
                      <a:shade val="80000"/>
                    </a:schemeClr>
                  </a:solidFill>
                  <a:prstDash val="solid"/>
                </a:ln>
                <a:gradFill flip="none" rotWithShape="1">
                  <a:gsLst>
                    <a:gs pos="0">
                      <a:srgbClr val="3399FF"/>
                    </a:gs>
                    <a:gs pos="16000">
                      <a:srgbClr val="00CCCC"/>
                    </a:gs>
                    <a:gs pos="47000">
                      <a:srgbClr val="9999FF"/>
                    </a:gs>
                    <a:gs pos="60001">
                      <a:srgbClr val="2E6792"/>
                    </a:gs>
                    <a:gs pos="71001">
                      <a:srgbClr val="3333CC"/>
                    </a:gs>
                    <a:gs pos="81000">
                      <a:srgbClr val="1170FF"/>
                    </a:gs>
                    <a:gs pos="100000">
                      <a:srgbClr val="006699"/>
                    </a:gs>
                  </a:gsLst>
                  <a:lin ang="16200000" scaled="0"/>
                  <a:tileRect/>
                </a:gradFill>
                <a:effectLst>
                  <a:glow rad="139700">
                    <a:schemeClr val="accent4">
                      <a:satMod val="175000"/>
                      <a:alpha val="40000"/>
                    </a:schemeClr>
                  </a:glow>
                </a:effectLst>
                <a:latin typeface="Comic Sans MS" pitchFamily="66" charset="0"/>
              </a:rPr>
            </a:br>
            <a:r>
              <a:rPr lang="en-US" sz="4000" b="1" cap="none" spc="50" dirty="0">
                <a:ln w="12700" cmpd="sng">
                  <a:solidFill>
                    <a:schemeClr val="accent6">
                      <a:satMod val="120000"/>
                      <a:shade val="80000"/>
                    </a:schemeClr>
                  </a:solidFill>
                  <a:prstDash val="solid"/>
                </a:ln>
                <a:gradFill flip="none" rotWithShape="1">
                  <a:gsLst>
                    <a:gs pos="0">
                      <a:srgbClr val="3399FF"/>
                    </a:gs>
                    <a:gs pos="16000">
                      <a:srgbClr val="00CCCC"/>
                    </a:gs>
                    <a:gs pos="47000">
                      <a:srgbClr val="9999FF"/>
                    </a:gs>
                    <a:gs pos="60001">
                      <a:srgbClr val="2E6792"/>
                    </a:gs>
                    <a:gs pos="71001">
                      <a:srgbClr val="3333CC"/>
                    </a:gs>
                    <a:gs pos="81000">
                      <a:srgbClr val="1170FF"/>
                    </a:gs>
                    <a:gs pos="100000">
                      <a:srgbClr val="006699"/>
                    </a:gs>
                  </a:gsLst>
                  <a:lin ang="16200000" scaled="0"/>
                  <a:tileRect/>
                </a:gradFill>
                <a:effectLst>
                  <a:glow rad="139700">
                    <a:schemeClr val="accent4">
                      <a:satMod val="175000"/>
                      <a:alpha val="40000"/>
                    </a:schemeClr>
                  </a:glow>
                </a:effectLst>
                <a:latin typeface="Comic Sans MS" pitchFamily="66" charset="0"/>
              </a:rPr>
              <a:t>the Covenant Calendar keys, </a:t>
            </a:r>
            <a:br>
              <a:rPr lang="en-US" sz="4000" b="1" cap="none" spc="50" dirty="0">
                <a:ln w="12700" cmpd="sng">
                  <a:solidFill>
                    <a:schemeClr val="accent6">
                      <a:satMod val="120000"/>
                      <a:shade val="80000"/>
                    </a:schemeClr>
                  </a:solidFill>
                  <a:prstDash val="solid"/>
                </a:ln>
                <a:gradFill flip="none" rotWithShape="1">
                  <a:gsLst>
                    <a:gs pos="0">
                      <a:srgbClr val="3399FF"/>
                    </a:gs>
                    <a:gs pos="16000">
                      <a:srgbClr val="00CCCC"/>
                    </a:gs>
                    <a:gs pos="47000">
                      <a:srgbClr val="9999FF"/>
                    </a:gs>
                    <a:gs pos="60001">
                      <a:srgbClr val="2E6792"/>
                    </a:gs>
                    <a:gs pos="71001">
                      <a:srgbClr val="3333CC"/>
                    </a:gs>
                    <a:gs pos="81000">
                      <a:srgbClr val="1170FF"/>
                    </a:gs>
                    <a:gs pos="100000">
                      <a:srgbClr val="006699"/>
                    </a:gs>
                  </a:gsLst>
                  <a:lin ang="16200000" scaled="0"/>
                  <a:tileRect/>
                </a:gradFill>
                <a:effectLst>
                  <a:glow rad="139700">
                    <a:schemeClr val="accent4">
                      <a:satMod val="175000"/>
                      <a:alpha val="40000"/>
                    </a:schemeClr>
                  </a:glow>
                </a:effectLst>
                <a:latin typeface="Comic Sans MS" pitchFamily="66" charset="0"/>
              </a:rPr>
            </a:br>
            <a:r>
              <a:rPr lang="en-US" sz="4000" b="1" cap="none" spc="50" dirty="0">
                <a:ln w="12700" cmpd="sng">
                  <a:solidFill>
                    <a:schemeClr val="accent6">
                      <a:satMod val="120000"/>
                      <a:shade val="80000"/>
                    </a:schemeClr>
                  </a:solidFill>
                  <a:prstDash val="solid"/>
                </a:ln>
                <a:gradFill flip="none" rotWithShape="1">
                  <a:gsLst>
                    <a:gs pos="0">
                      <a:srgbClr val="3399FF"/>
                    </a:gs>
                    <a:gs pos="16000">
                      <a:srgbClr val="00CCCC"/>
                    </a:gs>
                    <a:gs pos="47000">
                      <a:srgbClr val="9999FF"/>
                    </a:gs>
                    <a:gs pos="60001">
                      <a:srgbClr val="2E6792"/>
                    </a:gs>
                    <a:gs pos="71001">
                      <a:srgbClr val="3333CC"/>
                    </a:gs>
                    <a:gs pos="81000">
                      <a:srgbClr val="1170FF"/>
                    </a:gs>
                    <a:gs pos="100000">
                      <a:srgbClr val="006699"/>
                    </a:gs>
                  </a:gsLst>
                  <a:lin ang="16200000" scaled="0"/>
                  <a:tileRect/>
                </a:gradFill>
                <a:effectLst>
                  <a:glow rad="139700">
                    <a:schemeClr val="accent4">
                      <a:satMod val="175000"/>
                      <a:alpha val="40000"/>
                    </a:schemeClr>
                  </a:glow>
                </a:effectLst>
                <a:latin typeface="Comic Sans MS" pitchFamily="66" charset="0"/>
              </a:rPr>
              <a:t>we are ready to address the next important question …</a:t>
            </a:r>
          </a:p>
        </p:txBody>
      </p:sp>
      <p:pic>
        <p:nvPicPr>
          <p:cNvPr id="7" name="Picture 4" descr="C:\Users\Rae\Desktop\keys trash.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 y="1305403"/>
            <a:ext cx="2590800" cy="2199797"/>
          </a:xfrm>
          <a:prstGeom prst="rect">
            <a:avLst/>
          </a:prstGeom>
          <a:noFill/>
          <a:effectLst>
            <a:softEdge rad="190500"/>
          </a:effectLst>
          <a:extLst>
            <a:ext uri="{909E8E84-426E-40DD-AFC4-6F175D3DCCD1}">
              <a14:hiddenFill xmlns:a14="http://schemas.microsoft.com/office/drawing/2010/main">
                <a:solidFill>
                  <a:srgbClr val="FFFFFF"/>
                </a:solidFill>
              </a14:hiddenFill>
            </a:ext>
          </a:extLst>
        </p:spPr>
      </p:pic>
      <p:pic>
        <p:nvPicPr>
          <p:cNvPr id="2050" name="Picture 2" descr="C:\Users\Rae\Desktop\#28 Moon Art\key in lock png.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70641"/>
            <a:ext cx="1802926" cy="1297227"/>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Rae\Desktop\#28 Moon Art\key png.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674059">
            <a:off x="177675" y="3598958"/>
            <a:ext cx="26543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Rae\Desktop\#28 Moon Art\keys 480.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055042" flipH="1">
            <a:off x="9448800" y="4025801"/>
            <a:ext cx="2514600" cy="2099525"/>
          </a:xfrm>
          <a:prstGeom prst="rect">
            <a:avLst/>
          </a:prstGeom>
          <a:noFill/>
          <a:effectLst>
            <a:softEdge rad="3302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3206462"/>
      </p:ext>
    </p:extLst>
  </p:cSld>
  <p:clrMapOvr>
    <a:masterClrMapping/>
  </p:clrMapOvr>
  <p:transition spd="med">
    <p:circle/>
  </p:transition>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 b="-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57311"/>
          </a:xfrm>
        </p:spPr>
        <p:txBody>
          <a:bodyPr>
            <a:normAutofit/>
            <a:scene3d>
              <a:camera prst="orthographicFront"/>
              <a:lightRig rig="threePt" dir="t"/>
            </a:scene3d>
            <a:sp3d extrusionH="57150">
              <a:bevelT w="38100" h="38100"/>
            </a:sp3d>
          </a:bodyPr>
          <a:lstStyle/>
          <a:p>
            <a:r>
              <a:rPr lang="en-US" dirty="0">
                <a:ln>
                  <a:solidFill>
                    <a:schemeClr val="tx1"/>
                  </a:solidFill>
                </a:ln>
                <a:solidFill>
                  <a:schemeClr val="accent2"/>
                </a:solidFill>
                <a:latin typeface="Cooper Black" pitchFamily="18" charset="0"/>
              </a:rPr>
              <a:t>   Which “no god” will gain the authority </a:t>
            </a:r>
            <a:br>
              <a:rPr lang="en-US" dirty="0">
                <a:ln>
                  <a:solidFill>
                    <a:schemeClr val="tx1"/>
                  </a:solidFill>
                </a:ln>
                <a:solidFill>
                  <a:schemeClr val="accent2"/>
                </a:solidFill>
                <a:latin typeface="Cooper Black" pitchFamily="18" charset="0"/>
              </a:rPr>
            </a:br>
            <a:r>
              <a:rPr lang="en-US" dirty="0">
                <a:ln>
                  <a:solidFill>
                    <a:schemeClr val="tx1"/>
                  </a:solidFill>
                </a:ln>
                <a:solidFill>
                  <a:schemeClr val="accent2"/>
                </a:solidFill>
                <a:latin typeface="Cooper Black" pitchFamily="18" charset="0"/>
              </a:rPr>
              <a:t>                         of the calendar?</a:t>
            </a:r>
          </a:p>
        </p:txBody>
      </p:sp>
      <p:sp>
        <p:nvSpPr>
          <p:cNvPr id="4" name="Slide Number Placeholder 3"/>
          <p:cNvSpPr>
            <a:spLocks noGrp="1"/>
          </p:cNvSpPr>
          <p:nvPr>
            <p:ph type="sldNum" sz="quarter" idx="12"/>
          </p:nvPr>
        </p:nvSpPr>
        <p:spPr>
          <a:xfrm>
            <a:off x="9362440" y="6492875"/>
            <a:ext cx="2743200" cy="365125"/>
          </a:xfrm>
        </p:spPr>
        <p:txBody>
          <a:bodyPr/>
          <a:lstStyle/>
          <a:p>
            <a:fld id="{AA4C6552-42F6-43F2-A3FB-E92E8C09004E}" type="slidenum">
              <a:rPr lang="en-US" sz="1600" smtClean="0">
                <a:solidFill>
                  <a:schemeClr val="bg1"/>
                </a:solidFill>
              </a:rPr>
              <a:t>18</a:t>
            </a:fld>
            <a:endParaRPr lang="en-US" dirty="0">
              <a:solidFill>
                <a:schemeClr val="bg1"/>
              </a:solidFill>
            </a:endParaRPr>
          </a:p>
        </p:txBody>
      </p:sp>
      <p:pic>
        <p:nvPicPr>
          <p:cNvPr id="6" name="Picture 2" descr="C:\Users\Rae\Desktop\moons &amp; gods\tammus as diefied nimro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988" y="1357312"/>
            <a:ext cx="3098038" cy="428148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a:xfrm>
            <a:off x="304800" y="5638800"/>
            <a:ext cx="5257800" cy="1066800"/>
          </a:xfrm>
          <a:prstGeom prst="rect">
            <a:avLst/>
          </a:prstGeom>
        </p:spPr>
        <p:txBody>
          <a:bodyPr vert="horz" lIns="91440" tIns="45720" rIns="91440" bIns="45720" rtlCol="0" anchor="ctr">
            <a:normAutofit/>
            <a:scene3d>
              <a:camera prst="orthographicFront"/>
              <a:lightRig rig="threePt" dir="t"/>
            </a:scene3d>
            <a:sp3d extrusionH="57150">
              <a:bevelT w="381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ln>
                  <a:solidFill>
                    <a:srgbClr val="793F25"/>
                  </a:solidFill>
                </a:ln>
                <a:solidFill>
                  <a:schemeClr val="accent4">
                    <a:lumMod val="60000"/>
                    <a:lumOff val="40000"/>
                  </a:schemeClr>
                </a:solidFill>
                <a:latin typeface="Cooper Black" pitchFamily="18" charset="0"/>
              </a:rPr>
              <a:t>… the sun god?</a:t>
            </a:r>
          </a:p>
        </p:txBody>
      </p:sp>
    </p:spTree>
    <p:extLst>
      <p:ext uri="{BB962C8B-B14F-4D97-AF65-F5344CB8AC3E}">
        <p14:creationId xmlns:p14="http://schemas.microsoft.com/office/powerpoint/2010/main" val="3860697978"/>
      </p:ext>
    </p:extLst>
  </p:cSld>
  <p:clrMapOvr>
    <a:masterClrMapping/>
  </p:clrMapOvr>
  <p:transition spd="med">
    <p:circle/>
  </p:transition>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9377680" y="6457315"/>
            <a:ext cx="2743200" cy="365125"/>
          </a:xfrm>
        </p:spPr>
        <p:txBody>
          <a:bodyPr/>
          <a:lstStyle/>
          <a:p>
            <a:fld id="{AA4C6552-42F6-43F2-A3FB-E92E8C09004E}" type="slidenum">
              <a:rPr lang="en-US" sz="1600" smtClean="0">
                <a:solidFill>
                  <a:schemeClr val="accent5">
                    <a:lumMod val="20000"/>
                    <a:lumOff val="80000"/>
                  </a:schemeClr>
                </a:solidFill>
              </a:rPr>
              <a:t>19</a:t>
            </a:fld>
            <a:endParaRPr lang="en-US" dirty="0">
              <a:solidFill>
                <a:schemeClr val="accent5">
                  <a:lumMod val="20000"/>
                  <a:lumOff val="80000"/>
                </a:schemeClr>
              </a:solidFill>
            </a:endParaRPr>
          </a:p>
        </p:txBody>
      </p:sp>
      <p:pic>
        <p:nvPicPr>
          <p:cNvPr id="17415" name="Picture 7" descr="C:\Users\Rae\Desktop\moon goddess ashtoreth isis quee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8450" y="1066800"/>
            <a:ext cx="2362200" cy="3541571"/>
          </a:xfrm>
          <a:prstGeom prst="rect">
            <a:avLst/>
          </a:prstGeom>
          <a:ln>
            <a:noFill/>
          </a:ln>
          <a:effectLst>
            <a:softEdge rad="317500"/>
          </a:effectLst>
          <a:extLst>
            <a:ext uri="{909E8E84-426E-40DD-AFC4-6F175D3DCCD1}">
              <a14:hiddenFill xmlns:a14="http://schemas.microsoft.com/office/drawing/2010/main">
                <a:solidFill>
                  <a:srgbClr val="FFFFFF"/>
                </a:solidFill>
              </a14:hiddenFill>
            </a:ext>
          </a:extLst>
        </p:spPr>
      </p:pic>
      <p:sp>
        <p:nvSpPr>
          <p:cNvPr id="11" name="Title 1"/>
          <p:cNvSpPr>
            <a:spLocks noGrp="1"/>
          </p:cNvSpPr>
          <p:nvPr>
            <p:ph type="title"/>
          </p:nvPr>
        </p:nvSpPr>
        <p:spPr>
          <a:xfrm>
            <a:off x="0" y="1"/>
            <a:ext cx="7315200" cy="1066800"/>
          </a:xfrm>
        </p:spPr>
        <p:txBody>
          <a:bodyPr>
            <a:normAutofit/>
            <a:scene3d>
              <a:camera prst="orthographicFront"/>
              <a:lightRig rig="threePt" dir="t"/>
            </a:scene3d>
            <a:sp3d extrusionH="57150">
              <a:bevelT w="38100" h="38100"/>
            </a:sp3d>
          </a:bodyPr>
          <a:lstStyle/>
          <a:p>
            <a:pPr algn="ctr"/>
            <a:r>
              <a:rPr lang="en-US" dirty="0">
                <a:solidFill>
                  <a:schemeClr val="accent5">
                    <a:lumMod val="20000"/>
                    <a:lumOff val="80000"/>
                  </a:schemeClr>
                </a:solidFill>
                <a:latin typeface="Cooper Black" pitchFamily="18" charset="0"/>
              </a:rPr>
              <a:t>… or the moon goddess?</a:t>
            </a:r>
          </a:p>
        </p:txBody>
      </p:sp>
      <p:sp>
        <p:nvSpPr>
          <p:cNvPr id="5" name="Plaque 4"/>
          <p:cNvSpPr/>
          <p:nvPr/>
        </p:nvSpPr>
        <p:spPr>
          <a:xfrm>
            <a:off x="413861" y="2121576"/>
            <a:ext cx="2112567" cy="827246"/>
          </a:xfrm>
          <a:prstGeom prst="plaque">
            <a:avLst>
              <a:gd name="adj" fmla="val 23743"/>
            </a:avLst>
          </a:prstGeom>
          <a:solidFill>
            <a:schemeClr val="accent1">
              <a:lumMod val="20000"/>
              <a:lumOff val="80000"/>
              <a:alpha val="67000"/>
            </a:schemeClr>
          </a:solidFill>
          <a:ln w="57150">
            <a:solidFill>
              <a:schemeClr val="accent1">
                <a:lumMod val="75000"/>
              </a:schemeClr>
            </a:solidFill>
          </a:ln>
          <a:effectLst>
            <a:glow rad="228600">
              <a:schemeClr val="accent1">
                <a:satMod val="175000"/>
                <a:alpha val="40000"/>
              </a:schemeClr>
            </a:glow>
          </a:effectLst>
          <a:scene3d>
            <a:camera prst="orthographicFront"/>
            <a:lightRig rig="glow" dir="tl">
              <a:rot lat="0" lon="0" rev="5400000"/>
            </a:lightRig>
          </a:scene3d>
          <a:sp3d>
            <a:bevelT/>
          </a:sp3d>
        </p:spPr>
        <p:txBody>
          <a:bodyPr wrap="none" lIns="91440" tIns="45720" rIns="91440" bIns="45720">
            <a:spAutoFit/>
            <a:sp3d contourW="12700">
              <a:bevelT w="25400" h="25400"/>
              <a:contourClr>
                <a:schemeClr val="accent6">
                  <a:shade val="73000"/>
                </a:schemeClr>
              </a:contourClr>
            </a:sp3d>
          </a:bodyPr>
          <a:lstStyle/>
          <a:p>
            <a:pPr algn="ctr"/>
            <a:r>
              <a:rPr lang="en-US" sz="3000" b="1" cap="none" spc="0" dirty="0">
                <a:ln w="11430"/>
                <a:solidFill>
                  <a:srgbClr val="990033"/>
                </a:solidFill>
                <a:effectLst>
                  <a:outerShdw blurRad="80000" dist="40000" dir="5040000" algn="tl">
                    <a:srgbClr val="000000">
                      <a:alpha val="30000"/>
                    </a:srgbClr>
                  </a:outerShdw>
                </a:effectLst>
              </a:rPr>
              <a:t>Semiramis</a:t>
            </a:r>
          </a:p>
        </p:txBody>
      </p:sp>
      <p:sp>
        <p:nvSpPr>
          <p:cNvPr id="8" name="Title 2"/>
          <p:cNvSpPr txBox="1">
            <a:spLocks/>
          </p:cNvSpPr>
          <p:nvPr/>
        </p:nvSpPr>
        <p:spPr>
          <a:xfrm>
            <a:off x="7467600" y="334270"/>
            <a:ext cx="4267200" cy="2614552"/>
          </a:xfrm>
          <a:prstGeom prst="rect">
            <a:avLst/>
          </a:prstGeom>
          <a:gradFill>
            <a:gsLst>
              <a:gs pos="0">
                <a:srgbClr val="000000"/>
              </a:gs>
              <a:gs pos="11000">
                <a:srgbClr val="000040"/>
              </a:gs>
              <a:gs pos="43000">
                <a:srgbClr val="400040"/>
              </a:gs>
              <a:gs pos="59000">
                <a:srgbClr val="8F0040"/>
              </a:gs>
              <a:gs pos="83000">
                <a:srgbClr val="F27300"/>
              </a:gs>
              <a:gs pos="100000">
                <a:srgbClr val="FFBF00"/>
              </a:gs>
            </a:gsLst>
            <a:lin ang="5400000" scaled="0"/>
          </a:gradFill>
          <a:ln w="3492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Autofit/>
            <a:scene3d>
              <a:camera prst="orthographicFront"/>
              <a:lightRig rig="balanced" dir="t">
                <a:rot lat="0" lon="0" rev="2100000"/>
              </a:lightRig>
            </a:scene3d>
            <a:sp3d extrusionH="57150" prstMaterial="metal">
              <a:bevelT w="38100" h="25400"/>
              <a:contourClr>
                <a:schemeClr val="bg2"/>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3200" b="1" dirty="0">
                <a:ln w="50800"/>
                <a:solidFill>
                  <a:schemeClr val="bg1">
                    <a:shade val="50000"/>
                  </a:schemeClr>
                </a:solidFill>
                <a:latin typeface="Segoe Print" pitchFamily="2" charset="0"/>
              </a:rPr>
              <a:t>Shall we expose the answer right up front so everyone </a:t>
            </a:r>
            <a:br>
              <a:rPr lang="en-US" sz="3200" b="1" dirty="0">
                <a:ln w="50800"/>
                <a:solidFill>
                  <a:schemeClr val="bg1">
                    <a:shade val="50000"/>
                  </a:schemeClr>
                </a:solidFill>
                <a:latin typeface="Segoe Print" pitchFamily="2" charset="0"/>
              </a:rPr>
            </a:br>
            <a:r>
              <a:rPr lang="en-US" sz="3200" b="1" dirty="0">
                <a:ln w="50800"/>
                <a:solidFill>
                  <a:schemeClr val="bg1">
                    <a:shade val="50000"/>
                  </a:schemeClr>
                </a:solidFill>
                <a:latin typeface="Segoe Print" pitchFamily="2" charset="0"/>
              </a:rPr>
              <a:t>can follow the problem?</a:t>
            </a:r>
          </a:p>
        </p:txBody>
      </p:sp>
      <p:pic>
        <p:nvPicPr>
          <p:cNvPr id="1026" name="Picture 2" descr="C:\Users\Rae\Desktop\moon full red leaves 23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18454" y="4114800"/>
            <a:ext cx="1839946" cy="2323321"/>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1027" name="Picture 3" descr="C:\Users\Rae\Desktop\moon goddess 40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44427" y="4267200"/>
            <a:ext cx="1907539" cy="2343422"/>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8600720" y="6029980"/>
            <a:ext cx="1152880" cy="52322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2800" b="1" cap="none" spc="150" dirty="0">
                <a:ln w="11430"/>
                <a:solidFill>
                  <a:srgbClr val="F8F8F8"/>
                </a:solidFill>
                <a:effectLst>
                  <a:outerShdw blurRad="25400" algn="tl" rotWithShape="0">
                    <a:srgbClr val="000000">
                      <a:alpha val="43000"/>
                    </a:srgbClr>
                  </a:outerShdw>
                </a:effectLst>
              </a:rPr>
              <a:t>Moon</a:t>
            </a:r>
            <a:endParaRPr lang="en-US" sz="5400" b="1" cap="none" spc="150" dirty="0">
              <a:ln w="11430"/>
              <a:solidFill>
                <a:srgbClr val="F8F8F8"/>
              </a:solidFill>
              <a:effectLst>
                <a:outerShdw blurRad="25400" algn="tl" rotWithShape="0">
                  <a:srgbClr val="000000">
                    <a:alpha val="43000"/>
                  </a:srgbClr>
                </a:outerShdw>
              </a:effectLst>
            </a:endParaRPr>
          </a:p>
        </p:txBody>
      </p:sp>
      <p:sp>
        <p:nvSpPr>
          <p:cNvPr id="13" name="Rectangle 12"/>
          <p:cNvSpPr/>
          <p:nvPr/>
        </p:nvSpPr>
        <p:spPr>
          <a:xfrm>
            <a:off x="9802145" y="6029980"/>
            <a:ext cx="1592103" cy="52322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2800" b="1" cap="none" spc="150" dirty="0">
                <a:ln w="11430"/>
                <a:solidFill>
                  <a:srgbClr val="F8F8F8"/>
                </a:solidFill>
                <a:effectLst>
                  <a:outerShdw blurRad="25400" algn="tl" rotWithShape="0">
                    <a:srgbClr val="000000">
                      <a:alpha val="43000"/>
                    </a:srgbClr>
                  </a:outerShdw>
                </a:effectLst>
              </a:rPr>
              <a:t>Goddess</a:t>
            </a:r>
            <a:endParaRPr lang="en-US" sz="5400" b="1" cap="none" spc="150" dirty="0">
              <a:ln w="11430"/>
              <a:solidFill>
                <a:srgbClr val="F8F8F8"/>
              </a:solidFill>
              <a:effectLst>
                <a:outerShdw blurRad="25400" algn="tl" rotWithShape="0">
                  <a:srgbClr val="000000">
                    <a:alpha val="43000"/>
                  </a:srgbClr>
                </a:outerShdw>
              </a:effectLst>
            </a:endParaRPr>
          </a:p>
        </p:txBody>
      </p:sp>
      <p:pic>
        <p:nvPicPr>
          <p:cNvPr id="4098" name="Picture 2" descr="F:\Art on Desktop - 1\All white man clip art\3d white people\3d quiz right 2.jpg"/>
          <p:cNvPicPr>
            <a:picLocks noChangeAspect="1" noChangeArrowheads="1"/>
          </p:cNvPicPr>
          <p:nvPr/>
        </p:nvPicPr>
        <p:blipFill>
          <a:blip r:embed="rId7" cstate="print">
            <a:extLst>
              <a:ext uri="{BEBA8EAE-BF5A-486C-A8C5-ECC9F3942E4B}">
                <a14:imgProps xmlns:a14="http://schemas.microsoft.com/office/drawing/2010/main">
                  <a14:imgLayer r:embed="rId8">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6400800" y="5029200"/>
            <a:ext cx="1679608" cy="110294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176879037"/>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up)">
                                      <p:cBhvr>
                                        <p:cTn id="7" dur="2000"/>
                                        <p:tgtEl>
                                          <p:spTgt spid="8">
                                            <p:txEl>
                                              <p:pRg st="0" end="0"/>
                                            </p:txEl>
                                          </p:spTgt>
                                        </p:tgtEl>
                                      </p:cBhvr>
                                    </p:animEffect>
                                  </p:childTnLst>
                                </p:cTn>
                              </p:par>
                            </p:childTnLst>
                          </p:cTn>
                        </p:par>
                        <p:par>
                          <p:cTn id="8" fill="hold">
                            <p:stCondLst>
                              <p:cond delay="2000"/>
                            </p:stCondLst>
                            <p:childTnLst>
                              <p:par>
                                <p:cTn id="9" presetID="22" presetClass="entr" presetSubtype="1" fill="hold" nodeType="afterEffect">
                                  <p:stCondLst>
                                    <p:cond delay="1500"/>
                                  </p:stCondLst>
                                  <p:childTnLst>
                                    <p:set>
                                      <p:cBhvr>
                                        <p:cTn id="10" dur="1" fill="hold">
                                          <p:stCondLst>
                                            <p:cond delay="0"/>
                                          </p:stCondLst>
                                        </p:cTn>
                                        <p:tgtEl>
                                          <p:spTgt spid="1026"/>
                                        </p:tgtEl>
                                        <p:attrNameLst>
                                          <p:attrName>style.visibility</p:attrName>
                                        </p:attrNameLst>
                                      </p:cBhvr>
                                      <p:to>
                                        <p:strVal val="visible"/>
                                      </p:to>
                                    </p:set>
                                    <p:animEffect transition="in" filter="wipe(up)">
                                      <p:cBhvr>
                                        <p:cTn id="11" dur="1000"/>
                                        <p:tgtEl>
                                          <p:spTgt spid="1026"/>
                                        </p:tgtEl>
                                      </p:cBhvr>
                                    </p:animEffect>
                                  </p:childTnLst>
                                </p:cTn>
                              </p:par>
                            </p:childTnLst>
                          </p:cTn>
                        </p:par>
                        <p:par>
                          <p:cTn id="12" fill="hold">
                            <p:stCondLst>
                              <p:cond delay="4500"/>
                            </p:stCondLst>
                            <p:childTnLst>
                              <p:par>
                                <p:cTn id="13" presetID="22" presetClass="entr" presetSubtype="1" fill="hold" nodeType="afterEffect">
                                  <p:stCondLst>
                                    <p:cond delay="500"/>
                                  </p:stCondLst>
                                  <p:childTnLst>
                                    <p:set>
                                      <p:cBhvr>
                                        <p:cTn id="14" dur="1" fill="hold">
                                          <p:stCondLst>
                                            <p:cond delay="0"/>
                                          </p:stCondLst>
                                        </p:cTn>
                                        <p:tgtEl>
                                          <p:spTgt spid="1027"/>
                                        </p:tgtEl>
                                        <p:attrNameLst>
                                          <p:attrName>style.visibility</p:attrName>
                                        </p:attrNameLst>
                                      </p:cBhvr>
                                      <p:to>
                                        <p:strVal val="visible"/>
                                      </p:to>
                                    </p:set>
                                    <p:animEffect transition="in" filter="wipe(up)">
                                      <p:cBhvr>
                                        <p:cTn id="15" dur="1000"/>
                                        <p:tgtEl>
                                          <p:spTgt spid="1027"/>
                                        </p:tgtEl>
                                      </p:cBhvr>
                                    </p:animEffect>
                                  </p:childTnLst>
                                </p:cTn>
                              </p:par>
                            </p:childTnLst>
                          </p:cTn>
                        </p:par>
                        <p:par>
                          <p:cTn id="16" fill="hold">
                            <p:stCondLst>
                              <p:cond delay="6000"/>
                            </p:stCondLst>
                            <p:childTnLst>
                              <p:par>
                                <p:cTn id="17" presetID="42" presetClass="entr" presetSubtype="0"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par>
                          <p:cTn id="22" fill="hold">
                            <p:stCondLst>
                              <p:cond delay="7000"/>
                            </p:stCondLst>
                            <p:childTnLst>
                              <p:par>
                                <p:cTn id="23" presetID="42" presetClass="entr" presetSubtype="0"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anim calcmode="lin" valueType="num">
                                      <p:cBhvr>
                                        <p:cTn id="26" dur="1000" fill="hold"/>
                                        <p:tgtEl>
                                          <p:spTgt spid="13"/>
                                        </p:tgtEl>
                                        <p:attrNameLst>
                                          <p:attrName>ppt_x</p:attrName>
                                        </p:attrNameLst>
                                      </p:cBhvr>
                                      <p:tavLst>
                                        <p:tav tm="0">
                                          <p:val>
                                            <p:strVal val="#ppt_x"/>
                                          </p:val>
                                        </p:tav>
                                        <p:tav tm="100000">
                                          <p:val>
                                            <p:strVal val="#ppt_x"/>
                                          </p:val>
                                        </p:tav>
                                      </p:tavLst>
                                    </p:anim>
                                    <p:anim calcmode="lin" valueType="num">
                                      <p:cBhvr>
                                        <p:cTn id="27" dur="1000" fill="hold"/>
                                        <p:tgtEl>
                                          <p:spTgt spid="13"/>
                                        </p:tgtEl>
                                        <p:attrNameLst>
                                          <p:attrName>ppt_y</p:attrName>
                                        </p:attrNameLst>
                                      </p:cBhvr>
                                      <p:tavLst>
                                        <p:tav tm="0">
                                          <p:val>
                                            <p:strVal val="#ppt_y+.1"/>
                                          </p:val>
                                        </p:tav>
                                        <p:tav tm="100000">
                                          <p:val>
                                            <p:strVal val="#ppt_y"/>
                                          </p:val>
                                        </p:tav>
                                      </p:tavLst>
                                    </p:anim>
                                  </p:childTnLst>
                                </p:cTn>
                              </p:par>
                              <p:par>
                                <p:cTn id="28" presetID="21" presetClass="entr" presetSubtype="8" fill="hold" nodeType="withEffect">
                                  <p:stCondLst>
                                    <p:cond delay="500"/>
                                  </p:stCondLst>
                                  <p:childTnLst>
                                    <p:set>
                                      <p:cBhvr>
                                        <p:cTn id="29" dur="1" fill="hold">
                                          <p:stCondLst>
                                            <p:cond delay="0"/>
                                          </p:stCondLst>
                                        </p:cTn>
                                        <p:tgtEl>
                                          <p:spTgt spid="4098"/>
                                        </p:tgtEl>
                                        <p:attrNameLst>
                                          <p:attrName>style.visibility</p:attrName>
                                        </p:attrNameLst>
                                      </p:cBhvr>
                                      <p:to>
                                        <p:strVal val="visible"/>
                                      </p:to>
                                    </p:set>
                                    <p:animEffect transition="in" filter="wheel(8)">
                                      <p:cBhvr>
                                        <p:cTn id="30" dur="1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A4C6552-42F6-43F2-A3FB-E92E8C09004E}" type="slidenum">
              <a:rPr lang="en-US" smtClean="0"/>
              <a:t>2</a:t>
            </a:fld>
            <a:endParaRPr lang="en-US"/>
          </a:p>
        </p:txBody>
      </p:sp>
      <p:sp>
        <p:nvSpPr>
          <p:cNvPr id="3" name="Title 1"/>
          <p:cNvSpPr txBox="1">
            <a:spLocks/>
          </p:cNvSpPr>
          <p:nvPr/>
        </p:nvSpPr>
        <p:spPr>
          <a:xfrm>
            <a:off x="12539" y="0"/>
            <a:ext cx="12175050" cy="1068725"/>
          </a:xfrm>
          <a:prstGeom prst="rect">
            <a:avLst/>
          </a:prstGeom>
          <a:blipFill dpi="0" rotWithShape="1">
            <a:blip r:embed="rId2">
              <a:extLst>
                <a:ext uri="{28A0092B-C50C-407E-A947-70E740481C1C}">
                  <a14:useLocalDpi xmlns:a14="http://schemas.microsoft.com/office/drawing/2010/main" val="0"/>
                </a:ext>
              </a:extLst>
            </a:blip>
            <a:srcRect/>
            <a:stretch>
              <a:fillRect/>
            </a:stretch>
          </a:blipFill>
          <a:scene3d>
            <a:camera prst="orthographicFront"/>
            <a:lightRig rig="flat" dir="tl">
              <a:rot lat="0" lon="0" rev="6600000"/>
            </a:lightRig>
          </a:scene3d>
          <a:sp3d>
            <a:bevelT w="152400" h="50800" prst="softRound"/>
          </a:sp3d>
        </p:spPr>
        <p:txBody>
          <a:bodyPr>
            <a:normAutofit fontScale="97500"/>
            <a:sp3d extrusionH="25400" contourW="8890">
              <a:bevelT w="38100" h="31750"/>
              <a:contourClr>
                <a:schemeClr val="accent2">
                  <a:shade val="75000"/>
                </a:schemeClr>
              </a:contourClr>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b="1">
                <a:ln w="38100">
                  <a:solidFill>
                    <a:schemeClr val="accent2">
                      <a:lumMod val="50000"/>
                    </a:schemeClr>
                  </a:solidFill>
                </a:ln>
                <a:solidFill>
                  <a:schemeClr val="accent4"/>
                </a:solidFill>
                <a:effectLst>
                  <a:outerShdw blurRad="50800" dist="39000" dir="5460000" algn="tl">
                    <a:srgbClr val="000000">
                      <a:alpha val="38000"/>
                    </a:srgbClr>
                  </a:outerShdw>
                </a:effectLst>
                <a:latin typeface="Arial Rounded MT Bold" pitchFamily="34" charset="0"/>
              </a:rPr>
              <a:t>Everyone Wants to KNOW the</a:t>
            </a:r>
            <a:endParaRPr lang="en-US" sz="6000" b="1" dirty="0">
              <a:ln w="38100">
                <a:solidFill>
                  <a:schemeClr val="accent2">
                    <a:lumMod val="50000"/>
                  </a:schemeClr>
                </a:solidFill>
              </a:ln>
              <a:solidFill>
                <a:schemeClr val="accent4"/>
              </a:solidFill>
              <a:effectLst>
                <a:outerShdw blurRad="50800" dist="39000" dir="5460000" algn="tl">
                  <a:srgbClr val="000000">
                    <a:alpha val="38000"/>
                  </a:srgbClr>
                </a:outerShdw>
              </a:effectLst>
              <a:latin typeface="Arial Rounded MT Bold" pitchFamily="34" charset="0"/>
            </a:endParaRPr>
          </a:p>
        </p:txBody>
      </p:sp>
      <p:sp>
        <p:nvSpPr>
          <p:cNvPr id="4" name="Slide Number Placeholder 2"/>
          <p:cNvSpPr txBox="1">
            <a:spLocks/>
          </p:cNvSpPr>
          <p:nvPr/>
        </p:nvSpPr>
        <p:spPr>
          <a:xfrm>
            <a:off x="11430000" y="4951553"/>
            <a:ext cx="685800"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A4C6552-42F6-43F2-A3FB-E92E8C09004E}" type="slidenum">
              <a:rPr lang="en-US" b="1" smtClean="0">
                <a:solidFill>
                  <a:sysClr val="windowText" lastClr="000000"/>
                </a:solidFill>
              </a:rPr>
              <a:pPr/>
              <a:t>2</a:t>
            </a:fld>
            <a:endParaRPr lang="en-US" b="1" dirty="0">
              <a:solidFill>
                <a:sysClr val="windowText" lastClr="000000"/>
              </a:solidFill>
            </a:endParaRPr>
          </a:p>
        </p:txBody>
      </p:sp>
      <p:pic>
        <p:nvPicPr>
          <p:cNvPr id="5" name="Picture 2" descr="C:\Users\Rae\Desktop\truth sets fre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79" y="1071266"/>
            <a:ext cx="12302922" cy="5177134"/>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12539" y="3921760"/>
            <a:ext cx="12235404" cy="1143000"/>
          </a:xfrm>
          <a:prstGeom prst="rect">
            <a:avLst/>
          </a:prstGeom>
        </p:spPr>
        <p:txBody>
          <a:bodyPr vert="horz" lIns="91440" tIns="45720" rIns="91440" bIns="45720" rtlCol="0" anchor="ctr">
            <a:normAutofit fontScale="92500"/>
            <a:scene3d>
              <a:camera prst="orthographicFront"/>
              <a:lightRig rig="flat" dir="tl">
                <a:rot lat="0" lon="0" rev="6600000"/>
              </a:lightRig>
            </a:scene3d>
            <a:sp3d extrusionH="25400" contourW="8890">
              <a:bevelT w="38100" h="31750"/>
              <a:contourClr>
                <a:schemeClr val="accent2">
                  <a:shade val="75000"/>
                </a:schemeClr>
              </a:contourClr>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b="1" dirty="0">
                <a:ln w="57150">
                  <a:solidFill>
                    <a:schemeClr val="accent2">
                      <a:lumMod val="50000"/>
                    </a:schemeClr>
                  </a:solidFill>
                </a:ln>
                <a:solidFill>
                  <a:schemeClr val="accent4"/>
                </a:solidFill>
                <a:effectLst>
                  <a:outerShdw blurRad="50800" dist="39000" dir="5460000" algn="tl">
                    <a:srgbClr val="000000">
                      <a:alpha val="38000"/>
                    </a:srgbClr>
                  </a:outerShdw>
                </a:effectLst>
                <a:latin typeface="Arial Rounded MT Bold" pitchFamily="34" charset="0"/>
              </a:rPr>
              <a:t>The Moon!  Oh, the Moon! ~ </a:t>
            </a:r>
            <a:r>
              <a:rPr lang="en-US" sz="6000" b="1" dirty="0" err="1">
                <a:ln w="57150">
                  <a:solidFill>
                    <a:schemeClr val="accent2">
                      <a:lumMod val="50000"/>
                    </a:schemeClr>
                  </a:solidFill>
                </a:ln>
                <a:solidFill>
                  <a:schemeClr val="accent4"/>
                </a:solidFill>
                <a:effectLst>
                  <a:outerShdw blurRad="50800" dist="39000" dir="5460000" algn="tl">
                    <a:srgbClr val="000000">
                      <a:alpha val="38000"/>
                    </a:srgbClr>
                  </a:outerShdw>
                </a:effectLst>
                <a:latin typeface="Arial Rounded MT Bold" pitchFamily="34" charset="0"/>
              </a:rPr>
              <a:t>Pt</a:t>
            </a:r>
            <a:r>
              <a:rPr lang="en-US" sz="6000" b="1" dirty="0">
                <a:ln w="57150">
                  <a:solidFill>
                    <a:schemeClr val="accent2">
                      <a:lumMod val="50000"/>
                    </a:schemeClr>
                  </a:solidFill>
                </a:ln>
                <a:solidFill>
                  <a:schemeClr val="accent4"/>
                </a:solidFill>
                <a:effectLst>
                  <a:outerShdw blurRad="50800" dist="39000" dir="5460000" algn="tl">
                    <a:srgbClr val="000000">
                      <a:alpha val="38000"/>
                    </a:srgbClr>
                  </a:outerShdw>
                </a:effectLst>
                <a:latin typeface="Arial Rounded MT Bold" pitchFamily="34" charset="0"/>
              </a:rPr>
              <a:t> 10</a:t>
            </a:r>
          </a:p>
        </p:txBody>
      </p:sp>
      <p:sp>
        <p:nvSpPr>
          <p:cNvPr id="7" name="Rectangle 6"/>
          <p:cNvSpPr/>
          <p:nvPr/>
        </p:nvSpPr>
        <p:spPr>
          <a:xfrm>
            <a:off x="0" y="4917440"/>
            <a:ext cx="12180425" cy="1905000"/>
          </a:xfrm>
          <a:prstGeom prst="rect">
            <a:avLst/>
          </a:prstGeom>
          <a:blipFill>
            <a:blip r:embed="rId4"/>
            <a:tile tx="0" ty="0" sx="100000" sy="100000" flip="none" algn="tl"/>
          </a:blipFill>
          <a:ln w="38100">
            <a:solidFill>
              <a:schemeClr val="accent4">
                <a:lumMod val="75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3"/>
          <p:cNvSpPr txBox="1">
            <a:spLocks/>
          </p:cNvSpPr>
          <p:nvPr/>
        </p:nvSpPr>
        <p:spPr>
          <a:xfrm>
            <a:off x="12539" y="5334000"/>
            <a:ext cx="12167886" cy="1524000"/>
          </a:xfrm>
          <a:prstGeom prst="rect">
            <a:avLst/>
          </a:prstGeom>
        </p:spPr>
        <p:txBody>
          <a:bodyPr vert="horz" lIns="91440" tIns="45720" rIns="91440" bIns="45720" rtlCol="0">
            <a:normAutofit/>
            <a:scene3d>
              <a:camera prst="orthographicFront"/>
              <a:lightRig rig="balanced" dir="t">
                <a:rot lat="0" lon="0" rev="2100000"/>
              </a:lightRig>
            </a:scene3d>
            <a:sp3d extrusionH="57150" prstMaterial="metal">
              <a:bevelT w="38100" h="25400" prst="softRound"/>
              <a:contourClr>
                <a:schemeClr val="bg2"/>
              </a:contourClr>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sz="2900" b="1" dirty="0">
              <a:ln w="50800"/>
              <a:solidFill>
                <a:schemeClr val="bg1">
                  <a:shade val="50000"/>
                </a:schemeClr>
              </a:solidFill>
            </a:endParaRPr>
          </a:p>
        </p:txBody>
      </p:sp>
      <p:sp>
        <p:nvSpPr>
          <p:cNvPr id="9" name="Content Placeholder 3"/>
          <p:cNvSpPr txBox="1">
            <a:spLocks/>
          </p:cNvSpPr>
          <p:nvPr/>
        </p:nvSpPr>
        <p:spPr>
          <a:xfrm>
            <a:off x="54594" y="4951553"/>
            <a:ext cx="12167886" cy="1830247"/>
          </a:xfrm>
          <a:prstGeom prst="rect">
            <a:avLst/>
          </a:prstGeom>
        </p:spPr>
        <p:txBody>
          <a:bodyPr vert="horz" lIns="91440" tIns="45720" rIns="91440" bIns="45720" rtlCol="0">
            <a:normAutofit fontScale="92500" lnSpcReduction="20000"/>
            <a:scene3d>
              <a:camera prst="orthographicFront"/>
              <a:lightRig rig="balanced" dir="t">
                <a:rot lat="0" lon="0" rev="2100000"/>
              </a:lightRig>
            </a:scene3d>
            <a:sp3d extrusionH="57150" prstMaterial="metal">
              <a:bevelT w="38100" h="25400" prst="softRound"/>
              <a:contourClr>
                <a:schemeClr val="bg2"/>
              </a:contourClr>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1500" b="1" dirty="0">
              <a:ln w="1905">
                <a:solidFill>
                  <a:srgbClr val="002060"/>
                </a:solidFill>
              </a:ln>
              <a:solidFill>
                <a:srgbClr val="C55A11"/>
              </a:solidFill>
              <a:effectLst>
                <a:glow rad="139700">
                  <a:schemeClr val="accent1">
                    <a:satMod val="175000"/>
                    <a:alpha val="40000"/>
                  </a:schemeClr>
                </a:glow>
                <a:innerShdw blurRad="69850" dist="43180" dir="5400000">
                  <a:srgbClr val="000000">
                    <a:alpha val="65000"/>
                  </a:srgbClr>
                </a:innerShdw>
              </a:effectLst>
              <a:latin typeface="Segoe Print" pitchFamily="2" charset="0"/>
            </a:endParaRPr>
          </a:p>
          <a:p>
            <a:pPr marL="0" indent="0" algn="ctr">
              <a:buNone/>
            </a:pPr>
            <a:r>
              <a:rPr lang="en-US" sz="4300" b="1" dirty="0">
                <a:ln w="1905">
                  <a:solidFill>
                    <a:srgbClr val="002060"/>
                  </a:solidFill>
                </a:ln>
                <a:solidFill>
                  <a:srgbClr val="C55A11"/>
                </a:solidFill>
                <a:effectLst>
                  <a:glow rad="139700">
                    <a:schemeClr val="accent1">
                      <a:satMod val="175000"/>
                      <a:alpha val="40000"/>
                    </a:schemeClr>
                  </a:glow>
                  <a:innerShdw blurRad="69850" dist="43180" dir="5400000">
                    <a:srgbClr val="000000">
                      <a:alpha val="65000"/>
                    </a:srgbClr>
                  </a:innerShdw>
                </a:effectLst>
                <a:latin typeface="Segoe Print" pitchFamily="2" charset="0"/>
              </a:rPr>
              <a:t>“My People Have Forsaken Me for the Moon!”</a:t>
            </a:r>
            <a:endParaRPr lang="en-US" sz="2200" b="1" dirty="0">
              <a:ln w="1905">
                <a:solidFill>
                  <a:srgbClr val="002060"/>
                </a:solidFill>
              </a:ln>
              <a:solidFill>
                <a:srgbClr val="C55A11"/>
              </a:solidFill>
              <a:effectLst>
                <a:glow rad="139700">
                  <a:schemeClr val="accent1">
                    <a:satMod val="175000"/>
                    <a:alpha val="40000"/>
                  </a:schemeClr>
                </a:glow>
                <a:innerShdw blurRad="69850" dist="43180" dir="5400000">
                  <a:srgbClr val="000000">
                    <a:alpha val="65000"/>
                  </a:srgbClr>
                </a:innerShdw>
              </a:effectLst>
              <a:latin typeface="Segoe Print" pitchFamily="2" charset="0"/>
            </a:endParaRPr>
          </a:p>
          <a:p>
            <a:pPr marL="0" indent="0" algn="ctr">
              <a:buFont typeface="Arial" panose="020B0604020202020204" pitchFamily="34" charset="0"/>
              <a:buNone/>
            </a:pPr>
            <a:r>
              <a:rPr lang="en-US" sz="4400" b="1" dirty="0">
                <a:ln w="50800"/>
                <a:solidFill>
                  <a:srgbClr val="3366CC"/>
                </a:solidFill>
                <a:effectLst>
                  <a:glow rad="63500">
                    <a:schemeClr val="accent1">
                      <a:satMod val="175000"/>
                      <a:alpha val="40000"/>
                    </a:schemeClr>
                  </a:glow>
                </a:effectLst>
                <a:latin typeface="Edwardian Script ITC" pitchFamily="66" charset="0"/>
              </a:rPr>
              <a:t> </a:t>
            </a:r>
            <a:r>
              <a:rPr lang="en-US" sz="3200" b="1" dirty="0">
                <a:ln w="50800">
                  <a:solidFill>
                    <a:schemeClr val="accent5">
                      <a:lumMod val="75000"/>
                    </a:schemeClr>
                  </a:solidFill>
                </a:ln>
                <a:solidFill>
                  <a:schemeClr val="accent4">
                    <a:lumMod val="75000"/>
                  </a:schemeClr>
                </a:solidFill>
                <a:latin typeface="Ravie" pitchFamily="82" charset="0"/>
              </a:rPr>
              <a:t> Question for today:</a:t>
            </a:r>
            <a:r>
              <a:rPr lang="en-US" sz="2900" b="1" dirty="0">
                <a:ln w="50800"/>
                <a:solidFill>
                  <a:srgbClr val="3366CC"/>
                </a:solidFill>
                <a:effectLst>
                  <a:glow rad="139700">
                    <a:schemeClr val="accent2">
                      <a:satMod val="175000"/>
                      <a:alpha val="40000"/>
                    </a:schemeClr>
                  </a:glow>
                </a:effectLst>
                <a:latin typeface="Segoe Print" pitchFamily="2" charset="0"/>
              </a:rPr>
              <a:t>  </a:t>
            </a:r>
            <a:r>
              <a:rPr lang="en-US" sz="3000" b="1" dirty="0">
                <a:ln w="50800"/>
                <a:solidFill>
                  <a:srgbClr val="3366CC"/>
                </a:solidFill>
                <a:effectLst>
                  <a:glow rad="139700">
                    <a:schemeClr val="accent2">
                      <a:satMod val="175000"/>
                      <a:alpha val="40000"/>
                    </a:schemeClr>
                  </a:glow>
                </a:effectLst>
                <a:latin typeface="Segoe Print" pitchFamily="2" charset="0"/>
              </a:rPr>
              <a:t>How can we know for sure </a:t>
            </a:r>
            <a:br>
              <a:rPr lang="en-US" sz="3000" b="1" dirty="0">
                <a:ln w="50800"/>
                <a:solidFill>
                  <a:srgbClr val="3366CC"/>
                </a:solidFill>
                <a:effectLst>
                  <a:glow rad="139700">
                    <a:schemeClr val="accent2">
                      <a:satMod val="175000"/>
                      <a:alpha val="40000"/>
                    </a:schemeClr>
                  </a:glow>
                </a:effectLst>
                <a:latin typeface="Segoe Print" pitchFamily="2" charset="0"/>
              </a:rPr>
            </a:br>
            <a:r>
              <a:rPr lang="en-US" sz="3000" b="1" dirty="0">
                <a:ln w="50800"/>
                <a:solidFill>
                  <a:srgbClr val="3366CC"/>
                </a:solidFill>
                <a:effectLst>
                  <a:glow rad="139700">
                    <a:schemeClr val="accent2">
                      <a:satMod val="175000"/>
                      <a:alpha val="40000"/>
                    </a:schemeClr>
                  </a:glow>
                </a:effectLst>
                <a:latin typeface="Segoe Print" pitchFamily="2" charset="0"/>
              </a:rPr>
              <a:t>which ‘no god’ takes priority with Yahuah’s people?</a:t>
            </a:r>
            <a:endParaRPr lang="en-US" sz="3000" b="1" dirty="0">
              <a:ln w="50800"/>
              <a:solidFill>
                <a:schemeClr val="bg1">
                  <a:shade val="50000"/>
                </a:schemeClr>
              </a:solidFill>
            </a:endParaRPr>
          </a:p>
        </p:txBody>
      </p:sp>
    </p:spTree>
    <p:extLst>
      <p:ext uri="{BB962C8B-B14F-4D97-AF65-F5344CB8AC3E}">
        <p14:creationId xmlns:p14="http://schemas.microsoft.com/office/powerpoint/2010/main" val="221946425"/>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2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nodePh="1">
                                  <p:stCondLst>
                                    <p:cond delay="0"/>
                                  </p:stCondLst>
                                  <p:endCondLst>
                                    <p:cond evt="begin" delay="0">
                                      <p:tn val="10"/>
                                    </p:cond>
                                  </p:end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left)">
                                      <p:cBhvr>
                                        <p:cTn id="12" dur="175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wipe(left)">
                                      <p:cBhvr>
                                        <p:cTn id="17" dur="175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wipe(left)">
                                      <p:cBhvr>
                                        <p:cTn id="22" dur="175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p>
        </p:txBody>
      </p:sp>
      <p:sp>
        <p:nvSpPr>
          <p:cNvPr id="3" name="Content Placeholder 2"/>
          <p:cNvSpPr>
            <a:spLocks noGrp="1"/>
          </p:cNvSpPr>
          <p:nvPr>
            <p:ph idx="1"/>
          </p:nvPr>
        </p:nvSpPr>
        <p:spPr>
          <a:xfrm>
            <a:off x="787074" y="381000"/>
            <a:ext cx="10795325" cy="5943600"/>
          </a:xfrm>
          <a:solidFill>
            <a:srgbClr val="7D3353">
              <a:alpha val="55000"/>
            </a:srgbClr>
          </a:solidFill>
          <a:scene3d>
            <a:camera prst="orthographicFront"/>
            <a:lightRig rig="soft" dir="t">
              <a:rot lat="0" lon="0" rev="10800000"/>
            </a:lightRig>
          </a:scene3d>
          <a:sp3d>
            <a:bevelT w="165100" prst="coolSlant"/>
          </a:sp3d>
        </p:spPr>
        <p:txBody>
          <a:bodyPr>
            <a:normAutofit lnSpcReduction="10000"/>
            <a:sp3d>
              <a:bevelT w="27940" h="12700"/>
              <a:contourClr>
                <a:srgbClr val="DDDDDD"/>
              </a:contourClr>
            </a:sp3d>
          </a:bodyPr>
          <a:lstStyle/>
          <a:p>
            <a:r>
              <a:rPr lang="en-US" b="1" spc="150" dirty="0">
                <a:ln w="11430"/>
                <a:solidFill>
                  <a:srgbClr val="F8F8F8"/>
                </a:solidFill>
                <a:effectLst>
                  <a:outerShdw blurRad="25400" algn="tl" rotWithShape="0">
                    <a:srgbClr val="000000">
                      <a:alpha val="43000"/>
                    </a:srgbClr>
                  </a:outerShdw>
                </a:effectLst>
              </a:rPr>
              <a:t>As the Old Testament closes on the last 1500 years of history for Israel and Judah - it is a sad commentary to find them </a:t>
            </a:r>
            <a:br>
              <a:rPr lang="en-US" b="1" spc="150" dirty="0">
                <a:ln w="11430"/>
                <a:solidFill>
                  <a:srgbClr val="F8F8F8"/>
                </a:solidFill>
                <a:effectLst>
                  <a:outerShdw blurRad="25400" algn="tl" rotWithShape="0">
                    <a:srgbClr val="000000">
                      <a:alpha val="43000"/>
                    </a:srgbClr>
                  </a:outerShdw>
                </a:effectLst>
              </a:rPr>
            </a:br>
            <a:r>
              <a:rPr lang="en-US" b="1" spc="150" dirty="0">
                <a:ln w="11430"/>
                <a:solidFill>
                  <a:srgbClr val="F8F8F8"/>
                </a:solidFill>
                <a:effectLst>
                  <a:outerShdw blurRad="25400" algn="tl" rotWithShape="0">
                    <a:srgbClr val="000000">
                      <a:alpha val="43000"/>
                    </a:srgbClr>
                  </a:outerShdw>
                </a:effectLst>
              </a:rPr>
              <a:t>very unrepentant, continuing even faster on their path of abomination, adopting the worship practices of the pagans.</a:t>
            </a:r>
          </a:p>
          <a:p>
            <a:r>
              <a:rPr lang="en-US" b="1" spc="150" dirty="0">
                <a:ln w="11430"/>
                <a:solidFill>
                  <a:srgbClr val="FFFF00"/>
                </a:solidFill>
                <a:effectLst>
                  <a:outerShdw blurRad="25400" algn="tl" rotWithShape="0">
                    <a:srgbClr val="000000">
                      <a:alpha val="43000"/>
                    </a:srgbClr>
                  </a:outerShdw>
                </a:effectLst>
              </a:rPr>
              <a:t>This historical piece of history is a pattern of what not to do, and of where not to go. </a:t>
            </a:r>
          </a:p>
          <a:p>
            <a:r>
              <a:rPr lang="en-US" b="1" spc="150" dirty="0">
                <a:ln w="11430"/>
                <a:solidFill>
                  <a:srgbClr val="F8F8F8"/>
                </a:solidFill>
                <a:effectLst>
                  <a:outerShdw blurRad="25400" algn="tl" rotWithShape="0">
                    <a:srgbClr val="000000">
                      <a:alpha val="43000"/>
                    </a:srgbClr>
                  </a:outerShdw>
                </a:effectLst>
              </a:rPr>
              <a:t>As Yahuah’s calendar is being restored, He can/will be worshipped on His terms, not pagan terms.</a:t>
            </a:r>
          </a:p>
          <a:p>
            <a:r>
              <a:rPr lang="en-US" b="1" spc="150" dirty="0">
                <a:ln w="11430"/>
                <a:solidFill>
                  <a:srgbClr val="AFFFAF"/>
                </a:solidFill>
                <a:effectLst>
                  <a:outerShdw blurRad="25400" algn="tl" rotWithShape="0">
                    <a:srgbClr val="000000">
                      <a:alpha val="43000"/>
                    </a:srgbClr>
                  </a:outerShdw>
                </a:effectLst>
              </a:rPr>
              <a:t>The next piece of this investigation will be a very specific study on some secular historical information of the moon.  Can the moon command (or deserve) any sacred regard.</a:t>
            </a:r>
          </a:p>
          <a:p>
            <a:r>
              <a:rPr lang="en-US" b="1" spc="150" dirty="0">
                <a:ln w="11430"/>
                <a:solidFill>
                  <a:srgbClr val="F8F8F8"/>
                </a:solidFill>
                <a:effectLst>
                  <a:outerShdw blurRad="25400" algn="tl" rotWithShape="0">
                    <a:srgbClr val="000000">
                      <a:alpha val="43000"/>
                    </a:srgbClr>
                  </a:outerShdw>
                </a:effectLst>
              </a:rPr>
              <a:t>Will the study reveal if we are dealing with a: </a:t>
            </a:r>
          </a:p>
          <a:p>
            <a:pPr marL="514350" indent="-514350">
              <a:buAutoNum type="arabicParenR"/>
            </a:pPr>
            <a:r>
              <a:rPr lang="en-US" b="1" spc="150" dirty="0">
                <a:ln w="11430"/>
                <a:solidFill>
                  <a:srgbClr val="F8F8F8"/>
                </a:solidFill>
                <a:effectLst>
                  <a:outerShdw blurRad="25400" algn="tl" rotWithShape="0">
                    <a:srgbClr val="000000">
                      <a:alpha val="43000"/>
                    </a:srgbClr>
                  </a:outerShdw>
                </a:effectLst>
              </a:rPr>
              <a:t>Lunar Deception (and/or a) </a:t>
            </a:r>
          </a:p>
          <a:p>
            <a:pPr marL="514350" indent="-514350">
              <a:buAutoNum type="arabicParenR"/>
            </a:pPr>
            <a:r>
              <a:rPr lang="en-US" b="1" spc="150" dirty="0">
                <a:ln w="11430"/>
                <a:solidFill>
                  <a:srgbClr val="F8F8F8"/>
                </a:solidFill>
                <a:effectLst>
                  <a:outerShdw blurRad="25400" algn="tl" rotWithShape="0">
                    <a:srgbClr val="000000">
                      <a:alpha val="43000"/>
                    </a:srgbClr>
                  </a:outerShdw>
                </a:effectLst>
              </a:rPr>
              <a:t>Lunatic Authority?</a:t>
            </a:r>
          </a:p>
          <a:p>
            <a:endParaRPr lang="en-US" b="1" spc="150" dirty="0">
              <a:ln w="11430"/>
              <a:solidFill>
                <a:srgbClr val="F8F8F8"/>
              </a:solidFill>
              <a:effectLst>
                <a:outerShdw blurRad="25400" algn="tl" rotWithShape="0">
                  <a:srgbClr val="000000">
                    <a:alpha val="43000"/>
                  </a:srgbClr>
                </a:outerShdw>
              </a:effectLst>
            </a:endParaRPr>
          </a:p>
        </p:txBody>
      </p:sp>
      <p:sp>
        <p:nvSpPr>
          <p:cNvPr id="4" name="Slide Number Placeholder 3"/>
          <p:cNvSpPr>
            <a:spLocks noGrp="1"/>
          </p:cNvSpPr>
          <p:nvPr>
            <p:ph type="sldNum" sz="quarter" idx="12"/>
          </p:nvPr>
        </p:nvSpPr>
        <p:spPr/>
        <p:txBody>
          <a:bodyPr/>
          <a:lstStyle/>
          <a:p>
            <a:fld id="{AA4C6552-42F6-43F2-A3FB-E92E8C09004E}" type="slidenum">
              <a:rPr lang="en-US" b="1" smtClean="0">
                <a:solidFill>
                  <a:schemeClr val="accent4">
                    <a:lumMod val="20000"/>
                    <a:lumOff val="80000"/>
                  </a:schemeClr>
                </a:solidFill>
              </a:rPr>
              <a:t>20</a:t>
            </a:fld>
            <a:endParaRPr lang="en-US" b="1" dirty="0">
              <a:solidFill>
                <a:schemeClr val="accent4">
                  <a:lumMod val="20000"/>
                  <a:lumOff val="80000"/>
                </a:schemeClr>
              </a:solidFill>
            </a:endParaRPr>
          </a:p>
        </p:txBody>
      </p:sp>
    </p:spTree>
    <p:extLst>
      <p:ext uri="{BB962C8B-B14F-4D97-AF65-F5344CB8AC3E}">
        <p14:creationId xmlns:p14="http://schemas.microsoft.com/office/powerpoint/2010/main" val="3471523064"/>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750"/>
                                        <p:tgtEl>
                                          <p:spTgt spid="3">
                                            <p:txEl>
                                              <p:pRg st="2" end="2"/>
                                            </p:txEl>
                                          </p:spTgt>
                                        </p:tgtEl>
                                      </p:cBhvr>
                                    </p:animEffect>
                                    <p:anim calcmode="lin" valueType="num">
                                      <p:cBhvr>
                                        <p:cTn id="8" dur="175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75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wipe(up)">
                                      <p:cBhvr>
                                        <p:cTn id="14" dur="1750"/>
                                        <p:tgtEl>
                                          <p:spTgt spid="3">
                                            <p:txEl>
                                              <p:pRg st="3" end="3"/>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wipe(left)">
                                      <p:cBhvr>
                                        <p:cTn id="19" dur="1250"/>
                                        <p:tgtEl>
                                          <p:spTgt spid="3">
                                            <p:txEl>
                                              <p:pRg st="4" end="4"/>
                                            </p:txEl>
                                          </p:spTgt>
                                        </p:tgtEl>
                                      </p:cBhvr>
                                    </p:animEffect>
                                  </p:childTnLst>
                                </p:cTn>
                              </p:par>
                            </p:childTnLst>
                          </p:cTn>
                        </p:par>
                        <p:par>
                          <p:cTn id="20" fill="hold">
                            <p:stCondLst>
                              <p:cond delay="1250"/>
                            </p:stCondLst>
                            <p:childTnLst>
                              <p:par>
                                <p:cTn id="21" presetID="22" presetClass="entr" presetSubtype="1" fill="hold" nodeType="afterEffect">
                                  <p:stCondLst>
                                    <p:cond delay="75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wipe(up)">
                                      <p:cBhvr>
                                        <p:cTn id="23" dur="2000"/>
                                        <p:tgtEl>
                                          <p:spTgt spid="3">
                                            <p:txEl>
                                              <p:pRg st="5" end="5"/>
                                            </p:txEl>
                                          </p:spTgt>
                                        </p:tgtEl>
                                      </p:cBhvr>
                                    </p:animEffect>
                                  </p:childTnLst>
                                </p:cTn>
                              </p:par>
                            </p:childTnLst>
                          </p:cTn>
                        </p:par>
                        <p:par>
                          <p:cTn id="24" fill="hold">
                            <p:stCondLst>
                              <p:cond delay="4000"/>
                            </p:stCondLst>
                            <p:childTnLst>
                              <p:par>
                                <p:cTn id="25" presetID="22" presetClass="entr" presetSubtype="8" fill="hold" nodeType="afterEffect">
                                  <p:stCondLst>
                                    <p:cond delay="50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wipe(left)">
                                      <p:cBhvr>
                                        <p:cTn id="27" dur="175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4114800" y="381000"/>
            <a:ext cx="8153400" cy="2362200"/>
          </a:xfrm>
        </p:spPr>
        <p:txBody>
          <a:bodyPr>
            <a:normAutofit fontScale="90000"/>
            <a:scene3d>
              <a:camera prst="orthographicFront"/>
              <a:lightRig rig="threePt" dir="t"/>
            </a:scene3d>
            <a:sp3d extrusionH="57150">
              <a:bevelT h="25400" prst="softRound"/>
            </a:sp3d>
          </a:bodyPr>
          <a:lstStyle/>
          <a:p>
            <a:pPr algn="ctr"/>
            <a:r>
              <a:rPr lang="en-US" dirty="0">
                <a:solidFill>
                  <a:srgbClr val="FFC000"/>
                </a:solidFill>
                <a:latin typeface="Ravie" pitchFamily="82" charset="0"/>
              </a:rPr>
              <a:t>Yes, we will be exposing more on the moon in this study especially through …</a:t>
            </a:r>
          </a:p>
        </p:txBody>
      </p:sp>
      <p:sp>
        <p:nvSpPr>
          <p:cNvPr id="6" name="Content Placeholder 5"/>
          <p:cNvSpPr>
            <a:spLocks noGrp="1"/>
          </p:cNvSpPr>
          <p:nvPr>
            <p:ph idx="1"/>
          </p:nvPr>
        </p:nvSpPr>
        <p:spPr>
          <a:xfrm>
            <a:off x="5181600" y="2895600"/>
            <a:ext cx="6629400" cy="3200400"/>
          </a:xfrm>
        </p:spPr>
        <p:txBody>
          <a:bodyPr>
            <a:normAutofit/>
            <a:scene3d>
              <a:camera prst="orthographicFront"/>
              <a:lightRig rig="threePt" dir="t"/>
            </a:scene3d>
            <a:sp3d extrusionH="57150">
              <a:bevelT w="82550" h="38100" prst="coolSlant"/>
            </a:sp3d>
          </a:bodyPr>
          <a:lstStyle/>
          <a:p>
            <a:pPr marL="742950" indent="-742950">
              <a:buAutoNum type="arabicPeriod"/>
            </a:pPr>
            <a:r>
              <a:rPr lang="en-US" sz="3600" dirty="0">
                <a:solidFill>
                  <a:schemeClr val="accent4">
                    <a:lumMod val="20000"/>
                    <a:lumOff val="80000"/>
                  </a:schemeClr>
                </a:solidFill>
                <a:latin typeface="Cooper Black" pitchFamily="18" charset="0"/>
              </a:rPr>
              <a:t>Egyptian &amp; Babylonian history </a:t>
            </a:r>
          </a:p>
          <a:p>
            <a:pPr marL="742950" indent="-742950">
              <a:buAutoNum type="arabicPeriod"/>
            </a:pPr>
            <a:r>
              <a:rPr lang="en-US" sz="3600" dirty="0">
                <a:solidFill>
                  <a:srgbClr val="D8EEC0"/>
                </a:solidFill>
                <a:latin typeface="Cooper Black" pitchFamily="18" charset="0"/>
              </a:rPr>
              <a:t>Talmud information</a:t>
            </a:r>
          </a:p>
          <a:p>
            <a:pPr marL="742950" indent="-742950">
              <a:buAutoNum type="arabicPeriod"/>
            </a:pPr>
            <a:r>
              <a:rPr lang="en-US" sz="3600" dirty="0">
                <a:solidFill>
                  <a:schemeClr val="accent5">
                    <a:lumMod val="20000"/>
                    <a:lumOff val="80000"/>
                  </a:schemeClr>
                </a:solidFill>
                <a:latin typeface="Cooper Black" pitchFamily="18" charset="0"/>
              </a:rPr>
              <a:t>Bible Dictionaries and Commentators</a:t>
            </a:r>
          </a:p>
          <a:p>
            <a:pPr marL="742950" indent="-742950">
              <a:buAutoNum type="arabicPeriod"/>
            </a:pPr>
            <a:endParaRPr lang="en-US" sz="3600" dirty="0">
              <a:solidFill>
                <a:schemeClr val="accent4">
                  <a:lumMod val="20000"/>
                  <a:lumOff val="80000"/>
                </a:schemeClr>
              </a:solidFill>
              <a:latin typeface="Cooper Black" pitchFamily="18" charset="0"/>
            </a:endParaRPr>
          </a:p>
        </p:txBody>
      </p:sp>
      <p:sp>
        <p:nvSpPr>
          <p:cNvPr id="4" name="Slide Number Placeholder 3"/>
          <p:cNvSpPr>
            <a:spLocks noGrp="1"/>
          </p:cNvSpPr>
          <p:nvPr>
            <p:ph type="sldNum" sz="quarter" idx="12"/>
          </p:nvPr>
        </p:nvSpPr>
        <p:spPr/>
        <p:txBody>
          <a:bodyPr/>
          <a:lstStyle/>
          <a:p>
            <a:fld id="{AA4C6552-42F6-43F2-A3FB-E92E8C09004E}" type="slidenum">
              <a:rPr lang="en-US" b="1" smtClean="0">
                <a:solidFill>
                  <a:schemeClr val="accent4">
                    <a:lumMod val="20000"/>
                    <a:lumOff val="80000"/>
                  </a:schemeClr>
                </a:solidFill>
              </a:rPr>
              <a:t>21</a:t>
            </a:fld>
            <a:endParaRPr lang="en-US" b="1" dirty="0">
              <a:solidFill>
                <a:schemeClr val="accent4">
                  <a:lumMod val="20000"/>
                  <a:lumOff val="80000"/>
                </a:schemeClr>
              </a:solidFill>
            </a:endParaRPr>
          </a:p>
        </p:txBody>
      </p:sp>
    </p:spTree>
    <p:extLst>
      <p:ext uri="{BB962C8B-B14F-4D97-AF65-F5344CB8AC3E}">
        <p14:creationId xmlns:p14="http://schemas.microsoft.com/office/powerpoint/2010/main" val="3733362573"/>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sp>
        <p:nvSpPr>
          <p:cNvPr id="2" name="Text Placeholder 1"/>
          <p:cNvSpPr>
            <a:spLocks noGrp="1"/>
          </p:cNvSpPr>
          <p:nvPr>
            <p:ph type="body" sz="half" idx="2"/>
          </p:nvPr>
        </p:nvSpPr>
        <p:spPr>
          <a:xfrm>
            <a:off x="2133600" y="5638800"/>
            <a:ext cx="9829800" cy="990600"/>
          </a:xfrm>
        </p:spPr>
        <p:txBody>
          <a:bodyPr>
            <a:normAutofit fontScale="92500" lnSpcReduction="20000"/>
            <a:scene3d>
              <a:camera prst="orthographicFront"/>
              <a:lightRig rig="threePt" dir="t"/>
            </a:scene3d>
            <a:sp3d extrusionH="57150">
              <a:bevelT w="38100" h="38100"/>
            </a:sp3d>
          </a:bodyPr>
          <a:lstStyle/>
          <a:p>
            <a:pPr algn="ctr"/>
            <a:r>
              <a:rPr lang="en-US" sz="3900" b="1" dirty="0">
                <a:solidFill>
                  <a:srgbClr val="8B3543"/>
                </a:solidFill>
                <a:effectLst>
                  <a:glow rad="101600">
                    <a:schemeClr val="bg1"/>
                  </a:glow>
                </a:effectLst>
              </a:rPr>
              <a:t>Ever Wonder about the Roots of Moon Worship? </a:t>
            </a:r>
          </a:p>
          <a:p>
            <a:pPr algn="ctr"/>
            <a:r>
              <a:rPr lang="en-US" sz="2800" b="1" dirty="0">
                <a:solidFill>
                  <a:srgbClr val="002060"/>
                </a:solidFill>
                <a:effectLst>
                  <a:glow rad="101600">
                    <a:schemeClr val="bg1"/>
                  </a:glow>
                </a:effectLst>
              </a:rPr>
              <a:t>No wonder Yahweh said not to give “sacred regard” to the moon!</a:t>
            </a:r>
          </a:p>
        </p:txBody>
      </p:sp>
      <p:sp>
        <p:nvSpPr>
          <p:cNvPr id="3" name="Title 2"/>
          <p:cNvSpPr>
            <a:spLocks noGrp="1"/>
          </p:cNvSpPr>
          <p:nvPr>
            <p:ph type="title"/>
          </p:nvPr>
        </p:nvSpPr>
        <p:spPr/>
        <p:txBody>
          <a:bodyPr>
            <a:no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3600" b="1" dirty="0">
                <a:ln w="50800"/>
                <a:solidFill>
                  <a:schemeClr val="accent4">
                    <a:lumMod val="75000"/>
                  </a:schemeClr>
                </a:solidFill>
              </a:rPr>
              <a:t>Egyptian &amp; Babylon History of Moon Worship</a:t>
            </a:r>
          </a:p>
        </p:txBody>
      </p:sp>
      <p:sp>
        <p:nvSpPr>
          <p:cNvPr id="4" name="Slide Number Placeholder 3"/>
          <p:cNvSpPr>
            <a:spLocks noGrp="1"/>
          </p:cNvSpPr>
          <p:nvPr>
            <p:ph type="sldNum" sz="quarter" idx="11"/>
          </p:nvPr>
        </p:nvSpPr>
        <p:spPr/>
        <p:txBody>
          <a:bodyPr/>
          <a:lstStyle/>
          <a:p>
            <a:fld id="{AA4C6552-42F6-43F2-A3FB-E92E8C09004E}" type="slidenum">
              <a:rPr lang="en-US" smtClean="0"/>
              <a:pPr/>
              <a:t>22</a:t>
            </a:fld>
            <a:endParaRPr lang="en-US" dirty="0"/>
          </a:p>
        </p:txBody>
      </p:sp>
      <p:pic>
        <p:nvPicPr>
          <p:cNvPr id="8" name="Picture Placeholder 7"/>
          <p:cNvPicPr>
            <a:picLocks noGrp="1" noChangeAspect="1"/>
          </p:cNvPicPr>
          <p:nvPr>
            <p:ph type="pic" idx="1"/>
          </p:nvPr>
        </p:nvPicPr>
        <p:blipFill>
          <a:blip r:embed="rId4" cstate="print">
            <a:extLst>
              <a:ext uri="{28A0092B-C50C-407E-A947-70E740481C1C}">
                <a14:useLocalDpi xmlns:a14="http://schemas.microsoft.com/office/drawing/2010/main" val="0"/>
              </a:ext>
            </a:extLst>
          </a:blip>
          <a:srcRect t="14382" b="14382"/>
          <a:stretch>
            <a:fillRect/>
          </a:stretch>
        </p:blipFill>
        <p:spPr>
          <a:xfrm>
            <a:off x="2057400" y="8864"/>
            <a:ext cx="7844419" cy="4541488"/>
          </a:xfrm>
          <a:scene3d>
            <a:camera prst="orthographicFront"/>
            <a:lightRig rig="threePt" dir="t"/>
          </a:scene3d>
          <a:sp3d>
            <a:bevelT w="152400" h="50800" prst="softRound"/>
          </a:sp3d>
        </p:spPr>
      </p:pic>
      <p:pic>
        <p:nvPicPr>
          <p:cNvPr id="4098" name="Picture 2" descr="C:\Users\Rae\Desktop\egyptian goddess isi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44400" y="381000"/>
            <a:ext cx="5372100" cy="4543425"/>
          </a:xfrm>
          <a:prstGeom prst="rect">
            <a:avLst/>
          </a:prstGeom>
          <a:noFill/>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pic>
        <p:nvPicPr>
          <p:cNvPr id="4099" name="Picture 3" descr="C:\Users\Rae\Desktop\Ishtar face babylon.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90244" y="1584960"/>
            <a:ext cx="2290181" cy="2971800"/>
          </a:xfrm>
          <a:prstGeom prst="rect">
            <a:avLst/>
          </a:prstGeom>
          <a:noFill/>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pic>
        <p:nvPicPr>
          <p:cNvPr id="4100" name="Picture 4" descr="C:\Users\Rae\Desktop\moon-goddes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43999" y="0"/>
            <a:ext cx="3048001" cy="2032000"/>
          </a:xfrm>
          <a:prstGeom prst="rect">
            <a:avLst/>
          </a:prstGeom>
          <a:noFill/>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0609861"/>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fade">
                                      <p:cBhvr>
                                        <p:cTn id="13" dur="1000"/>
                                        <p:tgtEl>
                                          <p:spTgt spid="2">
                                            <p:txEl>
                                              <p:pRg st="1" end="1"/>
                                            </p:txEl>
                                          </p:spTgt>
                                        </p:tgtEl>
                                      </p:cBhvr>
                                    </p:animEffect>
                                    <p:anim calcmode="lin" valueType="num">
                                      <p:cBhvr>
                                        <p:cTn id="14"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sp>
        <p:nvSpPr>
          <p:cNvPr id="12" name="Title 1"/>
          <p:cNvSpPr>
            <a:spLocks noGrp="1"/>
          </p:cNvSpPr>
          <p:nvPr>
            <p:ph type="title"/>
          </p:nvPr>
        </p:nvSpPr>
        <p:spPr>
          <a:xfrm>
            <a:off x="152400" y="76200"/>
            <a:ext cx="11887200" cy="990600"/>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6600" b="1" dirty="0">
                <a:ln w="11430">
                  <a:solidFill>
                    <a:srgbClr val="002060"/>
                  </a:solidFill>
                </a:ln>
                <a:solidFill>
                  <a:srgbClr val="FF9900"/>
                </a:solidFill>
                <a:effectLst>
                  <a:outerShdw blurRad="50800" dist="39000" dir="5460000" algn="tl">
                    <a:srgbClr val="000000">
                      <a:alpha val="38000"/>
                    </a:srgbClr>
                  </a:outerShdw>
                </a:effectLst>
                <a:latin typeface="Cooper Black" pitchFamily="18" charset="0"/>
              </a:rPr>
              <a:t>Egyptian Calendar History</a:t>
            </a:r>
          </a:p>
        </p:txBody>
      </p:sp>
      <p:sp>
        <p:nvSpPr>
          <p:cNvPr id="13" name="Content Placeholder 2"/>
          <p:cNvSpPr>
            <a:spLocks noGrp="1"/>
          </p:cNvSpPr>
          <p:nvPr>
            <p:ph sz="quarter" idx="1"/>
          </p:nvPr>
        </p:nvSpPr>
        <p:spPr>
          <a:xfrm>
            <a:off x="2438400" y="1676400"/>
            <a:ext cx="7848600" cy="5181600"/>
          </a:xfrm>
        </p:spPr>
        <p:txBody>
          <a:bodyPr>
            <a:normAutofit/>
            <a:scene3d>
              <a:camera prst="orthographicFront"/>
              <a:lightRig rig="threePt" dir="t"/>
            </a:scene3d>
            <a:sp3d extrusionH="57150">
              <a:bevelT h="25400" prst="softRound"/>
            </a:sp3d>
          </a:bodyPr>
          <a:lstStyle/>
          <a:p>
            <a:pPr marL="457200" indent="-457200">
              <a:lnSpc>
                <a:spcPct val="110000"/>
              </a:lnSpc>
              <a:buFont typeface="Arial" pitchFamily="34" charset="0"/>
              <a:buChar char="•"/>
            </a:pPr>
            <a:r>
              <a:rPr lang="en-US" sz="2800" b="1" dirty="0">
                <a:ln>
                  <a:solidFill>
                    <a:schemeClr val="tx1"/>
                  </a:solidFill>
                </a:ln>
                <a:solidFill>
                  <a:srgbClr val="006600"/>
                </a:solidFill>
                <a:effectLst>
                  <a:glow rad="88900">
                    <a:schemeClr val="accent4">
                      <a:lumMod val="40000"/>
                      <a:lumOff val="60000"/>
                      <a:alpha val="55000"/>
                    </a:schemeClr>
                  </a:glow>
                </a:effectLst>
                <a:latin typeface="Calibri" pitchFamily="34" charset="0"/>
                <a:cs typeface="Calibri" pitchFamily="34" charset="0"/>
              </a:rPr>
              <a:t>About the 7</a:t>
            </a:r>
            <a:r>
              <a:rPr lang="en-US" sz="2800" b="1" baseline="30000" dirty="0">
                <a:ln>
                  <a:solidFill>
                    <a:schemeClr val="tx1"/>
                  </a:solidFill>
                </a:ln>
                <a:solidFill>
                  <a:srgbClr val="006600"/>
                </a:solidFill>
                <a:effectLst>
                  <a:glow rad="88900">
                    <a:schemeClr val="accent4">
                      <a:lumMod val="40000"/>
                      <a:lumOff val="60000"/>
                      <a:alpha val="55000"/>
                    </a:schemeClr>
                  </a:glow>
                </a:effectLst>
                <a:latin typeface="Calibri" pitchFamily="34" charset="0"/>
                <a:cs typeface="Calibri" pitchFamily="34" charset="0"/>
              </a:rPr>
              <a:t>th</a:t>
            </a:r>
            <a:r>
              <a:rPr lang="en-US" sz="2800" b="1" dirty="0">
                <a:ln>
                  <a:solidFill>
                    <a:schemeClr val="tx1"/>
                  </a:solidFill>
                </a:ln>
                <a:solidFill>
                  <a:srgbClr val="006600"/>
                </a:solidFill>
                <a:effectLst>
                  <a:glow rad="88900">
                    <a:schemeClr val="accent4">
                      <a:lumMod val="40000"/>
                      <a:lumOff val="60000"/>
                      <a:alpha val="55000"/>
                    </a:schemeClr>
                  </a:glow>
                </a:effectLst>
                <a:latin typeface="Calibri" pitchFamily="34" charset="0"/>
                <a:cs typeface="Calibri" pitchFamily="34" charset="0"/>
              </a:rPr>
              <a:t> century (BC) Egypt’s 360 day calendar (that was in use for 1000’s years) </a:t>
            </a:r>
            <a:br>
              <a:rPr lang="en-US" sz="2800" b="1" dirty="0">
                <a:ln>
                  <a:solidFill>
                    <a:schemeClr val="tx1"/>
                  </a:solidFill>
                </a:ln>
                <a:solidFill>
                  <a:srgbClr val="006600"/>
                </a:solidFill>
                <a:effectLst>
                  <a:glow rad="88900">
                    <a:schemeClr val="accent4">
                      <a:lumMod val="40000"/>
                      <a:lumOff val="60000"/>
                      <a:alpha val="55000"/>
                    </a:schemeClr>
                  </a:glow>
                </a:effectLst>
                <a:latin typeface="Calibri" pitchFamily="34" charset="0"/>
                <a:cs typeface="Calibri" pitchFamily="34" charset="0"/>
              </a:rPr>
            </a:br>
            <a:r>
              <a:rPr lang="en-US" sz="2800" b="1" dirty="0">
                <a:ln>
                  <a:solidFill>
                    <a:schemeClr val="tx1"/>
                  </a:solidFill>
                </a:ln>
                <a:solidFill>
                  <a:srgbClr val="006600"/>
                </a:solidFill>
                <a:effectLst>
                  <a:glow rad="88900">
                    <a:schemeClr val="accent4">
                      <a:lumMod val="40000"/>
                      <a:lumOff val="60000"/>
                      <a:alpha val="55000"/>
                    </a:schemeClr>
                  </a:glow>
                </a:effectLst>
                <a:latin typeface="Calibri" pitchFamily="34" charset="0"/>
                <a:cs typeface="Calibri" pitchFamily="34" charset="0"/>
              </a:rPr>
              <a:t>was challenged by the sundial event.</a:t>
            </a:r>
          </a:p>
          <a:p>
            <a:pPr marL="457200" indent="-457200">
              <a:lnSpc>
                <a:spcPct val="110000"/>
              </a:lnSpc>
              <a:buFont typeface="Arial" pitchFamily="34" charset="0"/>
              <a:buChar char="•"/>
            </a:pPr>
            <a:r>
              <a:rPr lang="en-US" sz="2800" b="1" dirty="0">
                <a:ln>
                  <a:solidFill>
                    <a:schemeClr val="tx1"/>
                  </a:solidFill>
                </a:ln>
                <a:solidFill>
                  <a:srgbClr val="0070C0"/>
                </a:solidFill>
                <a:effectLst>
                  <a:glow rad="88900">
                    <a:schemeClr val="accent4">
                      <a:lumMod val="40000"/>
                      <a:lumOff val="60000"/>
                      <a:alpha val="55000"/>
                    </a:schemeClr>
                  </a:glow>
                </a:effectLst>
                <a:latin typeface="Calibri" pitchFamily="34" charset="0"/>
                <a:cs typeface="Calibri" pitchFamily="34" charset="0"/>
              </a:rPr>
              <a:t>Priests were assigned the duty of sighting </a:t>
            </a:r>
            <a:br>
              <a:rPr lang="en-US" sz="2800" b="1" dirty="0">
                <a:ln>
                  <a:solidFill>
                    <a:schemeClr val="tx1"/>
                  </a:solidFill>
                </a:ln>
                <a:solidFill>
                  <a:srgbClr val="0070C0"/>
                </a:solidFill>
                <a:effectLst>
                  <a:glow rad="88900">
                    <a:schemeClr val="accent4">
                      <a:lumMod val="40000"/>
                      <a:lumOff val="60000"/>
                      <a:alpha val="55000"/>
                    </a:schemeClr>
                  </a:glow>
                </a:effectLst>
                <a:latin typeface="Calibri" pitchFamily="34" charset="0"/>
                <a:cs typeface="Calibri" pitchFamily="34" charset="0"/>
              </a:rPr>
            </a:br>
            <a:r>
              <a:rPr lang="en-US" sz="2800" b="1" dirty="0">
                <a:ln>
                  <a:solidFill>
                    <a:schemeClr val="tx1"/>
                  </a:solidFill>
                </a:ln>
                <a:solidFill>
                  <a:srgbClr val="0070C0"/>
                </a:solidFill>
                <a:effectLst>
                  <a:glow rad="88900">
                    <a:schemeClr val="accent4">
                      <a:lumMod val="40000"/>
                      <a:lumOff val="60000"/>
                      <a:alpha val="55000"/>
                    </a:schemeClr>
                  </a:glow>
                </a:effectLst>
                <a:latin typeface="Calibri" pitchFamily="34" charset="0"/>
                <a:cs typeface="Calibri" pitchFamily="34" charset="0"/>
              </a:rPr>
              <a:t>the new moon for month start, a practice also observed by Babylon </a:t>
            </a:r>
            <a:r>
              <a:rPr lang="en-US" sz="2800" b="1" u="sng" dirty="0">
                <a:ln>
                  <a:solidFill>
                    <a:schemeClr val="tx1"/>
                  </a:solidFill>
                </a:ln>
                <a:solidFill>
                  <a:srgbClr val="9E2A2A"/>
                </a:solidFill>
                <a:effectLst>
                  <a:glow rad="88900">
                    <a:schemeClr val="accent4">
                      <a:lumMod val="40000"/>
                      <a:lumOff val="60000"/>
                      <a:alpha val="55000"/>
                    </a:schemeClr>
                  </a:glow>
                </a:effectLst>
                <a:latin typeface="Calibri" pitchFamily="34" charset="0"/>
                <a:cs typeface="Calibri" pitchFamily="34" charset="0"/>
              </a:rPr>
              <a:t>and</a:t>
            </a:r>
            <a:r>
              <a:rPr lang="en-US" sz="2800" b="1" dirty="0">
                <a:ln>
                  <a:solidFill>
                    <a:schemeClr val="tx1"/>
                  </a:solidFill>
                </a:ln>
                <a:solidFill>
                  <a:srgbClr val="002060"/>
                </a:solidFill>
                <a:effectLst>
                  <a:glow rad="88900">
                    <a:schemeClr val="accent4">
                      <a:lumMod val="40000"/>
                      <a:lumOff val="60000"/>
                      <a:alpha val="55000"/>
                    </a:schemeClr>
                  </a:glow>
                </a:effectLst>
                <a:latin typeface="Calibri" pitchFamily="34" charset="0"/>
                <a:cs typeface="Calibri" pitchFamily="34" charset="0"/>
              </a:rPr>
              <a:t> </a:t>
            </a:r>
            <a:r>
              <a:rPr lang="en-US" sz="2800" b="1" dirty="0">
                <a:ln>
                  <a:solidFill>
                    <a:schemeClr val="tx1"/>
                  </a:solidFill>
                </a:ln>
                <a:solidFill>
                  <a:srgbClr val="0070C0"/>
                </a:solidFill>
                <a:effectLst>
                  <a:glow rad="88900">
                    <a:schemeClr val="accent4">
                      <a:lumMod val="40000"/>
                      <a:lumOff val="60000"/>
                      <a:alpha val="55000"/>
                    </a:schemeClr>
                  </a:glow>
                </a:effectLst>
                <a:latin typeface="Calibri" pitchFamily="34" charset="0"/>
                <a:cs typeface="Calibri" pitchFamily="34" charset="0"/>
              </a:rPr>
              <a:t>the Hebrews.</a:t>
            </a:r>
          </a:p>
          <a:p>
            <a:pPr marL="457200" indent="-457200">
              <a:lnSpc>
                <a:spcPct val="110000"/>
              </a:lnSpc>
              <a:buFont typeface="Arial" pitchFamily="34" charset="0"/>
              <a:buChar char="•"/>
            </a:pPr>
            <a:r>
              <a:rPr lang="en-US" sz="2800" b="1" dirty="0">
                <a:ln>
                  <a:solidFill>
                    <a:schemeClr val="tx1"/>
                  </a:solidFill>
                </a:ln>
                <a:solidFill>
                  <a:srgbClr val="FF0000"/>
                </a:solidFill>
                <a:effectLst>
                  <a:glow rad="88900">
                    <a:schemeClr val="accent4">
                      <a:lumMod val="40000"/>
                      <a:lumOff val="60000"/>
                      <a:alpha val="55000"/>
                    </a:schemeClr>
                  </a:glow>
                </a:effectLst>
                <a:latin typeface="Calibri" pitchFamily="34" charset="0"/>
                <a:cs typeface="Calibri" pitchFamily="34" charset="0"/>
              </a:rPr>
              <a:t>Egypt had already mastered the art of constructing pyramids to accurately </a:t>
            </a:r>
            <a:br>
              <a:rPr lang="en-US" sz="2800" b="1" dirty="0">
                <a:ln>
                  <a:solidFill>
                    <a:schemeClr val="tx1"/>
                  </a:solidFill>
                </a:ln>
                <a:solidFill>
                  <a:srgbClr val="FF0000"/>
                </a:solidFill>
                <a:effectLst>
                  <a:glow rad="88900">
                    <a:schemeClr val="accent4">
                      <a:lumMod val="40000"/>
                      <a:lumOff val="60000"/>
                      <a:alpha val="55000"/>
                    </a:schemeClr>
                  </a:glow>
                </a:effectLst>
                <a:latin typeface="Calibri" pitchFamily="34" charset="0"/>
                <a:cs typeface="Calibri" pitchFamily="34" charset="0"/>
              </a:rPr>
            </a:br>
            <a:r>
              <a:rPr lang="en-US" sz="2800" b="1" dirty="0">
                <a:ln>
                  <a:solidFill>
                    <a:schemeClr val="tx1"/>
                  </a:solidFill>
                </a:ln>
                <a:solidFill>
                  <a:srgbClr val="FF0000"/>
                </a:solidFill>
                <a:effectLst>
                  <a:glow rad="88900">
                    <a:schemeClr val="accent4">
                      <a:lumMod val="40000"/>
                      <a:lumOff val="60000"/>
                      <a:alpha val="55000"/>
                    </a:schemeClr>
                  </a:glow>
                </a:effectLst>
                <a:latin typeface="Calibri" pitchFamily="34" charset="0"/>
                <a:cs typeface="Calibri" pitchFamily="34" charset="0"/>
              </a:rPr>
              <a:t>track the yearly equinox.</a:t>
            </a:r>
          </a:p>
        </p:txBody>
      </p:sp>
      <p:sp>
        <p:nvSpPr>
          <p:cNvPr id="15" name="Slide Number Placeholder 1"/>
          <p:cNvSpPr>
            <a:spLocks noGrp="1"/>
          </p:cNvSpPr>
          <p:nvPr>
            <p:ph type="sldNum" sz="quarter" idx="4294967295"/>
          </p:nvPr>
        </p:nvSpPr>
        <p:spPr>
          <a:xfrm>
            <a:off x="76200" y="1143000"/>
            <a:ext cx="609600" cy="457200"/>
          </a:xfrm>
          <a:prstGeom prst="rect">
            <a:avLst/>
          </a:prstGeom>
        </p:spPr>
        <p:txBody>
          <a:bodyPr/>
          <a:lstStyle/>
          <a:p>
            <a:fld id="{AA4C6552-42F6-43F2-A3FB-E92E8C09004E}" type="slidenum">
              <a:rPr lang="en-US" sz="1600" b="1" smtClean="0">
                <a:solidFill>
                  <a:srgbClr val="002060"/>
                </a:solidFill>
              </a:rPr>
              <a:pPr/>
              <a:t>23</a:t>
            </a:fld>
            <a:endParaRPr lang="en-US" b="1" dirty="0">
              <a:solidFill>
                <a:srgbClr val="002060"/>
              </a:solidFill>
            </a:endParaRPr>
          </a:p>
        </p:txBody>
      </p:sp>
      <p:sp>
        <p:nvSpPr>
          <p:cNvPr id="2" name="Rectangle 1"/>
          <p:cNvSpPr/>
          <p:nvPr/>
        </p:nvSpPr>
        <p:spPr>
          <a:xfrm>
            <a:off x="147320" y="5770880"/>
            <a:ext cx="12039600" cy="1077218"/>
          </a:xfrm>
          <a:prstGeom prst="rect">
            <a:avLst/>
          </a:prstGeom>
          <a:noFill/>
        </p:spPr>
        <p:txBody>
          <a:bodyPr wrap="square" lIns="91440" tIns="45720" rIns="91440" bIns="45720">
            <a:spAutoFit/>
          </a:bodyPr>
          <a:lstStyle/>
          <a:p>
            <a:r>
              <a:rPr lang="en-US" sz="3200" b="1" spc="50" dirty="0">
                <a:ln w="12700" cmpd="sng">
                  <a:solidFill>
                    <a:schemeClr val="accent6">
                      <a:lumMod val="50000"/>
                    </a:schemeClr>
                  </a:solidFill>
                  <a:prstDash val="solid"/>
                </a:ln>
                <a:solidFill>
                  <a:schemeClr val="accent6">
                    <a:tint val="1000"/>
                  </a:schemeClr>
                </a:solidFill>
                <a:effectLst>
                  <a:glow rad="53100">
                    <a:schemeClr val="accent6">
                      <a:satMod val="180000"/>
                      <a:alpha val="30000"/>
                    </a:schemeClr>
                  </a:glow>
                </a:effectLst>
              </a:rPr>
              <a:t>  (~1500 BC)</a:t>
            </a:r>
          </a:p>
          <a:p>
            <a:pPr algn="ctr"/>
            <a:r>
              <a:rPr lang="en-US" sz="3200" b="1" spc="50" dirty="0">
                <a:ln w="12700" cmpd="sng">
                  <a:solidFill>
                    <a:schemeClr val="accent6">
                      <a:lumMod val="50000"/>
                    </a:schemeClr>
                  </a:solidFill>
                  <a:prstDash val="solid"/>
                </a:ln>
                <a:solidFill>
                  <a:schemeClr val="accent6">
                    <a:tint val="1000"/>
                  </a:schemeClr>
                </a:solidFill>
                <a:effectLst>
                  <a:glow rad="53100">
                    <a:schemeClr val="accent6">
                      <a:satMod val="180000"/>
                      <a:alpha val="30000"/>
                    </a:schemeClr>
                  </a:glow>
                </a:effectLst>
              </a:rPr>
              <a:t>Acts 7:22  Moses was learned in all the wisdom of the Egyptians.</a:t>
            </a:r>
          </a:p>
        </p:txBody>
      </p:sp>
    </p:spTree>
    <p:extLst>
      <p:ext uri="{BB962C8B-B14F-4D97-AF65-F5344CB8AC3E}">
        <p14:creationId xmlns:p14="http://schemas.microsoft.com/office/powerpoint/2010/main" val="1554747000"/>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left)">
                                      <p:cBhvr>
                                        <p:cTn id="7" dur="1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barn(outVertical)">
                                      <p:cBhvr>
                                        <p:cTn id="12" dur="1500"/>
                                        <p:tgtEl>
                                          <p:spTgt spid="13">
                                            <p:txEl>
                                              <p:pRg st="1" end="1"/>
                                            </p:txEl>
                                          </p:spTgt>
                                        </p:tgtEl>
                                      </p:cBhvr>
                                    </p:animEffect>
                                  </p:childTnLst>
                                </p:cTn>
                              </p:par>
                            </p:childTnLst>
                          </p:cTn>
                        </p:par>
                        <p:par>
                          <p:cTn id="13" fill="hold">
                            <p:stCondLst>
                              <p:cond delay="1500"/>
                            </p:stCondLst>
                            <p:childTnLst>
                              <p:par>
                                <p:cTn id="14" presetID="16" presetClass="entr" presetSubtype="37" fill="hold" nodeType="afterEffect">
                                  <p:stCondLst>
                                    <p:cond delay="1000"/>
                                  </p:stCondLst>
                                  <p:childTnLst>
                                    <p:set>
                                      <p:cBhvr>
                                        <p:cTn id="15" dur="1" fill="hold">
                                          <p:stCondLst>
                                            <p:cond delay="0"/>
                                          </p:stCondLst>
                                        </p:cTn>
                                        <p:tgtEl>
                                          <p:spTgt spid="13">
                                            <p:txEl>
                                              <p:pRg st="2" end="2"/>
                                            </p:txEl>
                                          </p:spTgt>
                                        </p:tgtEl>
                                        <p:attrNameLst>
                                          <p:attrName>style.visibility</p:attrName>
                                        </p:attrNameLst>
                                      </p:cBhvr>
                                      <p:to>
                                        <p:strVal val="visible"/>
                                      </p:to>
                                    </p:set>
                                    <p:animEffect transition="in" filter="barn(outVertical)">
                                      <p:cBhvr>
                                        <p:cTn id="16" dur="1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11963400" cy="990600"/>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6000" b="1" dirty="0">
                <a:ln w="11430">
                  <a:solidFill>
                    <a:srgbClr val="002060"/>
                  </a:solidFill>
                </a:ln>
                <a:solidFill>
                  <a:srgbClr val="FF9900"/>
                </a:solidFill>
                <a:effectLst>
                  <a:outerShdw blurRad="50800" dist="39000" dir="5460000" algn="tl">
                    <a:srgbClr val="000000">
                      <a:alpha val="38000"/>
                    </a:srgbClr>
                  </a:outerShdw>
                </a:effectLst>
                <a:latin typeface="Cooper Black" pitchFamily="18" charset="0"/>
              </a:rPr>
              <a:t>Egyptian Day &amp; Month Start</a:t>
            </a:r>
          </a:p>
        </p:txBody>
      </p:sp>
      <p:sp>
        <p:nvSpPr>
          <p:cNvPr id="3" name="Content Placeholder 2"/>
          <p:cNvSpPr>
            <a:spLocks noGrp="1"/>
          </p:cNvSpPr>
          <p:nvPr>
            <p:ph sz="quarter" idx="1"/>
          </p:nvPr>
        </p:nvSpPr>
        <p:spPr>
          <a:xfrm>
            <a:off x="457200" y="1143000"/>
            <a:ext cx="8001000" cy="4862893"/>
          </a:xfrm>
        </p:spPr>
        <p:txBody>
          <a:bodyPr>
            <a:normAutofit/>
            <a:scene3d>
              <a:camera prst="orthographicFront"/>
              <a:lightRig rig="threePt" dir="t"/>
            </a:scene3d>
            <a:sp3d extrusionH="57150">
              <a:bevelT w="38100" h="38100"/>
            </a:sp3d>
          </a:bodyPr>
          <a:lstStyle/>
          <a:p>
            <a:pPr marL="457200" indent="-457200">
              <a:buFont typeface="Arial" pitchFamily="34" charset="0"/>
              <a:buChar char="•"/>
            </a:pPr>
            <a:r>
              <a:rPr lang="en-US" sz="2400" b="1" dirty="0">
                <a:solidFill>
                  <a:srgbClr val="C00000"/>
                </a:solidFill>
                <a:latin typeface="Candara" pitchFamily="34" charset="0"/>
                <a:cs typeface="Cordia New" pitchFamily="34" charset="-34"/>
              </a:rPr>
              <a:t>Egyptians began each </a:t>
            </a:r>
            <a:r>
              <a:rPr lang="en-US" sz="2400" b="1" u="sng" dirty="0">
                <a:solidFill>
                  <a:srgbClr val="C00000"/>
                </a:solidFill>
                <a:latin typeface="Candara" pitchFamily="34" charset="0"/>
                <a:cs typeface="Cordia New" pitchFamily="34" charset="-34"/>
              </a:rPr>
              <a:t>new</a:t>
            </a:r>
            <a:r>
              <a:rPr lang="en-US" sz="2400" b="1" dirty="0">
                <a:solidFill>
                  <a:srgbClr val="C00000"/>
                </a:solidFill>
                <a:latin typeface="Candara" pitchFamily="34" charset="0"/>
                <a:cs typeface="Cordia New" pitchFamily="34" charset="-34"/>
              </a:rPr>
              <a:t> </a:t>
            </a:r>
            <a:r>
              <a:rPr lang="en-US" sz="2400" b="1" u="sng" dirty="0">
                <a:solidFill>
                  <a:srgbClr val="C00000"/>
                </a:solidFill>
                <a:latin typeface="Candara" pitchFamily="34" charset="0"/>
                <a:cs typeface="Cordia New" pitchFamily="34" charset="-34"/>
              </a:rPr>
              <a:t>day</a:t>
            </a:r>
            <a:r>
              <a:rPr lang="en-US" sz="2400" b="1" dirty="0">
                <a:solidFill>
                  <a:srgbClr val="C00000"/>
                </a:solidFill>
                <a:latin typeface="Candara" pitchFamily="34" charset="0"/>
                <a:cs typeface="Cordia New" pitchFamily="34" charset="-34"/>
              </a:rPr>
              <a:t> with sunrise. </a:t>
            </a:r>
          </a:p>
          <a:p>
            <a:pPr marL="457200" indent="-457200">
              <a:buFont typeface="Arial" pitchFamily="34" charset="0"/>
              <a:buChar char="•"/>
            </a:pPr>
            <a:r>
              <a:rPr lang="en-US" sz="2400" b="1" dirty="0">
                <a:solidFill>
                  <a:srgbClr val="006600"/>
                </a:solidFill>
                <a:latin typeface="Candara" pitchFamily="34" charset="0"/>
                <a:cs typeface="Cordia New" pitchFamily="34" charset="-34"/>
              </a:rPr>
              <a:t>Their </a:t>
            </a:r>
            <a:r>
              <a:rPr lang="en-US" sz="2400" b="1" u="sng" dirty="0">
                <a:solidFill>
                  <a:srgbClr val="006600"/>
                </a:solidFill>
                <a:latin typeface="Candara" pitchFamily="34" charset="0"/>
                <a:cs typeface="Cordia New" pitchFamily="34" charset="-34"/>
              </a:rPr>
              <a:t>new</a:t>
            </a:r>
            <a:r>
              <a:rPr lang="en-US" sz="2400" b="1" dirty="0">
                <a:solidFill>
                  <a:srgbClr val="006600"/>
                </a:solidFill>
                <a:latin typeface="Candara" pitchFamily="34" charset="0"/>
                <a:cs typeface="Cordia New" pitchFamily="34" charset="-34"/>
              </a:rPr>
              <a:t> </a:t>
            </a:r>
            <a:r>
              <a:rPr lang="en-US" sz="2400" b="1" u="sng" dirty="0">
                <a:solidFill>
                  <a:srgbClr val="006600"/>
                </a:solidFill>
                <a:latin typeface="Candara" pitchFamily="34" charset="0"/>
                <a:cs typeface="Cordia New" pitchFamily="34" charset="-34"/>
              </a:rPr>
              <a:t>month</a:t>
            </a:r>
            <a:r>
              <a:rPr lang="en-US" sz="2400" b="1" dirty="0">
                <a:solidFill>
                  <a:srgbClr val="006600"/>
                </a:solidFill>
                <a:latin typeface="Candara" pitchFamily="34" charset="0"/>
                <a:cs typeface="Cordia New" pitchFamily="34" charset="-34"/>
              </a:rPr>
              <a:t> began with the disappearance </a:t>
            </a:r>
            <a:br>
              <a:rPr lang="en-US" sz="2400" b="1" dirty="0">
                <a:solidFill>
                  <a:srgbClr val="006600"/>
                </a:solidFill>
                <a:latin typeface="Candara" pitchFamily="34" charset="0"/>
                <a:cs typeface="Cordia New" pitchFamily="34" charset="-34"/>
              </a:rPr>
            </a:br>
            <a:r>
              <a:rPr lang="en-US" sz="2400" b="1" dirty="0">
                <a:solidFill>
                  <a:srgbClr val="006600"/>
                </a:solidFill>
                <a:latin typeface="Candara" pitchFamily="34" charset="0"/>
                <a:cs typeface="Cordia New" pitchFamily="34" charset="-34"/>
              </a:rPr>
              <a:t>of the old moon </a:t>
            </a:r>
            <a:r>
              <a:rPr lang="en-US" sz="2400" b="1" dirty="0">
                <a:solidFill>
                  <a:srgbClr val="C00000"/>
                </a:solidFill>
                <a:latin typeface="Candara" pitchFamily="34" charset="0"/>
                <a:cs typeface="Cordia New" pitchFamily="34" charset="-34"/>
              </a:rPr>
              <a:t>just before dawn.   </a:t>
            </a:r>
            <a:r>
              <a:rPr lang="en-US" sz="2400" b="1" dirty="0">
                <a:solidFill>
                  <a:srgbClr val="006600"/>
                </a:solidFill>
                <a:latin typeface="Candara" pitchFamily="34" charset="0"/>
                <a:cs typeface="Cordia New" pitchFamily="34" charset="-34"/>
              </a:rPr>
              <a:t>(Note:  the </a:t>
            </a:r>
            <a:r>
              <a:rPr lang="en-US" sz="2400" b="1" dirty="0" err="1">
                <a:solidFill>
                  <a:srgbClr val="006600"/>
                </a:solidFill>
                <a:latin typeface="Candara" pitchFamily="34" charset="0"/>
                <a:cs typeface="Cordia New" pitchFamily="34" charset="-34"/>
              </a:rPr>
              <a:t>Mul-Apin</a:t>
            </a:r>
            <a:r>
              <a:rPr lang="en-US" sz="2400" b="1" dirty="0">
                <a:solidFill>
                  <a:srgbClr val="006600"/>
                </a:solidFill>
                <a:latin typeface="Candara" pitchFamily="34" charset="0"/>
                <a:cs typeface="Cordia New" pitchFamily="34" charset="-34"/>
              </a:rPr>
              <a:t> tablets prove they were on a firm 30 day month.)</a:t>
            </a:r>
          </a:p>
          <a:p>
            <a:pPr marL="457200" indent="-457200">
              <a:buFont typeface="Arial" pitchFamily="34" charset="0"/>
              <a:buChar char="•"/>
            </a:pPr>
            <a:r>
              <a:rPr lang="en-US" sz="2400" dirty="0">
                <a:solidFill>
                  <a:srgbClr val="002060"/>
                </a:solidFill>
                <a:latin typeface="Candara" pitchFamily="34" charset="0"/>
                <a:cs typeface="Cordia New" pitchFamily="34" charset="-34"/>
              </a:rPr>
              <a:t>Their </a:t>
            </a:r>
            <a:r>
              <a:rPr lang="en-US" sz="2400" b="1" dirty="0">
                <a:solidFill>
                  <a:srgbClr val="002060"/>
                </a:solidFill>
                <a:latin typeface="Candara" pitchFamily="34" charset="0"/>
                <a:cs typeface="Cordia New" pitchFamily="34" charset="-34"/>
              </a:rPr>
              <a:t>civil calendar</a:t>
            </a:r>
            <a:r>
              <a:rPr lang="en-US" sz="2400" dirty="0">
                <a:solidFill>
                  <a:srgbClr val="002060"/>
                </a:solidFill>
                <a:latin typeface="Candara" pitchFamily="34" charset="0"/>
                <a:cs typeface="Cordia New" pitchFamily="34" charset="-34"/>
              </a:rPr>
              <a:t> was 360 days with an additional </a:t>
            </a:r>
            <a:br>
              <a:rPr lang="en-US" sz="2400" dirty="0">
                <a:solidFill>
                  <a:srgbClr val="002060"/>
                </a:solidFill>
                <a:latin typeface="Candara" pitchFamily="34" charset="0"/>
                <a:cs typeface="Cordia New" pitchFamily="34" charset="-34"/>
              </a:rPr>
            </a:br>
            <a:r>
              <a:rPr lang="en-US" sz="2400" dirty="0">
                <a:solidFill>
                  <a:srgbClr val="002060"/>
                </a:solidFill>
                <a:latin typeface="Candara" pitchFamily="34" charset="0"/>
                <a:cs typeface="Cordia New" pitchFamily="34" charset="-34"/>
              </a:rPr>
              <a:t>5 days grouped together </a:t>
            </a:r>
            <a:r>
              <a:rPr lang="en-US" sz="2400" b="1" u="sng" dirty="0">
                <a:solidFill>
                  <a:srgbClr val="002060"/>
                </a:solidFill>
                <a:latin typeface="Candara" pitchFamily="34" charset="0"/>
                <a:cs typeface="Cordia New" pitchFamily="34" charset="-34"/>
              </a:rPr>
              <a:t>at the end of the year</a:t>
            </a:r>
            <a:r>
              <a:rPr lang="en-US" sz="2400" dirty="0">
                <a:solidFill>
                  <a:srgbClr val="002060"/>
                </a:solidFill>
                <a:latin typeface="Candara" pitchFamily="34" charset="0"/>
                <a:cs typeface="Cordia New" pitchFamily="34" charset="-34"/>
              </a:rPr>
              <a:t>.</a:t>
            </a:r>
          </a:p>
          <a:p>
            <a:pPr marL="457200" indent="-457200">
              <a:buFont typeface="Arial" pitchFamily="34" charset="0"/>
              <a:buChar char="•"/>
            </a:pPr>
            <a:r>
              <a:rPr lang="en-US" sz="2400" b="1" dirty="0">
                <a:solidFill>
                  <a:srgbClr val="002060"/>
                </a:solidFill>
                <a:latin typeface="Candara" pitchFamily="34" charset="0"/>
                <a:cs typeface="Cordia New" pitchFamily="34" charset="-34"/>
              </a:rPr>
              <a:t>The </a:t>
            </a:r>
            <a:r>
              <a:rPr lang="en-US" sz="2400" b="1" u="sng" dirty="0">
                <a:solidFill>
                  <a:srgbClr val="006600"/>
                </a:solidFill>
                <a:latin typeface="Candara" pitchFamily="34" charset="0"/>
                <a:cs typeface="Cordia New" pitchFamily="34" charset="-34"/>
              </a:rPr>
              <a:t>lunar calendar</a:t>
            </a:r>
            <a:r>
              <a:rPr lang="en-US" sz="2400" b="1" dirty="0">
                <a:solidFill>
                  <a:srgbClr val="006600"/>
                </a:solidFill>
                <a:latin typeface="Candara" pitchFamily="34" charset="0"/>
                <a:cs typeface="Cordia New" pitchFamily="34" charset="-34"/>
              </a:rPr>
              <a:t> </a:t>
            </a:r>
            <a:r>
              <a:rPr lang="en-US" sz="2400" b="1" dirty="0">
                <a:solidFill>
                  <a:srgbClr val="002060"/>
                </a:solidFill>
                <a:latin typeface="Candara" pitchFamily="34" charset="0"/>
                <a:cs typeface="Cordia New" pitchFamily="34" charset="-34"/>
              </a:rPr>
              <a:t>followed the moon cycles to </a:t>
            </a:r>
            <a:br>
              <a:rPr lang="en-US" sz="2400" b="1" dirty="0">
                <a:solidFill>
                  <a:srgbClr val="002060"/>
                </a:solidFill>
                <a:latin typeface="Candara" pitchFamily="34" charset="0"/>
                <a:cs typeface="Cordia New" pitchFamily="34" charset="-34"/>
              </a:rPr>
            </a:br>
            <a:r>
              <a:rPr lang="en-US" sz="2400" b="1" dirty="0">
                <a:solidFill>
                  <a:srgbClr val="002060"/>
                </a:solidFill>
                <a:latin typeface="Candara" pitchFamily="34" charset="0"/>
                <a:cs typeface="Cordia New" pitchFamily="34" charset="-34"/>
              </a:rPr>
              <a:t>regulate their </a:t>
            </a:r>
            <a:r>
              <a:rPr lang="en-US" sz="2400" b="1" u="sng" dirty="0">
                <a:solidFill>
                  <a:srgbClr val="006600"/>
                </a:solidFill>
                <a:latin typeface="Candara" pitchFamily="34" charset="0"/>
                <a:cs typeface="Cordia New" pitchFamily="34" charset="-34"/>
              </a:rPr>
              <a:t>religious affairs</a:t>
            </a:r>
            <a:r>
              <a:rPr lang="en-US" sz="2400" b="1" dirty="0">
                <a:solidFill>
                  <a:srgbClr val="006600"/>
                </a:solidFill>
                <a:latin typeface="Candara" pitchFamily="34" charset="0"/>
                <a:cs typeface="Cordia New" pitchFamily="34" charset="-34"/>
              </a:rPr>
              <a:t>.</a:t>
            </a:r>
          </a:p>
          <a:p>
            <a:pPr marL="457200" indent="-457200">
              <a:buFont typeface="Arial" pitchFamily="34" charset="0"/>
              <a:buChar char="•"/>
            </a:pPr>
            <a:r>
              <a:rPr lang="en-US" sz="2400" dirty="0">
                <a:solidFill>
                  <a:srgbClr val="006600"/>
                </a:solidFill>
                <a:latin typeface="Candara" pitchFamily="34" charset="0"/>
                <a:cs typeface="Cordia New" pitchFamily="34" charset="-34"/>
              </a:rPr>
              <a:t>The </a:t>
            </a:r>
            <a:r>
              <a:rPr lang="en-US" sz="2400" b="1" u="sng" dirty="0">
                <a:solidFill>
                  <a:srgbClr val="006600"/>
                </a:solidFill>
                <a:latin typeface="Candara" pitchFamily="34" charset="0"/>
                <a:cs typeface="Cordia New" pitchFamily="34" charset="-34"/>
              </a:rPr>
              <a:t>lunar calendar</a:t>
            </a:r>
            <a:r>
              <a:rPr lang="en-US" sz="2400" dirty="0">
                <a:solidFill>
                  <a:srgbClr val="006600"/>
                </a:solidFill>
                <a:latin typeface="Candara" pitchFamily="34" charset="0"/>
                <a:cs typeface="Cordia New" pitchFamily="34" charset="-34"/>
              </a:rPr>
              <a:t> </a:t>
            </a:r>
            <a:r>
              <a:rPr lang="en-US" sz="2400" b="1" dirty="0">
                <a:solidFill>
                  <a:srgbClr val="FF0000"/>
                </a:solidFill>
                <a:latin typeface="Candara" pitchFamily="34" charset="0"/>
                <a:cs typeface="Cordia New" pitchFamily="34" charset="-34"/>
              </a:rPr>
              <a:t>{through humanly designed manipulation} </a:t>
            </a:r>
            <a:r>
              <a:rPr lang="en-US" sz="2400" dirty="0">
                <a:solidFill>
                  <a:srgbClr val="006600"/>
                </a:solidFill>
                <a:latin typeface="Candara" pitchFamily="34" charset="0"/>
                <a:cs typeface="Cordia New" pitchFamily="34" charset="-34"/>
              </a:rPr>
              <a:t>also corresponded with </a:t>
            </a:r>
            <a:r>
              <a:rPr lang="en-US" sz="2400" b="1" u="sng" dirty="0">
                <a:solidFill>
                  <a:srgbClr val="002060"/>
                </a:solidFill>
                <a:latin typeface="Candara" pitchFamily="34" charset="0"/>
                <a:cs typeface="Cordia New" pitchFamily="34" charset="-34"/>
              </a:rPr>
              <a:t>the seasons</a:t>
            </a:r>
            <a:r>
              <a:rPr lang="en-US" sz="2400" dirty="0">
                <a:solidFill>
                  <a:srgbClr val="002060"/>
                </a:solidFill>
                <a:latin typeface="Candara" pitchFamily="34" charset="0"/>
                <a:cs typeface="Cordia New" pitchFamily="34" charset="-34"/>
              </a:rPr>
              <a:t>.</a:t>
            </a:r>
          </a:p>
          <a:p>
            <a:pPr marL="457200" indent="-457200">
              <a:buFont typeface="Arial" pitchFamily="34" charset="0"/>
              <a:buChar char="•"/>
            </a:pPr>
            <a:endParaRPr lang="en-US" sz="2400" dirty="0">
              <a:latin typeface="Candara" pitchFamily="34" charset="0"/>
              <a:cs typeface="Cordia New" pitchFamily="34" charset="-34"/>
            </a:endParaRPr>
          </a:p>
          <a:p>
            <a:pPr marL="457200" indent="-457200">
              <a:buFont typeface="Arial" pitchFamily="34" charset="0"/>
              <a:buChar char="•"/>
            </a:pPr>
            <a:endParaRPr lang="en-US" sz="2400" dirty="0">
              <a:latin typeface="Candara" pitchFamily="34" charset="0"/>
              <a:cs typeface="Cordia New" pitchFamily="34" charset="-34"/>
            </a:endParaRPr>
          </a:p>
        </p:txBody>
      </p:sp>
      <p:grpSp>
        <p:nvGrpSpPr>
          <p:cNvPr id="5" name="Group 4"/>
          <p:cNvGrpSpPr/>
          <p:nvPr/>
        </p:nvGrpSpPr>
        <p:grpSpPr>
          <a:xfrm>
            <a:off x="8686800" y="1397282"/>
            <a:ext cx="3124200" cy="5126882"/>
            <a:chOff x="8001000" y="1397282"/>
            <a:chExt cx="3124200" cy="5126882"/>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001000" y="1397282"/>
              <a:ext cx="2971800" cy="5126882"/>
            </a:xfrm>
            <a:prstGeom prst="rect">
              <a:avLst/>
            </a:prstGeom>
            <a:noFill/>
            <a:ln w="76200">
              <a:solidFill>
                <a:srgbClr val="FF9900"/>
              </a:solidFill>
            </a:ln>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
          <p:nvSpPr>
            <p:cNvPr id="8" name="Rectangle 7"/>
            <p:cNvSpPr/>
            <p:nvPr/>
          </p:nvSpPr>
          <p:spPr>
            <a:xfrm>
              <a:off x="8153400" y="3768298"/>
              <a:ext cx="1676401" cy="2123658"/>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a:contourClr>
                  <a:schemeClr val="accent3">
                    <a:tint val="100000"/>
                    <a:shade val="100000"/>
                    <a:satMod val="100000"/>
                    <a:hueMod val="100000"/>
                  </a:schemeClr>
                </a:contourClr>
              </a:sp3d>
            </a:bodyPr>
            <a:lstStyle/>
            <a:p>
              <a:pPr algn="ctr"/>
              <a:r>
                <a:rPr lang="en-US" sz="2800" b="1" dirty="0">
                  <a:ln w="3175">
                    <a:solidFill>
                      <a:prstClr val="black"/>
                    </a:solidFill>
                  </a:ln>
                  <a:solidFill>
                    <a:srgbClr val="FF9900"/>
                  </a:solidFill>
                  <a:effectLst>
                    <a:outerShdw blurRad="38100" dist="38100" dir="2700000" algn="tl">
                      <a:srgbClr val="000000">
                        <a:alpha val="43137"/>
                      </a:srgbClr>
                    </a:outerShdw>
                  </a:effectLst>
                </a:rPr>
                <a:t>Egyptian Moon </a:t>
              </a:r>
            </a:p>
            <a:p>
              <a:pPr algn="ctr"/>
              <a:r>
                <a:rPr lang="en-US" sz="2800" b="1" dirty="0">
                  <a:ln w="3175">
                    <a:solidFill>
                      <a:prstClr val="black"/>
                    </a:solidFill>
                  </a:ln>
                  <a:solidFill>
                    <a:srgbClr val="FF9900"/>
                  </a:solidFill>
                  <a:effectLst>
                    <a:outerShdw blurRad="38100" dist="38100" dir="2700000" algn="tl">
                      <a:srgbClr val="000000">
                        <a:alpha val="43137"/>
                      </a:srgbClr>
                    </a:outerShdw>
                  </a:effectLst>
                </a:rPr>
                <a:t>Goddess:</a:t>
              </a:r>
            </a:p>
            <a:p>
              <a:pPr algn="ctr"/>
              <a:r>
                <a:rPr lang="en-US" sz="4800" b="1" dirty="0">
                  <a:ln w="3175">
                    <a:solidFill>
                      <a:prstClr val="black"/>
                    </a:solidFill>
                  </a:ln>
                  <a:solidFill>
                    <a:srgbClr val="FF9900"/>
                  </a:solidFill>
                  <a:effectLst>
                    <a:glow rad="76200">
                      <a:srgbClr val="FFFF00"/>
                    </a:glow>
                    <a:outerShdw blurRad="38100" dist="38100" dir="2700000" algn="tl">
                      <a:srgbClr val="000000">
                        <a:alpha val="43137"/>
                      </a:srgbClr>
                    </a:outerShdw>
                  </a:effectLst>
                </a:rPr>
                <a:t>Isis</a:t>
              </a:r>
            </a:p>
          </p:txBody>
        </p:sp>
        <p:sp>
          <p:nvSpPr>
            <p:cNvPr id="9" name="Rectangle 8"/>
            <p:cNvSpPr/>
            <p:nvPr/>
          </p:nvSpPr>
          <p:spPr>
            <a:xfrm>
              <a:off x="8382000" y="1600200"/>
              <a:ext cx="1295400" cy="707886"/>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a:contourClr>
                  <a:schemeClr val="accent3">
                    <a:tint val="100000"/>
                    <a:shade val="100000"/>
                    <a:satMod val="100000"/>
                    <a:hueMod val="100000"/>
                  </a:schemeClr>
                </a:contourClr>
              </a:sp3d>
            </a:bodyPr>
            <a:lstStyle/>
            <a:p>
              <a:pPr algn="ctr"/>
              <a:r>
                <a:rPr lang="en-US" sz="4000" b="1" dirty="0">
                  <a:ln w="3175">
                    <a:solidFill>
                      <a:prstClr val="black"/>
                    </a:solidFill>
                  </a:ln>
                  <a:solidFill>
                    <a:srgbClr val="FADA7A">
                      <a:lumMod val="75000"/>
                    </a:srgbClr>
                  </a:solidFill>
                  <a:effectLst>
                    <a:outerShdw blurRad="38100" dist="38100" dir="2700000" algn="tl">
                      <a:srgbClr val="000000">
                        <a:alpha val="43137"/>
                      </a:srgbClr>
                    </a:outerShdw>
                  </a:effectLst>
                </a:rPr>
                <a:t>Sun</a:t>
              </a:r>
              <a:endParaRPr lang="en-US" sz="4800" b="1" dirty="0">
                <a:ln w="3175">
                  <a:solidFill>
                    <a:prstClr val="black"/>
                  </a:solidFill>
                </a:ln>
                <a:solidFill>
                  <a:srgbClr val="FADA7A">
                    <a:lumMod val="75000"/>
                  </a:srgbClr>
                </a:solidFill>
                <a:effectLst>
                  <a:outerShdw blurRad="38100" dist="38100" dir="2700000" algn="tl">
                    <a:srgbClr val="000000">
                      <a:alpha val="43137"/>
                    </a:srgbClr>
                  </a:outerShdw>
                </a:effectLst>
              </a:endParaRPr>
            </a:p>
          </p:txBody>
        </p:sp>
        <p:sp>
          <p:nvSpPr>
            <p:cNvPr id="10" name="Rectangle 9"/>
            <p:cNvSpPr/>
            <p:nvPr/>
          </p:nvSpPr>
          <p:spPr>
            <a:xfrm>
              <a:off x="9601200" y="3352800"/>
              <a:ext cx="1524000" cy="830997"/>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a:contourClr>
                  <a:schemeClr val="accent3">
                    <a:tint val="100000"/>
                    <a:shade val="100000"/>
                    <a:satMod val="100000"/>
                    <a:hueMod val="100000"/>
                  </a:schemeClr>
                </a:contourClr>
              </a:sp3d>
            </a:bodyPr>
            <a:lstStyle/>
            <a:p>
              <a:pPr algn="ctr"/>
              <a:r>
                <a:rPr lang="en-US" sz="3200" b="1" dirty="0">
                  <a:ln w="3175">
                    <a:solidFill>
                      <a:prstClr val="black"/>
                    </a:solidFill>
                  </a:ln>
                  <a:solidFill>
                    <a:srgbClr val="FADA7A">
                      <a:lumMod val="20000"/>
                      <a:lumOff val="80000"/>
                    </a:srgbClr>
                  </a:solidFill>
                  <a:effectLst>
                    <a:outerShdw blurRad="38100" dist="38100" dir="2700000" algn="tl">
                      <a:srgbClr val="000000">
                        <a:alpha val="43137"/>
                      </a:srgbClr>
                    </a:outerShdw>
                  </a:effectLst>
                </a:rPr>
                <a:t>Moon</a:t>
              </a:r>
              <a:r>
                <a:rPr lang="en-US" sz="4800" b="1" dirty="0">
                  <a:ln w="3175">
                    <a:solidFill>
                      <a:prstClr val="black"/>
                    </a:solidFill>
                  </a:ln>
                  <a:solidFill>
                    <a:srgbClr val="FF9900"/>
                  </a:solidFill>
                  <a:effectLst>
                    <a:outerShdw blurRad="38100" dist="38100" dir="2700000" algn="tl">
                      <a:srgbClr val="000000">
                        <a:alpha val="43137"/>
                      </a:srgbClr>
                    </a:outerShdw>
                  </a:effectLst>
                </a:rPr>
                <a:t> </a:t>
              </a:r>
            </a:p>
          </p:txBody>
        </p:sp>
      </p:grpSp>
      <p:sp>
        <p:nvSpPr>
          <p:cNvPr id="11" name="Slide Number Placeholder 1"/>
          <p:cNvSpPr>
            <a:spLocks noGrp="1"/>
          </p:cNvSpPr>
          <p:nvPr>
            <p:ph type="sldNum" sz="quarter" idx="4294967295"/>
          </p:nvPr>
        </p:nvSpPr>
        <p:spPr>
          <a:xfrm>
            <a:off x="11049000" y="6019800"/>
            <a:ext cx="609600" cy="457200"/>
          </a:xfrm>
          <a:prstGeom prst="rect">
            <a:avLst/>
          </a:prstGeom>
        </p:spPr>
        <p:txBody>
          <a:bodyPr/>
          <a:lstStyle/>
          <a:p>
            <a:fld id="{AA4C6552-42F6-43F2-A3FB-E92E8C09004E}" type="slidenum">
              <a:rPr lang="en-US" sz="1800" b="1" smtClean="0">
                <a:solidFill>
                  <a:schemeClr val="accent4">
                    <a:lumMod val="20000"/>
                    <a:lumOff val="80000"/>
                  </a:schemeClr>
                </a:solidFill>
              </a:rPr>
              <a:pPr/>
              <a:t>24</a:t>
            </a:fld>
            <a:endParaRPr lang="en-US" b="1" dirty="0">
              <a:solidFill>
                <a:schemeClr val="accent4">
                  <a:lumMod val="20000"/>
                  <a:lumOff val="80000"/>
                </a:schemeClr>
              </a:solidFill>
            </a:endParaRPr>
          </a:p>
        </p:txBody>
      </p:sp>
    </p:spTree>
    <p:extLst>
      <p:ext uri="{BB962C8B-B14F-4D97-AF65-F5344CB8AC3E}">
        <p14:creationId xmlns:p14="http://schemas.microsoft.com/office/powerpoint/2010/main" val="2193926287"/>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9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11988800" cy="990600"/>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6000" b="1" dirty="0">
                <a:ln w="11430">
                  <a:solidFill>
                    <a:srgbClr val="002060"/>
                  </a:solidFill>
                </a:ln>
                <a:solidFill>
                  <a:srgbClr val="C00000"/>
                </a:solidFill>
                <a:effectLst>
                  <a:outerShdw blurRad="50800" dist="39000" dir="5460000" algn="tl">
                    <a:srgbClr val="000000">
                      <a:alpha val="38000"/>
                    </a:srgbClr>
                  </a:outerShdw>
                </a:effectLst>
                <a:latin typeface="Cooper Black" pitchFamily="18" charset="0"/>
              </a:rPr>
              <a:t>Babylonian Calendar History</a:t>
            </a:r>
          </a:p>
        </p:txBody>
      </p:sp>
      <p:sp>
        <p:nvSpPr>
          <p:cNvPr id="3" name="Content Placeholder 2"/>
          <p:cNvSpPr>
            <a:spLocks noGrp="1"/>
          </p:cNvSpPr>
          <p:nvPr>
            <p:ph sz="quarter" idx="1"/>
          </p:nvPr>
        </p:nvSpPr>
        <p:spPr>
          <a:xfrm>
            <a:off x="914400" y="1759525"/>
            <a:ext cx="6324600" cy="4749579"/>
          </a:xfrm>
        </p:spPr>
        <p:txBody>
          <a:bodyPr>
            <a:normAutofit/>
            <a:scene3d>
              <a:camera prst="orthographicFront"/>
              <a:lightRig rig="threePt" dir="t"/>
            </a:scene3d>
            <a:sp3d extrusionH="57150">
              <a:bevelT w="38100" h="38100"/>
            </a:sp3d>
          </a:bodyPr>
          <a:lstStyle/>
          <a:p>
            <a:pPr marL="457200" indent="-457200">
              <a:buFont typeface="Arial" pitchFamily="34" charset="0"/>
              <a:buChar char="•"/>
            </a:pPr>
            <a:r>
              <a:rPr lang="en-US" sz="2400" dirty="0">
                <a:solidFill>
                  <a:srgbClr val="002060"/>
                </a:solidFill>
                <a:latin typeface="Candara" pitchFamily="34" charset="0"/>
                <a:cs typeface="Cordia New" pitchFamily="34" charset="-34"/>
              </a:rPr>
              <a:t>About 2300 BC, Sumerians had a calendar that divided the year into 30-day months  </a:t>
            </a:r>
            <a:r>
              <a:rPr lang="en-US" sz="1800" dirty="0">
                <a:solidFill>
                  <a:srgbClr val="002060"/>
                </a:solidFill>
                <a:latin typeface="Candara" pitchFamily="34" charset="0"/>
                <a:cs typeface="Cordia New" pitchFamily="34" charset="-34"/>
              </a:rPr>
              <a:t>[360 days/year].</a:t>
            </a:r>
            <a:endParaRPr lang="en-US" sz="2400" dirty="0">
              <a:solidFill>
                <a:srgbClr val="002060"/>
              </a:solidFill>
              <a:latin typeface="Candara" pitchFamily="34" charset="0"/>
              <a:cs typeface="Cordia New" pitchFamily="34" charset="-34"/>
            </a:endParaRPr>
          </a:p>
          <a:p>
            <a:pPr marL="457200" indent="-457200">
              <a:buFont typeface="Arial" pitchFamily="34" charset="0"/>
              <a:buChar char="•"/>
            </a:pPr>
            <a:r>
              <a:rPr lang="en-US" sz="2400" b="1" dirty="0">
                <a:solidFill>
                  <a:srgbClr val="002060"/>
                </a:solidFill>
                <a:latin typeface="Candara" pitchFamily="34" charset="0"/>
                <a:cs typeface="Cordia New" pitchFamily="34" charset="-34"/>
              </a:rPr>
              <a:t>The months began at the first visibility of </a:t>
            </a:r>
            <a:r>
              <a:rPr lang="en-US" sz="2400" b="1" dirty="0">
                <a:solidFill>
                  <a:srgbClr val="FF0000"/>
                </a:solidFill>
                <a:latin typeface="Candara" pitchFamily="34" charset="0"/>
                <a:cs typeface="Cordia New" pitchFamily="34" charset="-34"/>
              </a:rPr>
              <a:t>the new moon</a:t>
            </a:r>
            <a:r>
              <a:rPr lang="en-US" sz="2400" dirty="0">
                <a:solidFill>
                  <a:srgbClr val="FF0000"/>
                </a:solidFill>
                <a:latin typeface="Candara" pitchFamily="34" charset="0"/>
                <a:cs typeface="Cordia New" pitchFamily="34" charset="-34"/>
              </a:rPr>
              <a:t>.  </a:t>
            </a:r>
            <a:r>
              <a:rPr lang="en-US" sz="1800" dirty="0">
                <a:solidFill>
                  <a:srgbClr val="002060"/>
                </a:solidFill>
                <a:latin typeface="Candara" pitchFamily="34" charset="0"/>
                <a:cs typeface="Cordia New" pitchFamily="34" charset="-34"/>
              </a:rPr>
              <a:t>[Remember Isa 47:13.]</a:t>
            </a:r>
            <a:endParaRPr lang="en-US" sz="1800" dirty="0">
              <a:solidFill>
                <a:srgbClr val="FF0000"/>
              </a:solidFill>
              <a:latin typeface="Candara" pitchFamily="34" charset="0"/>
              <a:cs typeface="Cordia New" pitchFamily="34" charset="-34"/>
            </a:endParaRPr>
          </a:p>
          <a:p>
            <a:pPr marL="457200" indent="-457200">
              <a:buFont typeface="Arial" pitchFamily="34" charset="0"/>
              <a:buChar char="•"/>
            </a:pPr>
            <a:r>
              <a:rPr lang="en-US" sz="2400" dirty="0">
                <a:solidFill>
                  <a:srgbClr val="002060"/>
                </a:solidFill>
                <a:latin typeface="Candara" pitchFamily="34" charset="0"/>
                <a:cs typeface="Cordia New" pitchFamily="34" charset="-34"/>
              </a:rPr>
              <a:t>In time, they designed a calendar fitting </a:t>
            </a:r>
            <a:br>
              <a:rPr lang="en-US" sz="2400" dirty="0">
                <a:solidFill>
                  <a:srgbClr val="002060"/>
                </a:solidFill>
                <a:latin typeface="Candara" pitchFamily="34" charset="0"/>
                <a:cs typeface="Cordia New" pitchFamily="34" charset="-34"/>
              </a:rPr>
            </a:br>
            <a:r>
              <a:rPr lang="en-US" sz="2400" dirty="0">
                <a:solidFill>
                  <a:srgbClr val="002060"/>
                </a:solidFill>
                <a:latin typeface="Candara" pitchFamily="34" charset="0"/>
                <a:cs typeface="Cordia New" pitchFamily="34" charset="-34"/>
              </a:rPr>
              <a:t>the </a:t>
            </a:r>
            <a:r>
              <a:rPr lang="en-US" sz="2400" b="1" dirty="0" err="1">
                <a:solidFill>
                  <a:schemeClr val="accent5">
                    <a:lumMod val="50000"/>
                  </a:schemeClr>
                </a:solidFill>
                <a:latin typeface="Candara" pitchFamily="34" charset="0"/>
                <a:cs typeface="Cordia New" pitchFamily="34" charset="-34"/>
              </a:rPr>
              <a:t>luni</a:t>
            </a:r>
            <a:r>
              <a:rPr lang="en-US" sz="2400" b="1" dirty="0">
                <a:solidFill>
                  <a:schemeClr val="accent5">
                    <a:lumMod val="50000"/>
                  </a:schemeClr>
                </a:solidFill>
                <a:latin typeface="Candara" pitchFamily="34" charset="0"/>
                <a:cs typeface="Cordia New" pitchFamily="34" charset="-34"/>
              </a:rPr>
              <a:t>-solar cycle over 19 years, with </a:t>
            </a:r>
            <a:br>
              <a:rPr lang="en-US" sz="2400" b="1" dirty="0">
                <a:solidFill>
                  <a:schemeClr val="accent5">
                    <a:lumMod val="50000"/>
                  </a:schemeClr>
                </a:solidFill>
                <a:latin typeface="Candara" pitchFamily="34" charset="0"/>
                <a:cs typeface="Cordia New" pitchFamily="34" charset="-34"/>
              </a:rPr>
            </a:br>
            <a:r>
              <a:rPr lang="en-US" sz="2400" b="1" dirty="0">
                <a:solidFill>
                  <a:schemeClr val="accent5">
                    <a:lumMod val="50000"/>
                  </a:schemeClr>
                </a:solidFill>
                <a:latin typeface="Candara" pitchFamily="34" charset="0"/>
                <a:cs typeface="Cordia New" pitchFamily="34" charset="-34"/>
              </a:rPr>
              <a:t>7 yearly intercalations of a 13</a:t>
            </a:r>
            <a:r>
              <a:rPr lang="en-US" sz="2400" b="1" baseline="30000" dirty="0">
                <a:solidFill>
                  <a:schemeClr val="accent5">
                    <a:lumMod val="50000"/>
                  </a:schemeClr>
                </a:solidFill>
                <a:latin typeface="Candara" pitchFamily="34" charset="0"/>
                <a:cs typeface="Cordia New" pitchFamily="34" charset="-34"/>
              </a:rPr>
              <a:t>th</a:t>
            </a:r>
            <a:r>
              <a:rPr lang="en-US" sz="2400" b="1" dirty="0">
                <a:solidFill>
                  <a:schemeClr val="accent5">
                    <a:lumMod val="50000"/>
                  </a:schemeClr>
                </a:solidFill>
                <a:latin typeface="Candara" pitchFamily="34" charset="0"/>
                <a:cs typeface="Cordia New" pitchFamily="34" charset="-34"/>
              </a:rPr>
              <a:t> month </a:t>
            </a:r>
            <a:br>
              <a:rPr lang="en-US" sz="2400" b="1" dirty="0">
                <a:solidFill>
                  <a:schemeClr val="accent5">
                    <a:lumMod val="50000"/>
                  </a:schemeClr>
                </a:solidFill>
                <a:latin typeface="Candara" pitchFamily="34" charset="0"/>
                <a:cs typeface="Cordia New" pitchFamily="34" charset="-34"/>
              </a:rPr>
            </a:br>
            <a:r>
              <a:rPr lang="en-US" sz="2000" dirty="0">
                <a:solidFill>
                  <a:srgbClr val="002060"/>
                </a:solidFill>
                <a:latin typeface="Candara" pitchFamily="34" charset="0"/>
                <a:cs typeface="Cordia New" pitchFamily="34" charset="-34"/>
              </a:rPr>
              <a:t>[</a:t>
            </a:r>
            <a:r>
              <a:rPr lang="en-US" sz="2000">
                <a:solidFill>
                  <a:srgbClr val="002060"/>
                </a:solidFill>
                <a:latin typeface="Candara" pitchFamily="34" charset="0"/>
                <a:cs typeface="Cordia New" pitchFamily="34" charset="-34"/>
              </a:rPr>
              <a:t>as the </a:t>
            </a:r>
            <a:r>
              <a:rPr lang="en-US" sz="2000" dirty="0">
                <a:solidFill>
                  <a:srgbClr val="002060"/>
                </a:solidFill>
                <a:latin typeface="Candara" pitchFamily="34" charset="0"/>
                <a:cs typeface="Cordia New" pitchFamily="34" charset="-34"/>
              </a:rPr>
              <a:t>“Jews</a:t>
            </a:r>
            <a:r>
              <a:rPr lang="en-US" sz="2000">
                <a:solidFill>
                  <a:srgbClr val="002060"/>
                </a:solidFill>
                <a:latin typeface="Candara" pitchFamily="34" charset="0"/>
                <a:cs typeface="Cordia New" pitchFamily="34" charset="-34"/>
              </a:rPr>
              <a:t>” have adopted </a:t>
            </a:r>
            <a:r>
              <a:rPr lang="en-US" sz="2000" dirty="0">
                <a:solidFill>
                  <a:srgbClr val="002060"/>
                </a:solidFill>
                <a:latin typeface="Candara" pitchFamily="34" charset="0"/>
                <a:cs typeface="Cordia New" pitchFamily="34" charset="-34"/>
              </a:rPr>
              <a:t>to this day].</a:t>
            </a:r>
          </a:p>
          <a:p>
            <a:pPr marL="457200" indent="-457200">
              <a:buFont typeface="Arial" pitchFamily="34" charset="0"/>
              <a:buChar char="•"/>
            </a:pPr>
            <a:r>
              <a:rPr lang="en-US" sz="2400" b="1" dirty="0">
                <a:solidFill>
                  <a:srgbClr val="002060"/>
                </a:solidFill>
                <a:latin typeface="Candara" pitchFamily="34" charset="0"/>
                <a:cs typeface="Cordia New" pitchFamily="34" charset="-34"/>
              </a:rPr>
              <a:t>The months were truly lunar.  </a:t>
            </a:r>
            <a:br>
              <a:rPr lang="en-US" sz="2400" b="1" dirty="0">
                <a:solidFill>
                  <a:srgbClr val="002060"/>
                </a:solidFill>
                <a:latin typeface="Candara" pitchFamily="34" charset="0"/>
                <a:cs typeface="Cordia New" pitchFamily="34" charset="-34"/>
              </a:rPr>
            </a:br>
            <a:r>
              <a:rPr lang="en-US" sz="2400" b="1" dirty="0">
                <a:solidFill>
                  <a:srgbClr val="FF0000"/>
                </a:solidFill>
                <a:latin typeface="Candara" pitchFamily="34" charset="0"/>
                <a:cs typeface="Cordia New" pitchFamily="34" charset="-34"/>
              </a:rPr>
              <a:t>The “new moon day” began at sunset when the new moon was first visible</a:t>
            </a:r>
            <a:r>
              <a:rPr lang="en-US" sz="2400" dirty="0">
                <a:solidFill>
                  <a:srgbClr val="FF0000"/>
                </a:solidFill>
                <a:latin typeface="Candara" pitchFamily="34" charset="0"/>
                <a:cs typeface="Cordia New" pitchFamily="34" charset="-34"/>
              </a:rPr>
              <a:t>.</a:t>
            </a:r>
          </a:p>
        </p:txBody>
      </p:sp>
      <p:pic>
        <p:nvPicPr>
          <p:cNvPr id="2050" name="Picture 2" descr="C:\Users\Rae\Desktop\babylon goddess ishta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67600" y="1752600"/>
            <a:ext cx="3448022" cy="4586545"/>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8" name="Rectangle 7"/>
          <p:cNvSpPr/>
          <p:nvPr/>
        </p:nvSpPr>
        <p:spPr>
          <a:xfrm>
            <a:off x="7620000" y="2843829"/>
            <a:ext cx="3200400" cy="3385542"/>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wrap="square" lIns="91440" tIns="45720" rIns="91440" bIns="45720">
            <a:spAutoFit/>
            <a:scene3d>
              <a:camera prst="orthographicFront"/>
              <a:lightRig rig="flat" dir="t">
                <a:rot lat="0" lon="0" rev="18900000"/>
              </a:lightRig>
            </a:scene3d>
            <a:sp3d extrusionH="31750" contourW="6350" prstMaterial="powder">
              <a:bevelT w="19050" h="19050"/>
              <a:contourClr>
                <a:schemeClr val="accent3">
                  <a:tint val="100000"/>
                  <a:shade val="100000"/>
                  <a:satMod val="100000"/>
                  <a:hueMod val="100000"/>
                </a:schemeClr>
              </a:contourClr>
            </a:sp3d>
          </a:bodyPr>
          <a:lstStyle/>
          <a:p>
            <a:pPr algn="ctr"/>
            <a:r>
              <a:rPr lang="en-US" sz="3600" b="1" dirty="0">
                <a:ln w="3175">
                  <a:solidFill>
                    <a:prstClr val="black"/>
                  </a:solidFill>
                </a:ln>
                <a:solidFill>
                  <a:srgbClr val="FF9900"/>
                </a:solidFill>
                <a:effectLst>
                  <a:outerShdw blurRad="38100" dist="38100" dir="2700000" algn="tl">
                    <a:srgbClr val="000000">
                      <a:alpha val="43137"/>
                    </a:srgbClr>
                  </a:outerShdw>
                </a:effectLst>
              </a:rPr>
              <a:t>The</a:t>
            </a:r>
          </a:p>
          <a:p>
            <a:pPr algn="ctr"/>
            <a:r>
              <a:rPr lang="en-US" sz="4400" b="1" dirty="0">
                <a:ln w="3175">
                  <a:solidFill>
                    <a:prstClr val="black"/>
                  </a:solidFill>
                </a:ln>
                <a:solidFill>
                  <a:srgbClr val="FF9900"/>
                </a:solidFill>
                <a:effectLst>
                  <a:outerShdw blurRad="38100" dist="38100" dir="2700000" algn="tl">
                    <a:srgbClr val="000000">
                      <a:alpha val="43137"/>
                    </a:srgbClr>
                  </a:outerShdw>
                </a:effectLst>
              </a:rPr>
              <a:t>Babylonian</a:t>
            </a:r>
            <a:r>
              <a:rPr lang="en-US" sz="3600" b="1" dirty="0">
                <a:ln w="3175">
                  <a:solidFill>
                    <a:prstClr val="black"/>
                  </a:solidFill>
                </a:ln>
                <a:solidFill>
                  <a:srgbClr val="FF9900"/>
                </a:solidFill>
                <a:effectLst>
                  <a:outerShdw blurRad="38100" dist="38100" dir="2700000" algn="tl">
                    <a:srgbClr val="000000">
                      <a:alpha val="43137"/>
                    </a:srgbClr>
                  </a:outerShdw>
                </a:effectLst>
              </a:rPr>
              <a:t> </a:t>
            </a:r>
            <a:r>
              <a:rPr lang="en-US" sz="4400" b="1" dirty="0">
                <a:ln w="3175">
                  <a:solidFill>
                    <a:prstClr val="black"/>
                  </a:solidFill>
                </a:ln>
                <a:solidFill>
                  <a:srgbClr val="FF9900"/>
                </a:solidFill>
                <a:effectLst>
                  <a:outerShdw blurRad="38100" dist="38100" dir="2700000" algn="tl">
                    <a:srgbClr val="000000">
                      <a:alpha val="43137"/>
                    </a:srgbClr>
                  </a:outerShdw>
                </a:effectLst>
              </a:rPr>
              <a:t>Moon</a:t>
            </a:r>
            <a:r>
              <a:rPr lang="en-US" sz="3600" b="1" dirty="0">
                <a:ln w="3175">
                  <a:solidFill>
                    <a:prstClr val="black"/>
                  </a:solidFill>
                </a:ln>
                <a:solidFill>
                  <a:srgbClr val="FF9900"/>
                </a:solidFill>
                <a:effectLst>
                  <a:outerShdw blurRad="38100" dist="38100" dir="2700000" algn="tl">
                    <a:srgbClr val="000000">
                      <a:alpha val="43137"/>
                    </a:srgbClr>
                  </a:outerShdw>
                </a:effectLst>
              </a:rPr>
              <a:t> </a:t>
            </a:r>
          </a:p>
          <a:p>
            <a:pPr algn="ctr"/>
            <a:r>
              <a:rPr lang="en-US" sz="3600" b="1" dirty="0">
                <a:ln w="3175">
                  <a:solidFill>
                    <a:prstClr val="black"/>
                  </a:solidFill>
                </a:ln>
                <a:solidFill>
                  <a:srgbClr val="FF9900"/>
                </a:solidFill>
                <a:effectLst>
                  <a:outerShdw blurRad="38100" dist="38100" dir="2700000" algn="tl">
                    <a:srgbClr val="000000">
                      <a:alpha val="43137"/>
                    </a:srgbClr>
                  </a:outerShdw>
                </a:effectLst>
              </a:rPr>
              <a:t>Goddess:</a:t>
            </a:r>
          </a:p>
          <a:p>
            <a:pPr algn="ctr"/>
            <a:r>
              <a:rPr lang="en-US" sz="5400" b="1" dirty="0">
                <a:ln w="3175">
                  <a:solidFill>
                    <a:prstClr val="black"/>
                  </a:solidFill>
                </a:ln>
                <a:solidFill>
                  <a:srgbClr val="FF9900"/>
                </a:solidFill>
                <a:effectLst>
                  <a:outerShdw blurRad="38100" dist="38100" dir="2700000" algn="tl">
                    <a:srgbClr val="000000">
                      <a:alpha val="43137"/>
                    </a:srgbClr>
                  </a:outerShdw>
                </a:effectLst>
              </a:rPr>
              <a:t>Ishtar</a:t>
            </a:r>
          </a:p>
        </p:txBody>
      </p:sp>
      <p:sp>
        <p:nvSpPr>
          <p:cNvPr id="7" name="Slide Number Placeholder 1"/>
          <p:cNvSpPr>
            <a:spLocks noGrp="1"/>
          </p:cNvSpPr>
          <p:nvPr>
            <p:ph type="sldNum" sz="quarter" idx="4294967295"/>
          </p:nvPr>
        </p:nvSpPr>
        <p:spPr>
          <a:xfrm>
            <a:off x="76200" y="1143000"/>
            <a:ext cx="609600" cy="457200"/>
          </a:xfrm>
          <a:prstGeom prst="rect">
            <a:avLst/>
          </a:prstGeom>
        </p:spPr>
        <p:txBody>
          <a:bodyPr/>
          <a:lstStyle/>
          <a:p>
            <a:fld id="{AA4C6552-42F6-43F2-A3FB-E92E8C09004E}" type="slidenum">
              <a:rPr lang="en-US" sz="1600" b="1" smtClean="0">
                <a:solidFill>
                  <a:srgbClr val="002060"/>
                </a:solidFill>
              </a:rPr>
              <a:pPr/>
              <a:t>25</a:t>
            </a:fld>
            <a:endParaRPr lang="en-US" b="1" dirty="0">
              <a:solidFill>
                <a:srgbClr val="002060"/>
              </a:solidFill>
            </a:endParaRPr>
          </a:p>
        </p:txBody>
      </p:sp>
    </p:spTree>
    <p:extLst>
      <p:ext uri="{BB962C8B-B14F-4D97-AF65-F5344CB8AC3E}">
        <p14:creationId xmlns:p14="http://schemas.microsoft.com/office/powerpoint/2010/main" val="120234737"/>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250"/>
                                        <p:tgtEl>
                                          <p:spTgt spid="3">
                                            <p:txEl>
                                              <p:pRg st="1" end="1"/>
                                            </p:txEl>
                                          </p:spTgt>
                                        </p:tgtEl>
                                      </p:cBhvr>
                                    </p:animEffect>
                                    <p:anim calcmode="lin" valueType="num">
                                      <p:cBhvr>
                                        <p:cTn id="8" dur="125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25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250"/>
                                        <p:tgtEl>
                                          <p:spTgt spid="3">
                                            <p:txEl>
                                              <p:pRg st="2" end="2"/>
                                            </p:txEl>
                                          </p:spTgt>
                                        </p:tgtEl>
                                      </p:cBhvr>
                                    </p:animEffect>
                                    <p:anim calcmode="lin" valueType="num">
                                      <p:cBhvr>
                                        <p:cTn id="15" dur="125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25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250"/>
                                        <p:tgtEl>
                                          <p:spTgt spid="3">
                                            <p:txEl>
                                              <p:pRg st="3" end="3"/>
                                            </p:txEl>
                                          </p:spTgt>
                                        </p:tgtEl>
                                      </p:cBhvr>
                                    </p:animEffect>
                                    <p:anim calcmode="lin" valueType="num">
                                      <p:cBhvr>
                                        <p:cTn id="22" dur="125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25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50507"/>
        </a:solidFill>
        <a:effectLst/>
      </p:bgPr>
    </p:bg>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295400" y="3733801"/>
            <a:ext cx="2183567" cy="2895600"/>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763000" y="6308725"/>
            <a:ext cx="3276600" cy="473075"/>
          </a:xfrm>
        </p:spPr>
        <p:txBody>
          <a:bodyPr/>
          <a:lstStyle/>
          <a:p>
            <a:fld id="{AA4C6552-42F6-43F2-A3FB-E92E8C09004E}" type="slidenum">
              <a:rPr lang="en-US" sz="1400" smtClean="0">
                <a:solidFill>
                  <a:schemeClr val="accent4">
                    <a:lumMod val="20000"/>
                    <a:lumOff val="80000"/>
                  </a:schemeClr>
                </a:solidFill>
              </a:rPr>
              <a:pPr/>
              <a:t>26</a:t>
            </a:fld>
            <a:endParaRPr lang="en-US" dirty="0">
              <a:solidFill>
                <a:schemeClr val="accent4">
                  <a:lumMod val="20000"/>
                  <a:lumOff val="80000"/>
                </a:schemeClr>
              </a:solidFill>
            </a:endParaRPr>
          </a:p>
        </p:txBody>
      </p:sp>
      <p:pic>
        <p:nvPicPr>
          <p:cNvPr id="3" name="Picture 2" descr="C:\Users\Rae\Desktop\crescent moon jewish.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0"/>
            <a:ext cx="7620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505200" y="3813500"/>
            <a:ext cx="7467600" cy="2777683"/>
          </a:xfrm>
          <a:prstGeom prst="rect">
            <a:avLst/>
          </a:prstGeom>
          <a:blipFill>
            <a:blip r:embed="rId5"/>
            <a:stretch>
              <a:fillRect/>
            </a:stretch>
          </a:blipFill>
          <a:ln w="76200"/>
          <a:scene3d>
            <a:camera prst="orthographicFront"/>
            <a:lightRig rig="threePt" dir="t"/>
          </a:scene3d>
          <a:sp3d>
            <a:bevelT/>
          </a:sp3d>
        </p:spPr>
        <p:style>
          <a:lnRef idx="3">
            <a:schemeClr val="lt1"/>
          </a:lnRef>
          <a:fillRef idx="1">
            <a:schemeClr val="accent6"/>
          </a:fillRef>
          <a:effectRef idx="1">
            <a:schemeClr val="accent6"/>
          </a:effectRef>
          <a:fontRef idx="minor">
            <a:schemeClr val="lt1"/>
          </a:fontRef>
        </p:style>
        <p:txBody>
          <a:bodyPr wrap="square" rtlCol="0">
            <a:spAutoFit/>
            <a:scene3d>
              <a:camera prst="orthographicFront"/>
              <a:lightRig rig="soft" dir="t">
                <a:rot lat="0" lon="0" rev="10800000"/>
              </a:lightRig>
            </a:scene3d>
            <a:sp3d>
              <a:bevelT w="27940" h="12700"/>
              <a:contourClr>
                <a:srgbClr val="DDDDDD"/>
              </a:contourClr>
            </a:sp3d>
          </a:bodyPr>
          <a:lstStyle/>
          <a:p>
            <a:pPr algn="ctr"/>
            <a:endParaRPr lang="en-US" sz="1050" b="1" spc="150" dirty="0">
              <a:ln w="11430"/>
              <a:solidFill>
                <a:srgbClr val="002060"/>
              </a:solidFill>
              <a:effectLst>
                <a:outerShdw blurRad="25400" algn="tl" rotWithShape="0">
                  <a:srgbClr val="000000">
                    <a:alpha val="43000"/>
                  </a:srgbClr>
                </a:outerShdw>
              </a:effectLst>
              <a:latin typeface="Comic Sans MS" pitchFamily="66" charset="0"/>
            </a:endParaRPr>
          </a:p>
          <a:p>
            <a:pPr algn="ctr">
              <a:lnSpc>
                <a:spcPct val="150000"/>
              </a:lnSpc>
            </a:pPr>
            <a:r>
              <a:rPr lang="en-US" sz="2400" b="1" spc="150" dirty="0">
                <a:ln w="11430"/>
                <a:solidFill>
                  <a:srgbClr val="002060"/>
                </a:solidFill>
                <a:effectLst>
                  <a:outerShdw blurRad="25400" algn="tl" rotWithShape="0">
                    <a:srgbClr val="000000">
                      <a:alpha val="43000"/>
                    </a:srgbClr>
                  </a:outerShdw>
                </a:effectLst>
                <a:latin typeface="Comic Sans MS" pitchFamily="66" charset="0"/>
              </a:rPr>
              <a:t>Is the above picture a familiar sighting?</a:t>
            </a:r>
          </a:p>
          <a:p>
            <a:pPr algn="ctr">
              <a:lnSpc>
                <a:spcPct val="150000"/>
              </a:lnSpc>
            </a:pPr>
            <a:r>
              <a:rPr lang="en-US" sz="2400" b="1" spc="150" dirty="0">
                <a:ln w="11430"/>
                <a:solidFill>
                  <a:srgbClr val="002060"/>
                </a:solidFill>
                <a:effectLst>
                  <a:outerShdw blurRad="25400" algn="tl" rotWithShape="0">
                    <a:srgbClr val="000000">
                      <a:alpha val="43000"/>
                    </a:srgbClr>
                  </a:outerShdw>
                </a:effectLst>
                <a:latin typeface="Comic Sans MS" pitchFamily="66" charset="0"/>
              </a:rPr>
              <a:t>Many watch for the crescent moon to</a:t>
            </a:r>
            <a:br>
              <a:rPr lang="en-US" sz="2400" b="1" spc="150" dirty="0">
                <a:ln w="11430"/>
                <a:solidFill>
                  <a:srgbClr val="002060"/>
                </a:solidFill>
                <a:effectLst>
                  <a:outerShdw blurRad="25400" algn="tl" rotWithShape="0">
                    <a:srgbClr val="000000">
                      <a:alpha val="43000"/>
                    </a:srgbClr>
                  </a:outerShdw>
                </a:effectLst>
                <a:latin typeface="Comic Sans MS" pitchFamily="66" charset="0"/>
              </a:rPr>
            </a:br>
            <a:r>
              <a:rPr lang="en-US" sz="2400" b="1" spc="150" dirty="0">
                <a:ln w="11430"/>
                <a:solidFill>
                  <a:srgbClr val="002060"/>
                </a:solidFill>
                <a:effectLst>
                  <a:outerShdw blurRad="25400" algn="tl" rotWithShape="0">
                    <a:srgbClr val="000000">
                      <a:alpha val="43000"/>
                    </a:srgbClr>
                  </a:outerShdw>
                </a:effectLst>
                <a:latin typeface="Comic Sans MS" pitchFamily="66" charset="0"/>
              </a:rPr>
              <a:t>establish the 1</a:t>
            </a:r>
            <a:r>
              <a:rPr lang="en-US" sz="2400" b="1" spc="150" baseline="30000" dirty="0">
                <a:ln w="11430"/>
                <a:solidFill>
                  <a:srgbClr val="002060"/>
                </a:solidFill>
                <a:effectLst>
                  <a:outerShdw blurRad="25400" algn="tl" rotWithShape="0">
                    <a:srgbClr val="000000">
                      <a:alpha val="43000"/>
                    </a:srgbClr>
                  </a:outerShdw>
                </a:effectLst>
                <a:latin typeface="Comic Sans MS" pitchFamily="66" charset="0"/>
              </a:rPr>
              <a:t>st</a:t>
            </a:r>
            <a:r>
              <a:rPr lang="en-US" sz="2400" b="1" spc="150" dirty="0">
                <a:ln w="11430"/>
                <a:solidFill>
                  <a:srgbClr val="002060"/>
                </a:solidFill>
                <a:effectLst>
                  <a:outerShdw blurRad="25400" algn="tl" rotWithShape="0">
                    <a:srgbClr val="000000">
                      <a:alpha val="43000"/>
                    </a:srgbClr>
                  </a:outerShdw>
                </a:effectLst>
                <a:latin typeface="Comic Sans MS" pitchFamily="66" charset="0"/>
              </a:rPr>
              <a:t> day of the 7</a:t>
            </a:r>
            <a:r>
              <a:rPr lang="en-US" sz="2400" b="1" spc="150" baseline="30000" dirty="0">
                <a:ln w="11430"/>
                <a:solidFill>
                  <a:srgbClr val="002060"/>
                </a:solidFill>
                <a:effectLst>
                  <a:outerShdw blurRad="25400" algn="tl" rotWithShape="0">
                    <a:srgbClr val="000000">
                      <a:alpha val="43000"/>
                    </a:srgbClr>
                  </a:outerShdw>
                </a:effectLst>
                <a:latin typeface="Comic Sans MS" pitchFamily="66" charset="0"/>
              </a:rPr>
              <a:t>th</a:t>
            </a:r>
            <a:r>
              <a:rPr lang="en-US" sz="2400" b="1" spc="150" dirty="0">
                <a:ln w="11430"/>
                <a:solidFill>
                  <a:srgbClr val="002060"/>
                </a:solidFill>
                <a:effectLst>
                  <a:outerShdw blurRad="25400" algn="tl" rotWithShape="0">
                    <a:srgbClr val="000000">
                      <a:alpha val="43000"/>
                    </a:srgbClr>
                  </a:outerShdw>
                </a:effectLst>
                <a:latin typeface="Comic Sans MS" pitchFamily="66" charset="0"/>
              </a:rPr>
              <a:t> month </a:t>
            </a:r>
            <a:br>
              <a:rPr lang="en-US" sz="2400" b="1" spc="150" dirty="0">
                <a:ln w="11430"/>
                <a:solidFill>
                  <a:srgbClr val="002060"/>
                </a:solidFill>
                <a:effectLst>
                  <a:outerShdw blurRad="25400" algn="tl" rotWithShape="0">
                    <a:srgbClr val="000000">
                      <a:alpha val="43000"/>
                    </a:srgbClr>
                  </a:outerShdw>
                </a:effectLst>
                <a:latin typeface="Comic Sans MS" pitchFamily="66" charset="0"/>
              </a:rPr>
            </a:br>
            <a:r>
              <a:rPr lang="en-US" sz="2400" b="1" spc="150" dirty="0">
                <a:ln w="11430"/>
                <a:solidFill>
                  <a:srgbClr val="002060"/>
                </a:solidFill>
                <a:effectLst>
                  <a:outerShdw blurRad="25400" algn="tl" rotWithShape="0">
                    <a:srgbClr val="000000">
                      <a:alpha val="43000"/>
                    </a:srgbClr>
                  </a:outerShdw>
                </a:effectLst>
                <a:latin typeface="Comic Sans MS" pitchFamily="66" charset="0"/>
              </a:rPr>
              <a:t>as the Feast of Trumpets.</a:t>
            </a:r>
          </a:p>
          <a:p>
            <a:pPr algn="ctr"/>
            <a:endParaRPr lang="en-US" sz="2000" b="1" spc="150" dirty="0">
              <a:ln w="11430"/>
              <a:solidFill>
                <a:srgbClr val="002060"/>
              </a:solidFill>
              <a:effectLst>
                <a:outerShdw blurRad="25400" algn="tl" rotWithShape="0">
                  <a:srgbClr val="000000">
                    <a:alpha val="43000"/>
                  </a:srgbClr>
                </a:outerShdw>
              </a:effectLst>
              <a:latin typeface="Comic Sans MS" pitchFamily="66" charset="0"/>
            </a:endParaRPr>
          </a:p>
        </p:txBody>
      </p:sp>
      <p:sp>
        <p:nvSpPr>
          <p:cNvPr id="9" name="Rectangle 8"/>
          <p:cNvSpPr/>
          <p:nvPr/>
        </p:nvSpPr>
        <p:spPr>
          <a:xfrm>
            <a:off x="533400" y="2743200"/>
            <a:ext cx="5473229" cy="707886"/>
          </a:xfrm>
          <a:prstGeom prst="rect">
            <a:avLst/>
          </a:prstGeom>
          <a:solidFill>
            <a:schemeClr val="accent1">
              <a:lumMod val="50000"/>
            </a:schemeClr>
          </a:solidFill>
          <a:ln w="57150">
            <a:solidFill>
              <a:schemeClr val="bg1"/>
            </a:solidFill>
          </a:ln>
          <a:scene3d>
            <a:camera prst="orthographicFront"/>
            <a:lightRig rig="flat" dir="tl">
              <a:rot lat="0" lon="0" rev="6600000"/>
            </a:lightRig>
          </a:scene3d>
          <a:sp3d>
            <a:bevelT prst="angle"/>
          </a:sp3d>
        </p:spPr>
        <p:txBody>
          <a:bodyPr wrap="none" lIns="91440" tIns="45720" rIns="91440" bIns="45720">
            <a:spAutoFit/>
            <a:sp3d extrusionH="25400" contourW="8890">
              <a:bevelT w="38100" h="31750"/>
              <a:contourClr>
                <a:schemeClr val="accent2">
                  <a:shade val="75000"/>
                </a:schemeClr>
              </a:contourClr>
            </a:sp3d>
          </a:bodyPr>
          <a:lstStyle/>
          <a:p>
            <a:pPr algn="ctr"/>
            <a:r>
              <a:rPr lang="en-US" sz="4000" b="1" dirty="0">
                <a:ln w="11430">
                  <a:solidFill>
                    <a:schemeClr val="accent4"/>
                  </a:solidFill>
                </a:ln>
                <a:solidFill>
                  <a:schemeClr val="bg1"/>
                </a:solidFill>
                <a:effectLst>
                  <a:outerShdw blurRad="50800" dist="39000" dir="5460000" algn="tl">
                    <a:srgbClr val="000000">
                      <a:alpha val="38000"/>
                    </a:srgbClr>
                  </a:outerShdw>
                </a:effectLst>
              </a:rPr>
              <a:t>1</a:t>
            </a:r>
            <a:r>
              <a:rPr lang="en-US" sz="4000" b="1" baseline="30000" dirty="0">
                <a:ln w="11430">
                  <a:solidFill>
                    <a:schemeClr val="accent4"/>
                  </a:solidFill>
                </a:ln>
                <a:solidFill>
                  <a:schemeClr val="bg1"/>
                </a:solidFill>
                <a:effectLst>
                  <a:outerShdw blurRad="50800" dist="39000" dir="5460000" algn="tl">
                    <a:srgbClr val="000000">
                      <a:alpha val="38000"/>
                    </a:srgbClr>
                  </a:outerShdw>
                </a:effectLst>
              </a:rPr>
              <a:t>ST</a:t>
            </a:r>
            <a:r>
              <a:rPr lang="en-US" sz="4000" b="1" dirty="0">
                <a:ln w="11430">
                  <a:solidFill>
                    <a:schemeClr val="accent4"/>
                  </a:solidFill>
                </a:ln>
                <a:solidFill>
                  <a:schemeClr val="bg1"/>
                </a:solidFill>
                <a:effectLst>
                  <a:outerShdw blurRad="50800" dist="39000" dir="5460000" algn="tl">
                    <a:srgbClr val="000000">
                      <a:alpha val="38000"/>
                    </a:srgbClr>
                  </a:outerShdw>
                </a:effectLst>
              </a:rPr>
              <a:t> day of the 7</a:t>
            </a:r>
            <a:r>
              <a:rPr lang="en-US" sz="4000" b="1" baseline="30000" dirty="0">
                <a:ln w="11430">
                  <a:solidFill>
                    <a:schemeClr val="accent4"/>
                  </a:solidFill>
                </a:ln>
                <a:solidFill>
                  <a:schemeClr val="bg1"/>
                </a:solidFill>
                <a:effectLst>
                  <a:outerShdw blurRad="50800" dist="39000" dir="5460000" algn="tl">
                    <a:srgbClr val="000000">
                      <a:alpha val="38000"/>
                    </a:srgbClr>
                  </a:outerShdw>
                </a:effectLst>
              </a:rPr>
              <a:t>TH</a:t>
            </a:r>
            <a:r>
              <a:rPr lang="en-US" sz="4000" b="1" dirty="0">
                <a:ln w="11430">
                  <a:solidFill>
                    <a:schemeClr val="accent4"/>
                  </a:solidFill>
                </a:ln>
                <a:solidFill>
                  <a:schemeClr val="bg1"/>
                </a:solidFill>
                <a:effectLst>
                  <a:outerShdw blurRad="50800" dist="39000" dir="5460000" algn="tl">
                    <a:srgbClr val="000000">
                      <a:alpha val="38000"/>
                    </a:srgbClr>
                  </a:outerShdw>
                </a:effectLst>
              </a:rPr>
              <a:t> Month </a:t>
            </a:r>
            <a:endParaRPr lang="en-US" sz="2400" b="1" cap="none" spc="0" dirty="0">
              <a:ln w="11430">
                <a:solidFill>
                  <a:schemeClr val="accent4"/>
                </a:solidFill>
              </a:ln>
              <a:solidFill>
                <a:schemeClr val="bg1"/>
              </a:solidFill>
              <a:effectLst>
                <a:outerShdw blurRad="50800" dist="39000" dir="5460000" algn="tl">
                  <a:srgbClr val="000000">
                    <a:alpha val="38000"/>
                  </a:srgbClr>
                </a:outerShdw>
              </a:effectLst>
            </a:endParaRPr>
          </a:p>
        </p:txBody>
      </p:sp>
      <p:sp>
        <p:nvSpPr>
          <p:cNvPr id="10" name="Title 2"/>
          <p:cNvSpPr txBox="1">
            <a:spLocks/>
          </p:cNvSpPr>
          <p:nvPr/>
        </p:nvSpPr>
        <p:spPr>
          <a:xfrm>
            <a:off x="533400" y="381000"/>
            <a:ext cx="5676900" cy="2085229"/>
          </a:xfrm>
          <a:prstGeom prst="rect">
            <a:avLst/>
          </a:prstGeom>
        </p:spPr>
        <p:txBody>
          <a:bodyPr>
            <a:scene3d>
              <a:camera prst="orthographicFront"/>
              <a:lightRig rig="soft" dir="t">
                <a:rot lat="0" lon="0" rev="10800000"/>
              </a:lightRig>
            </a:scene3d>
            <a:sp3d>
              <a:bevelT w="27940" h="12700"/>
              <a:contourClr>
                <a:srgbClr val="DDDDDD"/>
              </a:contourClr>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spc="150" dirty="0">
                <a:ln w="11430">
                  <a:solidFill>
                    <a:srgbClr val="0070C0"/>
                  </a:solidFill>
                </a:ln>
                <a:solidFill>
                  <a:schemeClr val="accent1">
                    <a:lumMod val="20000"/>
                    <a:lumOff val="80000"/>
                  </a:schemeClr>
                </a:solidFill>
                <a:effectLst>
                  <a:outerShdw blurRad="25400" algn="tl" rotWithShape="0">
                    <a:srgbClr val="000000">
                      <a:alpha val="43000"/>
                    </a:srgbClr>
                  </a:outerShdw>
                </a:effectLst>
                <a:latin typeface="Cooper Black" pitchFamily="18" charset="0"/>
              </a:rPr>
              <a:t>Jewish History of </a:t>
            </a:r>
            <a:br>
              <a:rPr lang="en-US" sz="4800" b="1" spc="150" dirty="0">
                <a:ln w="11430">
                  <a:solidFill>
                    <a:srgbClr val="0070C0"/>
                  </a:solidFill>
                </a:ln>
                <a:solidFill>
                  <a:schemeClr val="accent1">
                    <a:lumMod val="20000"/>
                    <a:lumOff val="80000"/>
                  </a:schemeClr>
                </a:solidFill>
                <a:effectLst>
                  <a:outerShdw blurRad="25400" algn="tl" rotWithShape="0">
                    <a:srgbClr val="000000">
                      <a:alpha val="43000"/>
                    </a:srgbClr>
                  </a:outerShdw>
                </a:effectLst>
                <a:latin typeface="Cooper Black" pitchFamily="18" charset="0"/>
              </a:rPr>
            </a:br>
            <a:r>
              <a:rPr lang="en-US" sz="4800" b="1" spc="150" dirty="0">
                <a:ln w="11430">
                  <a:solidFill>
                    <a:srgbClr val="0070C0"/>
                  </a:solidFill>
                </a:ln>
                <a:solidFill>
                  <a:schemeClr val="accent1">
                    <a:lumMod val="20000"/>
                    <a:lumOff val="80000"/>
                  </a:schemeClr>
                </a:solidFill>
                <a:effectLst>
                  <a:outerShdw blurRad="25400" algn="tl" rotWithShape="0">
                    <a:srgbClr val="000000">
                      <a:alpha val="43000"/>
                    </a:srgbClr>
                  </a:outerShdw>
                </a:effectLst>
                <a:latin typeface="Cooper Black" pitchFamily="18" charset="0"/>
              </a:rPr>
              <a:t>Moon Worship</a:t>
            </a:r>
          </a:p>
        </p:txBody>
      </p:sp>
    </p:spTree>
    <p:extLst>
      <p:ext uri="{BB962C8B-B14F-4D97-AF65-F5344CB8AC3E}">
        <p14:creationId xmlns:p14="http://schemas.microsoft.com/office/powerpoint/2010/main" val="3048720679"/>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wipe(up)">
                                      <p:cBhvr>
                                        <p:cTn id="7" dur="1750"/>
                                        <p:tgtEl>
                                          <p:spTgt spid="7">
                                            <p:txEl>
                                              <p:pRg st="2" end="2"/>
                                            </p:txEl>
                                          </p:spTgt>
                                        </p:tgtEl>
                                      </p:cBhvr>
                                    </p:animEffect>
                                  </p:childTnLst>
                                </p:cTn>
                              </p:par>
                              <p:par>
                                <p:cTn id="8" presetID="6" presetClass="entr" presetSubtype="32" fill="hold" nodeType="withEffect">
                                  <p:stCondLst>
                                    <p:cond delay="500"/>
                                  </p:stCondLst>
                                  <p:childTnLst>
                                    <p:set>
                                      <p:cBhvr>
                                        <p:cTn id="9" dur="1" fill="hold">
                                          <p:stCondLst>
                                            <p:cond delay="0"/>
                                          </p:stCondLst>
                                        </p:cTn>
                                        <p:tgtEl>
                                          <p:spTgt spid="2051"/>
                                        </p:tgtEl>
                                        <p:attrNameLst>
                                          <p:attrName>style.visibility</p:attrName>
                                        </p:attrNameLst>
                                      </p:cBhvr>
                                      <p:to>
                                        <p:strVal val="visible"/>
                                      </p:to>
                                    </p:set>
                                    <p:animEffect transition="in" filter="circle(out)">
                                      <p:cBhvr>
                                        <p:cTn id="10" dur="20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12192000" cy="990600"/>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6000" b="1" dirty="0">
                <a:ln w="11430"/>
                <a:solidFill>
                  <a:srgbClr val="0070C0"/>
                </a:solidFill>
                <a:effectLst>
                  <a:outerShdw blurRad="50800" dist="39000" dir="5460000" algn="tl">
                    <a:srgbClr val="000000">
                      <a:alpha val="38000"/>
                    </a:srgbClr>
                  </a:outerShdw>
                </a:effectLst>
                <a:latin typeface="Cooper Black" pitchFamily="18" charset="0"/>
              </a:rPr>
              <a:t>Jewish Calendar History</a:t>
            </a:r>
          </a:p>
        </p:txBody>
      </p:sp>
      <p:sp>
        <p:nvSpPr>
          <p:cNvPr id="3" name="Content Placeholder 2"/>
          <p:cNvSpPr>
            <a:spLocks noGrp="1"/>
          </p:cNvSpPr>
          <p:nvPr>
            <p:ph sz="quarter" idx="1"/>
          </p:nvPr>
        </p:nvSpPr>
        <p:spPr>
          <a:xfrm>
            <a:off x="152399" y="1600200"/>
            <a:ext cx="11715450" cy="4724399"/>
          </a:xfrm>
        </p:spPr>
        <p:txBody>
          <a:bodyPr>
            <a:noAutofit/>
            <a:scene3d>
              <a:camera prst="orthographicFront"/>
              <a:lightRig rig="threePt" dir="t"/>
            </a:scene3d>
            <a:sp3d extrusionH="57150">
              <a:bevelT h="25400" prst="softRound"/>
            </a:sp3d>
          </a:bodyPr>
          <a:lstStyle/>
          <a:p>
            <a:pPr marL="457200" indent="-457200">
              <a:buFont typeface="Arial" pitchFamily="34" charset="0"/>
              <a:buChar char="•"/>
            </a:pPr>
            <a:r>
              <a:rPr lang="en-US" sz="2400" b="1" dirty="0">
                <a:solidFill>
                  <a:srgbClr val="002060"/>
                </a:solidFill>
                <a:latin typeface="Candara" pitchFamily="34" charset="0"/>
                <a:cs typeface="Cordia New" pitchFamily="34" charset="-34"/>
              </a:rPr>
              <a:t>Prior to Hezekiah the keeping of the lunar calendar was simple as each lunar month had 30 days for 12 months – matching the solar yearly timing.</a:t>
            </a:r>
            <a:endParaRPr lang="en-US" sz="2400" b="1" dirty="0">
              <a:latin typeface="Candara" pitchFamily="34" charset="0"/>
              <a:cs typeface="Cordia New" pitchFamily="34" charset="-34"/>
            </a:endParaRPr>
          </a:p>
          <a:p>
            <a:pPr marL="457200" indent="-457200">
              <a:buFont typeface="Arial" pitchFamily="34" charset="0"/>
              <a:buChar char="•"/>
            </a:pPr>
            <a:r>
              <a:rPr lang="en-US" sz="2400" b="1" dirty="0">
                <a:solidFill>
                  <a:srgbClr val="7030A0"/>
                </a:solidFill>
                <a:latin typeface="Candara" pitchFamily="34" charset="0"/>
                <a:cs typeface="Cordia New" pitchFamily="34" charset="-34"/>
              </a:rPr>
              <a:t>From 587 BC - 70 AD </a:t>
            </a:r>
            <a:r>
              <a:rPr lang="en-US" sz="2400" b="1" u="sng" dirty="0">
                <a:solidFill>
                  <a:srgbClr val="7030A0"/>
                </a:solidFill>
                <a:latin typeface="Candara" pitchFamily="34" charset="0"/>
                <a:cs typeface="Cordia New" pitchFamily="34" charset="-34"/>
              </a:rPr>
              <a:t>the Jewish civil year was Babylonian</a:t>
            </a:r>
            <a:r>
              <a:rPr lang="en-US" sz="2400" b="1" dirty="0">
                <a:solidFill>
                  <a:srgbClr val="7030A0"/>
                </a:solidFill>
                <a:latin typeface="Candara" pitchFamily="34" charset="0"/>
                <a:cs typeface="Cordia New" pitchFamily="34" charset="-34"/>
              </a:rPr>
              <a:t> adding </a:t>
            </a:r>
            <a:br>
              <a:rPr lang="en-US" sz="2400" b="1" dirty="0">
                <a:solidFill>
                  <a:srgbClr val="7030A0"/>
                </a:solidFill>
                <a:latin typeface="Candara" pitchFamily="34" charset="0"/>
                <a:cs typeface="Cordia New" pitchFamily="34" charset="-34"/>
              </a:rPr>
            </a:br>
            <a:r>
              <a:rPr lang="en-US" sz="2400" b="1" dirty="0">
                <a:solidFill>
                  <a:srgbClr val="C00000"/>
                </a:solidFill>
                <a:latin typeface="Candara" pitchFamily="34" charset="0"/>
                <a:cs typeface="Cordia New" pitchFamily="34" charset="-34"/>
              </a:rPr>
              <a:t>in a 13</a:t>
            </a:r>
            <a:r>
              <a:rPr lang="en-US" sz="2400" b="1" baseline="30000" dirty="0">
                <a:solidFill>
                  <a:srgbClr val="C00000"/>
                </a:solidFill>
                <a:latin typeface="Candara" pitchFamily="34" charset="0"/>
                <a:cs typeface="Cordia New" pitchFamily="34" charset="-34"/>
              </a:rPr>
              <a:t>th</a:t>
            </a:r>
            <a:r>
              <a:rPr lang="en-US" sz="2400" b="1" dirty="0">
                <a:solidFill>
                  <a:srgbClr val="C00000"/>
                </a:solidFill>
                <a:latin typeface="Candara" pitchFamily="34" charset="0"/>
                <a:cs typeface="Cordia New" pitchFamily="34" charset="-34"/>
              </a:rPr>
              <a:t> intercalated month, – a system straight from Babylon.</a:t>
            </a:r>
          </a:p>
          <a:p>
            <a:pPr marL="457200" indent="-457200">
              <a:buFont typeface="Arial" pitchFamily="34" charset="0"/>
              <a:buChar char="•"/>
            </a:pPr>
            <a:r>
              <a:rPr lang="en-US" sz="2400" b="1" dirty="0">
                <a:solidFill>
                  <a:srgbClr val="7030A0"/>
                </a:solidFill>
                <a:latin typeface="Candara" pitchFamily="34" charset="0"/>
                <a:cs typeface="Cordia New" pitchFamily="34" charset="-34"/>
              </a:rPr>
              <a:t>Later, </a:t>
            </a:r>
            <a:r>
              <a:rPr lang="en-US" sz="2400" b="1" dirty="0" err="1">
                <a:solidFill>
                  <a:srgbClr val="7030A0"/>
                </a:solidFill>
                <a:latin typeface="Candara" pitchFamily="34" charset="0"/>
                <a:cs typeface="Cordia New" pitchFamily="34" charset="-34"/>
              </a:rPr>
              <a:t>Meton</a:t>
            </a:r>
            <a:r>
              <a:rPr lang="en-US" sz="2400" b="1" dirty="0">
                <a:solidFill>
                  <a:srgbClr val="7030A0"/>
                </a:solidFill>
                <a:latin typeface="Candara" pitchFamily="34" charset="0"/>
                <a:cs typeface="Cordia New" pitchFamily="34" charset="-34"/>
              </a:rPr>
              <a:t> </a:t>
            </a:r>
            <a:r>
              <a:rPr lang="en-US" sz="2000" b="1" dirty="0">
                <a:solidFill>
                  <a:srgbClr val="7030A0"/>
                </a:solidFill>
                <a:latin typeface="Candara" pitchFamily="34" charset="0"/>
                <a:cs typeface="Cordia New" pitchFamily="34" charset="-34"/>
              </a:rPr>
              <a:t>(the Greek, about 432 BC), </a:t>
            </a:r>
            <a:r>
              <a:rPr lang="en-US" sz="2400" b="1" dirty="0">
                <a:solidFill>
                  <a:srgbClr val="7030A0"/>
                </a:solidFill>
                <a:latin typeface="Candara" pitchFamily="34" charset="0"/>
                <a:cs typeface="Cordia New" pitchFamily="34" charset="-34"/>
              </a:rPr>
              <a:t>detailed and refined the </a:t>
            </a:r>
            <a:br>
              <a:rPr lang="en-US" sz="2400" b="1" dirty="0">
                <a:solidFill>
                  <a:srgbClr val="7030A0"/>
                </a:solidFill>
                <a:latin typeface="Candara" pitchFamily="34" charset="0"/>
                <a:cs typeface="Cordia New" pitchFamily="34" charset="-34"/>
              </a:rPr>
            </a:br>
            <a:r>
              <a:rPr lang="en-US" sz="2400" b="1" dirty="0" err="1">
                <a:solidFill>
                  <a:srgbClr val="7030A0"/>
                </a:solidFill>
                <a:latin typeface="Candara" pitchFamily="34" charset="0"/>
                <a:cs typeface="Cordia New" pitchFamily="34" charset="-34"/>
              </a:rPr>
              <a:t>Metonic</a:t>
            </a:r>
            <a:r>
              <a:rPr lang="en-US" sz="2400" b="1" dirty="0">
                <a:solidFill>
                  <a:srgbClr val="7030A0"/>
                </a:solidFill>
                <a:latin typeface="Candara" pitchFamily="34" charset="0"/>
                <a:cs typeface="Cordia New" pitchFamily="34" charset="-34"/>
              </a:rPr>
              <a:t> cycle, also accepted by the Jews.                      </a:t>
            </a:r>
          </a:p>
          <a:p>
            <a:pPr marL="457200" indent="-457200">
              <a:buFont typeface="Arial" pitchFamily="34" charset="0"/>
              <a:buChar char="•"/>
            </a:pPr>
            <a:r>
              <a:rPr lang="en-US" sz="2400" b="1" dirty="0">
                <a:solidFill>
                  <a:srgbClr val="006600"/>
                </a:solidFill>
                <a:latin typeface="Candara" pitchFamily="34" charset="0"/>
                <a:cs typeface="Cordia New" pitchFamily="34" charset="-34"/>
              </a:rPr>
              <a:t>The commencement of the month was always determined </a:t>
            </a:r>
            <a:br>
              <a:rPr lang="en-US" sz="2400" b="1" dirty="0">
                <a:solidFill>
                  <a:srgbClr val="006600"/>
                </a:solidFill>
                <a:latin typeface="Candara" pitchFamily="34" charset="0"/>
                <a:cs typeface="Cordia New" pitchFamily="34" charset="-34"/>
              </a:rPr>
            </a:br>
            <a:r>
              <a:rPr lang="en-US" sz="2400" b="1" dirty="0">
                <a:solidFill>
                  <a:srgbClr val="006600"/>
                </a:solidFill>
                <a:latin typeface="Candara" pitchFamily="34" charset="0"/>
                <a:cs typeface="Cordia New" pitchFamily="34" charset="-34"/>
              </a:rPr>
              <a:t>by the observation of the </a:t>
            </a:r>
            <a:r>
              <a:rPr lang="en-US" sz="2400" b="1" dirty="0">
                <a:solidFill>
                  <a:srgbClr val="FF0000"/>
                </a:solidFill>
                <a:latin typeface="Candara" pitchFamily="34" charset="0"/>
                <a:cs typeface="Cordia New" pitchFamily="34" charset="-34"/>
              </a:rPr>
              <a:t>crescent new moon.</a:t>
            </a:r>
            <a:endParaRPr lang="en-US" sz="2750" b="1" dirty="0">
              <a:solidFill>
                <a:srgbClr val="FF0000"/>
              </a:solidFill>
              <a:latin typeface="Candara" pitchFamily="34" charset="0"/>
              <a:cs typeface="Cordia New" pitchFamily="34" charset="-34"/>
            </a:endParaRPr>
          </a:p>
        </p:txBody>
      </p:sp>
      <p:pic>
        <p:nvPicPr>
          <p:cNvPr id="5122" name="Picture 2" descr="C:\Users\Rae\Desktop\jewish calendar.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96400" y="2438400"/>
            <a:ext cx="2699525" cy="2667000"/>
          </a:xfrm>
          <a:prstGeom prst="round2DiagRect">
            <a:avLst>
              <a:gd name="adj1" fmla="val 16667"/>
              <a:gd name="adj2" fmla="val 0"/>
            </a:avLst>
          </a:prstGeom>
          <a:ln w="88900" cap="sq">
            <a:solidFill>
              <a:srgbClr val="0070C0"/>
            </a:solidFill>
            <a:miter lim="800000"/>
          </a:ln>
          <a:effectLst>
            <a:outerShdw blurRad="254000" algn="tl" rotWithShape="0">
              <a:srgbClr val="000000">
                <a:alpha val="43000"/>
              </a:srgbClr>
            </a:outerShdw>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6" name="Slide Number Placeholder 1"/>
          <p:cNvSpPr>
            <a:spLocks noGrp="1"/>
          </p:cNvSpPr>
          <p:nvPr>
            <p:ph type="sldNum" sz="quarter" idx="4294967295"/>
          </p:nvPr>
        </p:nvSpPr>
        <p:spPr>
          <a:xfrm>
            <a:off x="76200" y="1143000"/>
            <a:ext cx="609600" cy="457200"/>
          </a:xfrm>
          <a:prstGeom prst="rect">
            <a:avLst/>
          </a:prstGeom>
        </p:spPr>
        <p:txBody>
          <a:bodyPr/>
          <a:lstStyle/>
          <a:p>
            <a:fld id="{AA4C6552-42F6-43F2-A3FB-E92E8C09004E}" type="slidenum">
              <a:rPr lang="en-US" sz="1600" b="1" smtClean="0">
                <a:solidFill>
                  <a:srgbClr val="002060"/>
                </a:solidFill>
              </a:rPr>
              <a:pPr/>
              <a:t>27</a:t>
            </a:fld>
            <a:endParaRPr lang="en-US" b="1" dirty="0">
              <a:solidFill>
                <a:srgbClr val="002060"/>
              </a:solidFill>
            </a:endParaRPr>
          </a:p>
        </p:txBody>
      </p:sp>
      <p:sp>
        <p:nvSpPr>
          <p:cNvPr id="4" name="Rectangle 3"/>
          <p:cNvSpPr/>
          <p:nvPr/>
        </p:nvSpPr>
        <p:spPr>
          <a:xfrm>
            <a:off x="40640" y="5349895"/>
            <a:ext cx="12115800" cy="1508105"/>
          </a:xfrm>
          <a:prstGeom prst="rect">
            <a:avLst/>
          </a:prstGeom>
          <a:gradFill>
            <a:gsLst>
              <a:gs pos="23000">
                <a:srgbClr val="7030A0"/>
              </a:gs>
              <a:gs pos="48000">
                <a:schemeClr val="accent4">
                  <a:lumMod val="75000"/>
                </a:schemeClr>
              </a:gs>
              <a:gs pos="86000">
                <a:srgbClr val="B8003D"/>
              </a:gs>
            </a:gsLst>
            <a:lin ang="5400000" scaled="0"/>
          </a:gradFill>
          <a:ln w="76200">
            <a:solidFill>
              <a:schemeClr val="accent4">
                <a:lumMod val="75000"/>
              </a:schemeClr>
            </a:solidFill>
          </a:ln>
          <a:scene3d>
            <a:camera prst="orthographicFront"/>
            <a:lightRig rig="threePt" dir="t"/>
          </a:scene3d>
          <a:sp3d>
            <a:bevelT/>
          </a:sp3d>
        </p:spPr>
        <p:txBody>
          <a:bodyPr wrap="square" lIns="91440" tIns="45720" rIns="91440" bIns="45720">
            <a:spAutoFit/>
            <a:sp3d extrusionH="57150">
              <a:bevelT w="38100" h="38100" prst="angle"/>
            </a:sp3d>
          </a:bodyPr>
          <a:lstStyle/>
          <a:p>
            <a:pPr algn="ctr"/>
            <a:r>
              <a:rPr lang="en-US" sz="2800"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rial Rounded MT Bold" pitchFamily="34" charset="0"/>
              </a:rPr>
              <a:t>After Nehemiah &amp; Malachi, </a:t>
            </a:r>
            <a:r>
              <a:rPr lang="en-US" sz="28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rial Rounded MT Bold" pitchFamily="34" charset="0"/>
              </a:rPr>
              <a:t>many feel the Jews </a:t>
            </a:r>
            <a:r>
              <a:rPr lang="en-US" sz="2800"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rial Rounded MT Bold" pitchFamily="34" charset="0"/>
              </a:rPr>
              <a:t>were no longer </a:t>
            </a:r>
            <a:r>
              <a:rPr lang="en-US" sz="2800" b="1" cap="none" spc="0" dirty="0">
                <a:ln w="900" cmpd="sng">
                  <a:solidFill>
                    <a:schemeClr val="bg1">
                      <a:alpha val="55000"/>
                    </a:schemeClr>
                  </a:solidFill>
                  <a:prstDash val="solid"/>
                </a:ln>
                <a:solidFill>
                  <a:srgbClr val="002060"/>
                </a:solidFill>
                <a:effectLst>
                  <a:innerShdw blurRad="101600" dist="76200" dir="5400000">
                    <a:schemeClr val="accent1">
                      <a:satMod val="190000"/>
                      <a:tint val="100000"/>
                      <a:alpha val="74000"/>
                    </a:schemeClr>
                  </a:innerShdw>
                </a:effectLst>
                <a:latin typeface="Arial Rounded MT Bold" pitchFamily="34" charset="0"/>
              </a:rPr>
              <a:t>worshipping </a:t>
            </a:r>
            <a:r>
              <a:rPr lang="en-US" sz="2800" b="1" dirty="0">
                <a:ln w="900" cmpd="sng">
                  <a:solidFill>
                    <a:schemeClr val="bg1">
                      <a:alpha val="55000"/>
                    </a:schemeClr>
                  </a:solidFill>
                  <a:prstDash val="solid"/>
                </a:ln>
                <a:solidFill>
                  <a:srgbClr val="002060"/>
                </a:solidFill>
                <a:effectLst>
                  <a:innerShdw blurRad="101600" dist="76200" dir="5400000">
                    <a:schemeClr val="accent1">
                      <a:satMod val="190000"/>
                      <a:tint val="100000"/>
                      <a:alpha val="74000"/>
                    </a:schemeClr>
                  </a:innerShdw>
                </a:effectLst>
                <a:latin typeface="Arial Rounded MT Bold" pitchFamily="34" charset="0"/>
              </a:rPr>
              <a:t>the sun &amp; moon gods outright.</a:t>
            </a:r>
          </a:p>
          <a:p>
            <a:pPr algn="ctr"/>
            <a:r>
              <a:rPr lang="en-US" sz="3600"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rial Rounded MT Bold" pitchFamily="34" charset="0"/>
              </a:rPr>
              <a:t>What did they do with these pagan gods?</a:t>
            </a:r>
          </a:p>
        </p:txBody>
      </p:sp>
      <p:sp>
        <p:nvSpPr>
          <p:cNvPr id="7" name="Oval 6"/>
          <p:cNvSpPr/>
          <p:nvPr/>
        </p:nvSpPr>
        <p:spPr>
          <a:xfrm>
            <a:off x="9931227" y="3048000"/>
            <a:ext cx="1447800" cy="1447800"/>
          </a:xfrm>
          <a:prstGeom prst="ellipse">
            <a:avLst/>
          </a:prstGeom>
          <a:noFill/>
          <a:ln w="142875" cap="rnd">
            <a:solidFill>
              <a:srgbClr val="C00000"/>
            </a:solidFill>
            <a:prstDash val="solid"/>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2230100" y="-218153"/>
            <a:ext cx="3924300" cy="7294305"/>
          </a:xfrm>
          <a:prstGeom prst="rect">
            <a:avLst/>
          </a:prstGeom>
          <a:solidFill>
            <a:schemeClr val="accent4">
              <a:lumMod val="20000"/>
              <a:lumOff val="80000"/>
            </a:schemeClr>
          </a:solidFill>
        </p:spPr>
        <p:txBody>
          <a:bodyPr wrap="square">
            <a:spAutoFit/>
          </a:bodyPr>
          <a:lstStyle/>
          <a:p>
            <a:r>
              <a:rPr lang="en-US" dirty="0"/>
              <a:t>Tim, from the internet  … </a:t>
            </a:r>
            <a:r>
              <a:rPr lang="en-US" b="1" dirty="0"/>
              <a:t>What was the ziggurat of Ur used for?</a:t>
            </a:r>
          </a:p>
          <a:p>
            <a:r>
              <a:rPr lang="en-US" dirty="0"/>
              <a:t>Moon Goddess </a:t>
            </a:r>
            <a:r>
              <a:rPr lang="en-US" b="1" dirty="0" err="1"/>
              <a:t>Nanna</a:t>
            </a:r>
            <a:r>
              <a:rPr lang="en-US" dirty="0"/>
              <a:t>. The Ziggurat at Ur and the temple on its top were built around 2100 B.C.E. by the king Ur-</a:t>
            </a:r>
            <a:r>
              <a:rPr lang="en-US" dirty="0" err="1"/>
              <a:t>Nammu</a:t>
            </a:r>
            <a:r>
              <a:rPr lang="en-US" dirty="0"/>
              <a:t> of the Third Dynasty of Ur for the moon god </a:t>
            </a:r>
            <a:r>
              <a:rPr lang="en-US" b="1" dirty="0" err="1"/>
              <a:t>Nanna</a:t>
            </a:r>
            <a:r>
              <a:rPr lang="en-US" dirty="0"/>
              <a:t>, the divine patron of the city state.</a:t>
            </a:r>
          </a:p>
          <a:p>
            <a:r>
              <a:rPr lang="en-US" dirty="0"/>
              <a:t>-- </a:t>
            </a:r>
            <a:r>
              <a:rPr lang="en-US" b="1" dirty="0"/>
              <a:t>Are there ziggurats in Egypt?</a:t>
            </a:r>
          </a:p>
          <a:p>
            <a:r>
              <a:rPr lang="en-US" b="1" dirty="0"/>
              <a:t>Ziggurats</a:t>
            </a:r>
            <a:r>
              <a:rPr lang="en-US" dirty="0"/>
              <a:t> are pyramidal in shape, but not nearly as symmetrical, precise, or architecturally pleasing as </a:t>
            </a:r>
            <a:r>
              <a:rPr lang="en-US" b="1" dirty="0"/>
              <a:t>Egyptian</a:t>
            </a:r>
            <a:r>
              <a:rPr lang="en-US" dirty="0"/>
              <a:t> pyramids. ... </a:t>
            </a:r>
            <a:r>
              <a:rPr lang="en-US" b="1" dirty="0"/>
              <a:t>There</a:t>
            </a:r>
            <a:r>
              <a:rPr lang="en-US" dirty="0"/>
              <a:t> are fascinating parallels between the </a:t>
            </a:r>
            <a:r>
              <a:rPr lang="en-US" b="1" dirty="0"/>
              <a:t>ziggurats</a:t>
            </a:r>
            <a:r>
              <a:rPr lang="en-US" dirty="0"/>
              <a:t> of Mesopotamia and the temples of Mayan culture in Central America.</a:t>
            </a:r>
          </a:p>
          <a:p>
            <a:r>
              <a:rPr lang="en-US" dirty="0"/>
              <a:t>-- </a:t>
            </a:r>
            <a:r>
              <a:rPr lang="en-US" b="1" dirty="0"/>
              <a:t>Why was the ziggurat important?</a:t>
            </a:r>
          </a:p>
          <a:p>
            <a:r>
              <a:rPr lang="en-US" dirty="0"/>
              <a:t>The main reason ancient Mesopotamians built </a:t>
            </a:r>
            <a:r>
              <a:rPr lang="en-US" b="1" dirty="0"/>
              <a:t>ziggurats</a:t>
            </a:r>
            <a:r>
              <a:rPr lang="en-US" dirty="0"/>
              <a:t> has its roots in religious beliefs. They built them to make the temples closer to the heavens and therefore closer to the Gods. </a:t>
            </a:r>
            <a:r>
              <a:rPr lang="en-US" u="sng" dirty="0"/>
              <a:t>This is tied to the belief that Gods appeared on earth at the highest point in the land</a:t>
            </a:r>
            <a:r>
              <a:rPr lang="en-US" dirty="0"/>
              <a:t>.</a:t>
            </a:r>
          </a:p>
          <a:p>
            <a:endParaRPr lang="en-US" dirty="0">
              <a:effectLst/>
            </a:endParaRPr>
          </a:p>
        </p:txBody>
      </p:sp>
      <p:sp>
        <p:nvSpPr>
          <p:cNvPr id="8" name="Rectangle 7"/>
          <p:cNvSpPr/>
          <p:nvPr/>
        </p:nvSpPr>
        <p:spPr>
          <a:xfrm>
            <a:off x="15925800" y="-81617"/>
            <a:ext cx="6096000" cy="7848302"/>
          </a:xfrm>
          <a:prstGeom prst="rect">
            <a:avLst/>
          </a:prstGeom>
          <a:solidFill>
            <a:schemeClr val="accent3">
              <a:lumMod val="20000"/>
              <a:lumOff val="80000"/>
            </a:schemeClr>
          </a:solidFill>
        </p:spPr>
        <p:txBody>
          <a:bodyPr>
            <a:spAutoFit/>
          </a:bodyPr>
          <a:lstStyle/>
          <a:p>
            <a:r>
              <a:rPr lang="en-US" b="1" dirty="0"/>
              <a:t>Tim … this quote from the web talks about the </a:t>
            </a:r>
            <a:r>
              <a:rPr lang="en-US" b="1" dirty="0" err="1"/>
              <a:t>jews</a:t>
            </a:r>
            <a:r>
              <a:rPr lang="en-US" b="1" dirty="0"/>
              <a:t> using a </a:t>
            </a:r>
            <a:r>
              <a:rPr lang="en-US" b="1" dirty="0" err="1"/>
              <a:t>greek</a:t>
            </a:r>
            <a:r>
              <a:rPr lang="en-US" b="1" dirty="0"/>
              <a:t> calendar for a while, but does not say what was different about it.  This is a huge amount of research, so I have taken the comment off the slide about the </a:t>
            </a:r>
            <a:r>
              <a:rPr lang="en-US" b="1" dirty="0" err="1"/>
              <a:t>greek</a:t>
            </a:r>
            <a:r>
              <a:rPr lang="en-US" b="1" dirty="0"/>
              <a:t> calendar.  If interested, read the following: </a:t>
            </a:r>
          </a:p>
          <a:p>
            <a:endParaRPr lang="en-US" b="1" dirty="0"/>
          </a:p>
          <a:p>
            <a:r>
              <a:rPr lang="en-US" dirty="0"/>
              <a:t>After the conquest of </a:t>
            </a:r>
            <a:r>
              <a:rPr lang="en-US" dirty="0">
                <a:hlinkClick r:id="rId5"/>
              </a:rPr>
              <a:t>Jerusalem</a:t>
            </a:r>
            <a:r>
              <a:rPr lang="en-US" dirty="0"/>
              <a:t> (587 </a:t>
            </a:r>
            <a:r>
              <a:rPr lang="en-US" dirty="0" err="1"/>
              <a:t>bce</a:t>
            </a:r>
            <a:r>
              <a:rPr lang="en-US" dirty="0"/>
              <a:t>), the Babylonians introduced their cyclic calendar (</a:t>
            </a:r>
            <a:r>
              <a:rPr lang="en-US" i="1" dirty="0"/>
              <a:t>see above</a:t>
            </a:r>
            <a:r>
              <a:rPr lang="en-US" dirty="0"/>
              <a:t> </a:t>
            </a:r>
            <a:r>
              <a:rPr lang="en-US" dirty="0">
                <a:hlinkClick r:id="rId6"/>
              </a:rPr>
              <a:t>Babylonian calendars</a:t>
            </a:r>
            <a:r>
              <a:rPr lang="en-US" dirty="0"/>
              <a:t>) and the reckoning of their </a:t>
            </a:r>
            <a:r>
              <a:rPr lang="en-US" dirty="0" err="1"/>
              <a:t>regnal</a:t>
            </a:r>
            <a:r>
              <a:rPr lang="en-US" dirty="0"/>
              <a:t> years from </a:t>
            </a:r>
            <a:r>
              <a:rPr lang="en-US" dirty="0" err="1"/>
              <a:t>Nisanu</a:t>
            </a:r>
            <a:r>
              <a:rPr lang="en-US" dirty="0"/>
              <a:t> 1, about the spring equinox. The Jews now had a finite calendar year with a New Year’s Day, and they adopted the Babylonian month names, which they continue to use. </a:t>
            </a:r>
            <a:r>
              <a:rPr lang="en-US" dirty="0">
                <a:effectLst>
                  <a:glow rad="101600">
                    <a:schemeClr val="accent2">
                      <a:satMod val="175000"/>
                      <a:alpha val="40000"/>
                    </a:schemeClr>
                  </a:glow>
                </a:effectLst>
              </a:rPr>
              <a:t>From 587 </a:t>
            </a:r>
            <a:r>
              <a:rPr lang="en-US" dirty="0" err="1">
                <a:effectLst>
                  <a:glow rad="101600">
                    <a:schemeClr val="accent2">
                      <a:satMod val="175000"/>
                      <a:alpha val="40000"/>
                    </a:schemeClr>
                  </a:glow>
                </a:effectLst>
              </a:rPr>
              <a:t>bce</a:t>
            </a:r>
            <a:r>
              <a:rPr lang="en-US" dirty="0">
                <a:effectLst>
                  <a:glow rad="101600">
                    <a:schemeClr val="accent2">
                      <a:satMod val="175000"/>
                      <a:alpha val="40000"/>
                    </a:schemeClr>
                  </a:glow>
                </a:effectLst>
              </a:rPr>
              <a:t> until 70 </a:t>
            </a:r>
            <a:r>
              <a:rPr lang="en-US" dirty="0" err="1">
                <a:effectLst>
                  <a:glow rad="101600">
                    <a:schemeClr val="accent2">
                      <a:satMod val="175000"/>
                      <a:alpha val="40000"/>
                    </a:schemeClr>
                  </a:glow>
                </a:effectLst>
              </a:rPr>
              <a:t>ce</a:t>
            </a:r>
            <a:r>
              <a:rPr lang="en-US" dirty="0">
                <a:effectLst>
                  <a:glow rad="101600">
                    <a:schemeClr val="accent2">
                      <a:satMod val="175000"/>
                      <a:alpha val="40000"/>
                    </a:schemeClr>
                  </a:glow>
                </a:effectLst>
              </a:rPr>
              <a:t>, the Jewish civil year was Babylonian, except for the period of </a:t>
            </a:r>
            <a:r>
              <a:rPr lang="en-US" dirty="0">
                <a:effectLst>
                  <a:glow rad="101600">
                    <a:schemeClr val="accent2">
                      <a:satMod val="175000"/>
                      <a:alpha val="40000"/>
                    </a:schemeClr>
                  </a:glow>
                </a:effectLst>
                <a:hlinkClick r:id="rId7"/>
              </a:rPr>
              <a:t>Alexander the Great</a:t>
            </a:r>
            <a:r>
              <a:rPr lang="en-US" dirty="0">
                <a:effectLst>
                  <a:glow rad="101600">
                    <a:schemeClr val="accent2">
                      <a:satMod val="175000"/>
                      <a:alpha val="40000"/>
                    </a:schemeClr>
                  </a:glow>
                </a:effectLst>
              </a:rPr>
              <a:t> and the </a:t>
            </a:r>
            <a:r>
              <a:rPr lang="en-US" dirty="0" err="1">
                <a:effectLst>
                  <a:glow rad="101600">
                    <a:schemeClr val="accent2">
                      <a:satMod val="175000"/>
                      <a:alpha val="40000"/>
                    </a:schemeClr>
                  </a:glow>
                </a:effectLst>
              </a:rPr>
              <a:t>Ptolemies</a:t>
            </a:r>
            <a:r>
              <a:rPr lang="en-US" dirty="0">
                <a:effectLst>
                  <a:glow rad="101600">
                    <a:schemeClr val="accent2">
                      <a:satMod val="175000"/>
                      <a:alpha val="40000"/>
                    </a:schemeClr>
                  </a:glow>
                </a:effectLst>
              </a:rPr>
              <a:t> (332–200 </a:t>
            </a:r>
            <a:r>
              <a:rPr lang="en-US" dirty="0" err="1">
                <a:effectLst>
                  <a:glow rad="101600">
                    <a:schemeClr val="accent2">
                      <a:satMod val="175000"/>
                      <a:alpha val="40000"/>
                    </a:schemeClr>
                  </a:glow>
                </a:effectLst>
              </a:rPr>
              <a:t>bce</a:t>
            </a:r>
            <a:r>
              <a:rPr lang="en-US" dirty="0">
                <a:effectLst>
                  <a:glow rad="101600">
                    <a:schemeClr val="accent2">
                      <a:satMod val="175000"/>
                      <a:alpha val="40000"/>
                    </a:schemeClr>
                  </a:glow>
                </a:effectLst>
              </a:rPr>
              <a:t>), when the Macedonian calendar was used.</a:t>
            </a:r>
            <a:r>
              <a:rPr lang="en-US" dirty="0"/>
              <a:t> The situation after the destruction of the Temple in Jerusalem in 70 </a:t>
            </a:r>
            <a:r>
              <a:rPr lang="en-US" dirty="0" err="1"/>
              <a:t>ce</a:t>
            </a:r>
            <a:r>
              <a:rPr lang="en-US" dirty="0"/>
              <a:t> remains unclear. It is not known whether the Romans introduced their Julian calendar or the calendar that the Jews of </a:t>
            </a:r>
            <a:r>
              <a:rPr lang="en-US" dirty="0">
                <a:hlinkClick r:id="rId8"/>
              </a:rPr>
              <a:t>Palestine</a:t>
            </a:r>
            <a:r>
              <a:rPr lang="en-US" dirty="0"/>
              <a:t> used after 70 </a:t>
            </a:r>
            <a:r>
              <a:rPr lang="en-US" dirty="0" err="1"/>
              <a:t>ce</a:t>
            </a:r>
            <a:r>
              <a:rPr lang="en-US" dirty="0"/>
              <a:t> for their business transactions. There is no calendar reference in the </a:t>
            </a:r>
            <a:r>
              <a:rPr lang="en-US" dirty="0">
                <a:hlinkClick r:id="rId9"/>
              </a:rPr>
              <a:t>New Testament</a:t>
            </a:r>
            <a:r>
              <a:rPr lang="en-US" dirty="0"/>
              <a:t>; the contemporary Aramaic documents from </a:t>
            </a:r>
            <a:r>
              <a:rPr lang="en-US" dirty="0">
                <a:hlinkClick r:id="rId10"/>
              </a:rPr>
              <a:t>Judaea</a:t>
            </a:r>
            <a:r>
              <a:rPr lang="en-US" dirty="0"/>
              <a:t> are rare and prove only that the Jews dated events according to the years of the Roman emperors. The abundant data in the </a:t>
            </a:r>
            <a:r>
              <a:rPr lang="en-US" dirty="0">
                <a:hlinkClick r:id="rId11"/>
              </a:rPr>
              <a:t>Talmudic</a:t>
            </a:r>
            <a:r>
              <a:rPr lang="en-US" dirty="0"/>
              <a:t> sources concern only the religious calendar.</a:t>
            </a:r>
          </a:p>
          <a:p>
            <a:endParaRPr lang="en-US" dirty="0"/>
          </a:p>
          <a:p>
            <a:r>
              <a:rPr lang="en-US" dirty="0"/>
              <a:t>From: </a:t>
            </a:r>
            <a:r>
              <a:rPr lang="en-US" dirty="0">
                <a:hlinkClick r:id="rId12"/>
              </a:rPr>
              <a:t>https://www.britannica.com/science/calendar/Ancient-and-religious-calendar-systems</a:t>
            </a:r>
            <a:r>
              <a:rPr lang="en-US" dirty="0"/>
              <a:t> </a:t>
            </a:r>
          </a:p>
        </p:txBody>
      </p:sp>
    </p:spTree>
    <p:extLst>
      <p:ext uri="{BB962C8B-B14F-4D97-AF65-F5344CB8AC3E}">
        <p14:creationId xmlns:p14="http://schemas.microsoft.com/office/powerpoint/2010/main" val="1165640180"/>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par>
                          <p:cTn id="8" fill="hold">
                            <p:stCondLst>
                              <p:cond delay="2000"/>
                            </p:stCondLst>
                            <p:childTnLst>
                              <p:par>
                                <p:cTn id="9" presetID="8" presetClass="emph" presetSubtype="0" repeatCount="3000" fill="hold" grpId="1" nodeType="afterEffect">
                                  <p:stCondLst>
                                    <p:cond delay="0"/>
                                  </p:stCondLst>
                                  <p:childTnLst>
                                    <p:animRot by="21600000">
                                      <p:cBhvr>
                                        <p:cTn id="10" dur="2000" fill="hold"/>
                                        <p:tgtEl>
                                          <p:spTgt spid="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1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1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1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4">
                                            <p:txEl>
                                              <p:pRg st="0" end="0"/>
                                            </p:txEl>
                                          </p:spTgt>
                                        </p:tgtEl>
                                        <p:attrNameLst>
                                          <p:attrName>style.visibility</p:attrName>
                                        </p:attrNameLst>
                                      </p:cBhvr>
                                      <p:to>
                                        <p:strVal val="visible"/>
                                      </p:to>
                                    </p:set>
                                    <p:animEffect transition="in" filter="wipe(left)">
                                      <p:cBhvr>
                                        <p:cTn id="30" dur="1500"/>
                                        <p:tgtEl>
                                          <p:spTgt spid="4">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4">
                                            <p:txEl>
                                              <p:pRg st="1" end="1"/>
                                            </p:txEl>
                                          </p:spTgt>
                                        </p:tgtEl>
                                        <p:attrNameLst>
                                          <p:attrName>style.visibility</p:attrName>
                                        </p:attrNameLst>
                                      </p:cBhvr>
                                      <p:to>
                                        <p:strVal val="visible"/>
                                      </p:to>
                                    </p:set>
                                    <p:animEffect transition="in" filter="wipe(left)">
                                      <p:cBhvr>
                                        <p:cTn id="35" dur="1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11912600" cy="990600"/>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spc="300" dirty="0">
                <a:ln w="11430"/>
                <a:solidFill>
                  <a:srgbClr val="0070C0"/>
                </a:solidFill>
                <a:effectLst>
                  <a:glow rad="63500">
                    <a:schemeClr val="bg1"/>
                  </a:glow>
                  <a:outerShdw blurRad="50800" dist="39000" dir="5460000" algn="tl">
                    <a:srgbClr val="000000">
                      <a:alpha val="38000"/>
                    </a:srgbClr>
                  </a:outerShdw>
                </a:effectLst>
                <a:latin typeface="Cooper Black" pitchFamily="18" charset="0"/>
              </a:rPr>
              <a:t>Jewish Calendar is </a:t>
            </a:r>
            <a:r>
              <a:rPr lang="en-US" sz="5400" b="1" spc="300" dirty="0" err="1">
                <a:ln w="11430"/>
                <a:solidFill>
                  <a:srgbClr val="0070C0"/>
                </a:solidFill>
                <a:effectLst>
                  <a:glow rad="63500">
                    <a:schemeClr val="bg1"/>
                  </a:glow>
                  <a:outerShdw blurRad="50800" dist="39000" dir="5460000" algn="tl">
                    <a:srgbClr val="000000">
                      <a:alpha val="38000"/>
                    </a:srgbClr>
                  </a:outerShdw>
                </a:effectLst>
                <a:latin typeface="Cooper Black" pitchFamily="18" charset="0"/>
              </a:rPr>
              <a:t>Luni</a:t>
            </a:r>
            <a:r>
              <a:rPr lang="en-US" sz="5400" b="1" spc="300" dirty="0">
                <a:ln w="11430"/>
                <a:solidFill>
                  <a:srgbClr val="0070C0"/>
                </a:solidFill>
                <a:effectLst>
                  <a:glow rad="63500">
                    <a:schemeClr val="bg1"/>
                  </a:glow>
                  <a:outerShdw blurRad="50800" dist="39000" dir="5460000" algn="tl">
                    <a:srgbClr val="000000">
                      <a:alpha val="38000"/>
                    </a:srgbClr>
                  </a:outerShdw>
                </a:effectLst>
                <a:latin typeface="Cooper Black" pitchFamily="18" charset="0"/>
              </a:rPr>
              <a:t>-solar</a:t>
            </a:r>
          </a:p>
        </p:txBody>
      </p:sp>
      <p:sp>
        <p:nvSpPr>
          <p:cNvPr id="3" name="Content Placeholder 2"/>
          <p:cNvSpPr>
            <a:spLocks noGrp="1"/>
          </p:cNvSpPr>
          <p:nvPr>
            <p:ph sz="quarter" idx="1"/>
          </p:nvPr>
        </p:nvSpPr>
        <p:spPr>
          <a:xfrm>
            <a:off x="152400" y="1360025"/>
            <a:ext cx="11582400" cy="4627182"/>
          </a:xfrm>
        </p:spPr>
        <p:txBody>
          <a:bodyPr>
            <a:normAutofit/>
            <a:scene3d>
              <a:camera prst="orthographicFront"/>
              <a:lightRig rig="threePt" dir="t"/>
            </a:scene3d>
            <a:sp3d extrusionH="57150">
              <a:bevelT w="38100" h="38100" prst="angle"/>
            </a:sp3d>
          </a:bodyPr>
          <a:lstStyle/>
          <a:p>
            <a:pPr marL="457200" indent="-457200">
              <a:buFont typeface="Arial" pitchFamily="34" charset="0"/>
              <a:buChar char="•"/>
            </a:pPr>
            <a:r>
              <a:rPr lang="en-US" sz="2400" b="1" spc="300" dirty="0">
                <a:effectLst>
                  <a:glow rad="101600">
                    <a:schemeClr val="bg1"/>
                  </a:glow>
                </a:effectLst>
                <a:latin typeface="Candara" pitchFamily="34" charset="0"/>
                <a:cs typeface="Cordia New" pitchFamily="34" charset="-34"/>
              </a:rPr>
              <a:t>By </a:t>
            </a:r>
            <a:r>
              <a:rPr lang="en-US" sz="2400" b="1" spc="300" dirty="0">
                <a:solidFill>
                  <a:srgbClr val="C00000"/>
                </a:solidFill>
                <a:effectLst>
                  <a:glow rad="101600">
                    <a:schemeClr val="bg1"/>
                  </a:glow>
                </a:effectLst>
                <a:latin typeface="Candara" pitchFamily="34" charset="0"/>
                <a:cs typeface="Cordia New" pitchFamily="34" charset="-34"/>
              </a:rPr>
              <a:t>200 AD</a:t>
            </a:r>
            <a:r>
              <a:rPr lang="en-US" sz="2400" b="1" spc="300" dirty="0">
                <a:solidFill>
                  <a:schemeClr val="accent4">
                    <a:lumMod val="20000"/>
                    <a:lumOff val="80000"/>
                  </a:schemeClr>
                </a:solidFill>
                <a:effectLst>
                  <a:glow rad="101600">
                    <a:schemeClr val="bg1"/>
                  </a:glow>
                </a:effectLst>
                <a:latin typeface="Candara" pitchFamily="34" charset="0"/>
                <a:cs typeface="Cordia New" pitchFamily="34" charset="-34"/>
              </a:rPr>
              <a:t>                             </a:t>
            </a:r>
            <a:r>
              <a:rPr lang="en-US" sz="2400" b="1" spc="300" dirty="0">
                <a:effectLst>
                  <a:glow rad="101600">
                    <a:schemeClr val="bg1"/>
                  </a:glow>
                </a:effectLst>
                <a:latin typeface="Candara" pitchFamily="34" charset="0"/>
                <a:cs typeface="Cordia New" pitchFamily="34" charset="-34"/>
              </a:rPr>
              <a:t>visual observation of the moon was </a:t>
            </a:r>
            <a:br>
              <a:rPr lang="en-US" sz="2400" b="1" spc="300" dirty="0">
                <a:effectLst>
                  <a:glow rad="101600">
                    <a:schemeClr val="bg1"/>
                  </a:glow>
                </a:effectLst>
                <a:latin typeface="Candara" pitchFamily="34" charset="0"/>
                <a:cs typeface="Cordia New" pitchFamily="34" charset="-34"/>
              </a:rPr>
            </a:br>
            <a:r>
              <a:rPr lang="en-US" sz="2400" b="1" spc="300" dirty="0">
                <a:effectLst>
                  <a:glow rad="101600">
                    <a:schemeClr val="bg1"/>
                  </a:glow>
                </a:effectLst>
                <a:latin typeface="Candara" pitchFamily="34" charset="0"/>
                <a:cs typeface="Cordia New" pitchFamily="34" charset="-34"/>
              </a:rPr>
              <a:t>supplanted by secret</a:t>
            </a:r>
            <a:r>
              <a:rPr lang="en-US" sz="2400" b="1" spc="300" dirty="0">
                <a:solidFill>
                  <a:schemeClr val="accent4">
                    <a:lumMod val="20000"/>
                    <a:lumOff val="80000"/>
                  </a:schemeClr>
                </a:solidFill>
                <a:effectLst>
                  <a:glow rad="101600">
                    <a:schemeClr val="bg1"/>
                  </a:glow>
                </a:effectLst>
                <a:latin typeface="Candara" pitchFamily="34" charset="0"/>
                <a:cs typeface="Cordia New" pitchFamily="34" charset="-34"/>
              </a:rPr>
              <a:t>                      </a:t>
            </a:r>
            <a:r>
              <a:rPr lang="en-US" sz="2400" b="1" spc="300" dirty="0">
                <a:effectLst>
                  <a:glow rad="101600">
                    <a:schemeClr val="bg1"/>
                  </a:glow>
                </a:effectLst>
                <a:latin typeface="Candara" pitchFamily="34" charset="0"/>
                <a:cs typeface="Cordia New" pitchFamily="34" charset="-34"/>
              </a:rPr>
              <a:t>astronomical calculation.</a:t>
            </a:r>
          </a:p>
          <a:p>
            <a:pPr marL="457200" indent="-457200">
              <a:buFont typeface="Arial" pitchFamily="34" charset="0"/>
              <a:buChar char="•"/>
            </a:pPr>
            <a:r>
              <a:rPr lang="en-US" sz="2400" b="1" dirty="0">
                <a:solidFill>
                  <a:srgbClr val="00B000"/>
                </a:solidFill>
                <a:effectLst>
                  <a:glow rad="101600">
                    <a:schemeClr val="bg1"/>
                  </a:glow>
                </a:effectLst>
                <a:latin typeface="Candara" pitchFamily="34" charset="0"/>
                <a:cs typeface="Cordia New" pitchFamily="34" charset="-34"/>
              </a:rPr>
              <a:t>Much was determined according to the </a:t>
            </a:r>
            <a:r>
              <a:rPr lang="en-US" sz="2400" b="1" u="sng" dirty="0">
                <a:solidFill>
                  <a:srgbClr val="00B000"/>
                </a:solidFill>
                <a:effectLst>
                  <a:glow rad="101600">
                    <a:schemeClr val="bg1"/>
                  </a:glow>
                </a:effectLst>
                <a:latin typeface="Candara" pitchFamily="34" charset="0"/>
                <a:cs typeface="Cordia New" pitchFamily="34" charset="-34"/>
              </a:rPr>
              <a:t>Talmud</a:t>
            </a:r>
            <a:r>
              <a:rPr lang="en-US" sz="2400" b="1" dirty="0">
                <a:solidFill>
                  <a:srgbClr val="00B000"/>
                </a:solidFill>
                <a:effectLst>
                  <a:glow rad="101600">
                    <a:schemeClr val="bg1"/>
                  </a:glow>
                </a:effectLst>
                <a:latin typeface="Candara" pitchFamily="34" charset="0"/>
                <a:cs typeface="Cordia New" pitchFamily="34" charset="-34"/>
              </a:rPr>
              <a:t>.</a:t>
            </a:r>
          </a:p>
          <a:p>
            <a:pPr marL="457200" indent="-457200">
              <a:buFont typeface="Arial" pitchFamily="34" charset="0"/>
              <a:buChar char="•"/>
            </a:pPr>
            <a:r>
              <a:rPr lang="en-US" sz="2400" b="1" dirty="0">
                <a:solidFill>
                  <a:srgbClr val="FF0000"/>
                </a:solidFill>
                <a:effectLst>
                  <a:glow rad="101600">
                    <a:schemeClr val="bg1"/>
                  </a:glow>
                </a:effectLst>
                <a:latin typeface="Candara" pitchFamily="34" charset="0"/>
                <a:cs typeface="Cordia New" pitchFamily="34" charset="-34"/>
              </a:rPr>
              <a:t>The </a:t>
            </a:r>
            <a:r>
              <a:rPr lang="en-US" sz="2400" b="1" dirty="0" err="1">
                <a:solidFill>
                  <a:srgbClr val="FF0000"/>
                </a:solidFill>
                <a:effectLst>
                  <a:glow rad="101600">
                    <a:schemeClr val="bg1"/>
                  </a:glow>
                </a:effectLst>
                <a:latin typeface="Candara" pitchFamily="34" charset="0"/>
                <a:cs typeface="Cordia New" pitchFamily="34" charset="-34"/>
              </a:rPr>
              <a:t>Luni</a:t>
            </a:r>
            <a:r>
              <a:rPr lang="en-US" sz="2400" b="1" dirty="0">
                <a:solidFill>
                  <a:srgbClr val="FF0000"/>
                </a:solidFill>
                <a:effectLst>
                  <a:glow rad="101600">
                    <a:schemeClr val="bg1"/>
                  </a:glow>
                </a:effectLst>
                <a:latin typeface="Candara" pitchFamily="34" charset="0"/>
                <a:cs typeface="Cordia New" pitchFamily="34" charset="-34"/>
              </a:rPr>
              <a:t>-solar calendar (and its </a:t>
            </a:r>
            <a:r>
              <a:rPr lang="en-US" sz="2400" b="1" dirty="0" err="1">
                <a:solidFill>
                  <a:srgbClr val="FF0000"/>
                </a:solidFill>
                <a:effectLst>
                  <a:glow rad="101600">
                    <a:schemeClr val="bg1"/>
                  </a:glow>
                </a:effectLst>
                <a:latin typeface="Candara" pitchFamily="34" charset="0"/>
                <a:cs typeface="Cordia New" pitchFamily="34" charset="-34"/>
              </a:rPr>
              <a:t>Metonic</a:t>
            </a:r>
            <a:r>
              <a:rPr lang="en-US" sz="2400" b="1" dirty="0">
                <a:solidFill>
                  <a:srgbClr val="FF0000"/>
                </a:solidFill>
                <a:effectLst>
                  <a:glow rad="101600">
                    <a:schemeClr val="bg1"/>
                  </a:glow>
                </a:effectLst>
                <a:latin typeface="Candara" pitchFamily="34" charset="0"/>
                <a:cs typeface="Cordia New" pitchFamily="34" charset="-34"/>
              </a:rPr>
              <a:t> cycle) forms  </a:t>
            </a:r>
            <a:br>
              <a:rPr lang="en-US" sz="2400" b="1" dirty="0">
                <a:solidFill>
                  <a:srgbClr val="FF0000"/>
                </a:solidFill>
                <a:effectLst>
                  <a:glow rad="101600">
                    <a:schemeClr val="bg1"/>
                  </a:glow>
                </a:effectLst>
                <a:latin typeface="Candara" pitchFamily="34" charset="0"/>
                <a:cs typeface="Cordia New" pitchFamily="34" charset="-34"/>
              </a:rPr>
            </a:br>
            <a:r>
              <a:rPr lang="en-US" sz="2400" b="1" dirty="0">
                <a:solidFill>
                  <a:srgbClr val="FF0000"/>
                </a:solidFill>
                <a:effectLst>
                  <a:glow rad="101600">
                    <a:schemeClr val="bg1"/>
                  </a:glow>
                </a:effectLst>
                <a:latin typeface="Candara" pitchFamily="34" charset="0"/>
                <a:cs typeface="Cordia New" pitchFamily="34" charset="-34"/>
              </a:rPr>
              <a:t>the basis for the computation of the date of Passover </a:t>
            </a:r>
            <a:br>
              <a:rPr lang="en-US" sz="2400" b="1" dirty="0">
                <a:solidFill>
                  <a:srgbClr val="FF0000"/>
                </a:solidFill>
                <a:effectLst>
                  <a:glow rad="101600">
                    <a:schemeClr val="bg1"/>
                  </a:glow>
                </a:effectLst>
                <a:latin typeface="Candara" pitchFamily="34" charset="0"/>
                <a:cs typeface="Cordia New" pitchFamily="34" charset="-34"/>
              </a:rPr>
            </a:br>
            <a:r>
              <a:rPr lang="en-US" sz="2400" b="1" dirty="0">
                <a:solidFill>
                  <a:srgbClr val="FF0000"/>
                </a:solidFill>
                <a:effectLst>
                  <a:glow rad="101600">
                    <a:schemeClr val="bg1"/>
                  </a:glow>
                </a:effectLst>
                <a:latin typeface="Candara" pitchFamily="34" charset="0"/>
                <a:cs typeface="Cordia New" pitchFamily="34" charset="-34"/>
              </a:rPr>
              <a:t>each year in combination with Hillel’s calendar of 359 AD.</a:t>
            </a:r>
          </a:p>
          <a:p>
            <a:pPr marL="457200" indent="-457200">
              <a:buFont typeface="Arial" pitchFamily="34" charset="0"/>
              <a:buChar char="•"/>
            </a:pPr>
            <a:r>
              <a:rPr lang="en-US" sz="2400" b="1" dirty="0">
                <a:ln w="1905"/>
                <a:solidFill>
                  <a:schemeClr val="bg1"/>
                </a:solidFill>
                <a:effectLst>
                  <a:glow rad="101600">
                    <a:srgbClr val="002060"/>
                  </a:glow>
                  <a:innerShdw blurRad="69850" dist="43180" dir="5400000">
                    <a:srgbClr val="000000">
                      <a:alpha val="65000"/>
                    </a:srgbClr>
                  </a:innerShdw>
                </a:effectLst>
                <a:latin typeface="Candara" pitchFamily="34" charset="0"/>
                <a:cs typeface="Cordia New" pitchFamily="34" charset="-34"/>
              </a:rPr>
              <a:t>Remember (under Constantine):  As the Roman religious persecutions </a:t>
            </a:r>
            <a:br>
              <a:rPr lang="en-US" sz="2400" b="1" dirty="0">
                <a:ln w="1905"/>
                <a:solidFill>
                  <a:schemeClr val="bg1"/>
                </a:solidFill>
                <a:effectLst>
                  <a:glow rad="101600">
                    <a:srgbClr val="002060"/>
                  </a:glow>
                  <a:innerShdw blurRad="69850" dist="43180" dir="5400000">
                    <a:srgbClr val="000000">
                      <a:alpha val="65000"/>
                    </a:srgbClr>
                  </a:innerShdw>
                </a:effectLst>
                <a:latin typeface="Candara" pitchFamily="34" charset="0"/>
                <a:cs typeface="Cordia New" pitchFamily="34" charset="-34"/>
              </a:rPr>
            </a:br>
            <a:r>
              <a:rPr lang="en-US" sz="2400" b="1" dirty="0">
                <a:ln w="1905"/>
                <a:solidFill>
                  <a:schemeClr val="bg1"/>
                </a:solidFill>
                <a:effectLst>
                  <a:glow rad="101600">
                    <a:srgbClr val="002060"/>
                  </a:glow>
                  <a:innerShdw blurRad="69850" dist="43180" dir="5400000">
                    <a:srgbClr val="000000">
                      <a:alpha val="65000"/>
                    </a:srgbClr>
                  </a:innerShdw>
                </a:effectLst>
                <a:latin typeface="Candara" pitchFamily="34" charset="0"/>
                <a:cs typeface="Cordia New" pitchFamily="34" charset="-34"/>
              </a:rPr>
              <a:t>continued, Hillel decided to provide an authorized calendar for all time </a:t>
            </a:r>
            <a:br>
              <a:rPr lang="en-US" sz="2400" b="1" dirty="0">
                <a:ln w="1905"/>
                <a:solidFill>
                  <a:schemeClr val="bg1"/>
                </a:solidFill>
                <a:effectLst>
                  <a:glow rad="101600">
                    <a:srgbClr val="002060"/>
                  </a:glow>
                  <a:innerShdw blurRad="69850" dist="43180" dir="5400000">
                    <a:srgbClr val="000000">
                      <a:alpha val="65000"/>
                    </a:srgbClr>
                  </a:innerShdw>
                </a:effectLst>
                <a:latin typeface="Candara" pitchFamily="34" charset="0"/>
                <a:cs typeface="Cordia New" pitchFamily="34" charset="-34"/>
              </a:rPr>
            </a:br>
            <a:r>
              <a:rPr lang="en-US" sz="2400" b="1" dirty="0">
                <a:ln w="1905"/>
                <a:solidFill>
                  <a:schemeClr val="bg1"/>
                </a:solidFill>
                <a:effectLst>
                  <a:glow rad="101600">
                    <a:srgbClr val="002060"/>
                  </a:glow>
                  <a:innerShdw blurRad="69850" dist="43180" dir="5400000">
                    <a:srgbClr val="000000">
                      <a:alpha val="65000"/>
                    </a:srgbClr>
                  </a:innerShdw>
                </a:effectLst>
                <a:latin typeface="Candara" pitchFamily="34" charset="0"/>
                <a:cs typeface="Cordia New" pitchFamily="34" charset="-34"/>
              </a:rPr>
              <a:t>to come, though by doing so he severed the ties which united the Jews</a:t>
            </a:r>
            <a:br>
              <a:rPr lang="en-US" sz="2400" b="1" dirty="0">
                <a:ln w="1905"/>
                <a:solidFill>
                  <a:schemeClr val="bg1"/>
                </a:solidFill>
                <a:effectLst>
                  <a:glow rad="101600">
                    <a:srgbClr val="002060"/>
                  </a:glow>
                  <a:innerShdw blurRad="69850" dist="43180" dir="5400000">
                    <a:srgbClr val="000000">
                      <a:alpha val="65000"/>
                    </a:srgbClr>
                  </a:innerShdw>
                </a:effectLst>
                <a:latin typeface="Candara" pitchFamily="34" charset="0"/>
                <a:cs typeface="Cordia New" pitchFamily="34" charset="-34"/>
              </a:rPr>
            </a:br>
            <a:r>
              <a:rPr lang="en-US" sz="2400" b="1" dirty="0">
                <a:ln w="1905"/>
                <a:solidFill>
                  <a:schemeClr val="bg1"/>
                </a:solidFill>
                <a:effectLst>
                  <a:glow rad="101600">
                    <a:srgbClr val="002060"/>
                  </a:glow>
                  <a:innerShdw blurRad="69850" dist="43180" dir="5400000">
                    <a:srgbClr val="000000">
                      <a:alpha val="65000"/>
                    </a:srgbClr>
                  </a:innerShdw>
                </a:effectLst>
                <a:latin typeface="Candara" pitchFamily="34" charset="0"/>
                <a:cs typeface="Cordia New" pitchFamily="34" charset="-34"/>
              </a:rPr>
              <a:t> of the diaspora to their mother country and to the patriarchate</a:t>
            </a:r>
            <a:r>
              <a:rPr lang="en-US" sz="2400" b="1" dirty="0">
                <a:solidFill>
                  <a:schemeClr val="bg1"/>
                </a:solidFill>
                <a:effectLst>
                  <a:glow rad="101600">
                    <a:srgbClr val="002060"/>
                  </a:glow>
                </a:effectLst>
                <a:latin typeface="Candara" pitchFamily="34" charset="0"/>
                <a:cs typeface="Cordia New" pitchFamily="34" charset="-34"/>
              </a:rPr>
              <a:t>.  </a:t>
            </a:r>
            <a:br>
              <a:rPr lang="en-US" sz="2400" b="1" dirty="0">
                <a:solidFill>
                  <a:schemeClr val="bg1"/>
                </a:solidFill>
                <a:effectLst>
                  <a:glow rad="101600">
                    <a:srgbClr val="002060"/>
                  </a:glow>
                </a:effectLst>
                <a:latin typeface="Candara" pitchFamily="34" charset="0"/>
                <a:cs typeface="Cordia New" pitchFamily="34" charset="-34"/>
              </a:rPr>
            </a:br>
            <a:r>
              <a:rPr lang="en-US" sz="2400" b="1" dirty="0">
                <a:solidFill>
                  <a:schemeClr val="bg1"/>
                </a:solidFill>
                <a:effectLst>
                  <a:glow rad="101600">
                    <a:srgbClr val="002060"/>
                  </a:glow>
                </a:effectLst>
                <a:latin typeface="Candara" pitchFamily="34" charset="0"/>
                <a:cs typeface="Cordia New" pitchFamily="34" charset="-34"/>
              </a:rPr>
              <a:t>Jews were then able to calculate the calendar and festival times themselves.</a:t>
            </a:r>
          </a:p>
        </p:txBody>
      </p:sp>
      <p:sp>
        <p:nvSpPr>
          <p:cNvPr id="4" name="Rectangle 3"/>
          <p:cNvSpPr/>
          <p:nvPr/>
        </p:nvSpPr>
        <p:spPr>
          <a:xfrm>
            <a:off x="457200" y="5950350"/>
            <a:ext cx="11201400" cy="523220"/>
          </a:xfrm>
          <a:prstGeom prst="rect">
            <a:avLst/>
          </a:prstGeom>
          <a:ln>
            <a:noFill/>
          </a:ln>
          <a:effectLst>
            <a:glow rad="139700">
              <a:schemeClr val="accent5">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dirty="0">
                <a:ln w="11430">
                  <a:solidFill>
                    <a:srgbClr val="C00000"/>
                  </a:solidFill>
                </a:ln>
                <a:solidFill>
                  <a:srgbClr val="B88472">
                    <a:lumMod val="75000"/>
                  </a:srgbClr>
                </a:solidFill>
                <a:effectLst>
                  <a:outerShdw blurRad="50800" dist="39000" dir="5460000" algn="tl">
                    <a:srgbClr val="000000">
                      <a:alpha val="38000"/>
                    </a:srgbClr>
                  </a:outerShdw>
                </a:effectLst>
              </a:rPr>
              <a:t>The Jews</a:t>
            </a:r>
            <a:r>
              <a:rPr lang="en-US" sz="2800" b="1" dirty="0">
                <a:ln w="11430">
                  <a:solidFill>
                    <a:srgbClr val="C00000"/>
                  </a:solidFill>
                </a:ln>
                <a:solidFill>
                  <a:srgbClr val="C00000"/>
                </a:solidFill>
                <a:effectLst>
                  <a:outerShdw blurRad="50800" dist="39000" dir="5460000" algn="tl">
                    <a:srgbClr val="000000">
                      <a:alpha val="38000"/>
                    </a:srgbClr>
                  </a:outerShdw>
                </a:effectLst>
              </a:rPr>
              <a:t> could no longer </a:t>
            </a:r>
            <a:r>
              <a:rPr lang="en-US" sz="2800" b="1" dirty="0">
                <a:ln w="11430">
                  <a:solidFill>
                    <a:srgbClr val="C00000"/>
                  </a:solidFill>
                </a:ln>
                <a:solidFill>
                  <a:srgbClr val="B88472">
                    <a:lumMod val="75000"/>
                  </a:srgbClr>
                </a:solidFill>
                <a:effectLst>
                  <a:outerShdw blurRad="50800" dist="39000" dir="5460000" algn="tl">
                    <a:srgbClr val="000000">
                      <a:alpha val="38000"/>
                    </a:srgbClr>
                  </a:outerShdw>
                </a:effectLst>
              </a:rPr>
              <a:t>find their </a:t>
            </a:r>
            <a:r>
              <a:rPr lang="en-US" sz="2800" b="1" dirty="0">
                <a:ln w="11430">
                  <a:solidFill>
                    <a:srgbClr val="C00000"/>
                  </a:solidFill>
                </a:ln>
                <a:solidFill>
                  <a:srgbClr val="0066FF"/>
                </a:solidFill>
                <a:effectLst>
                  <a:outerShdw blurRad="50800" dist="39000" dir="5460000" algn="tl">
                    <a:srgbClr val="000000">
                      <a:alpha val="38000"/>
                    </a:srgbClr>
                  </a:outerShdw>
                </a:effectLst>
              </a:rPr>
              <a:t>Calendar</a:t>
            </a:r>
            <a:r>
              <a:rPr lang="en-US" sz="2800" b="1" dirty="0">
                <a:ln w="11430">
                  <a:solidFill>
                    <a:srgbClr val="C00000"/>
                  </a:solidFill>
                </a:ln>
                <a:solidFill>
                  <a:srgbClr val="B88472">
                    <a:lumMod val="75000"/>
                  </a:srgbClr>
                </a:solidFill>
                <a:effectLst>
                  <a:outerShdw blurRad="50800" dist="39000" dir="5460000" algn="tl">
                    <a:srgbClr val="000000">
                      <a:alpha val="38000"/>
                    </a:srgbClr>
                  </a:outerShdw>
                </a:effectLst>
              </a:rPr>
              <a:t> between </a:t>
            </a:r>
            <a:r>
              <a:rPr lang="en-US" sz="2800" b="1" dirty="0">
                <a:ln w="11430">
                  <a:solidFill>
                    <a:srgbClr val="C00000"/>
                  </a:solidFill>
                </a:ln>
                <a:solidFill>
                  <a:srgbClr val="0070C0"/>
                </a:solidFill>
                <a:effectLst>
                  <a:outerShdw blurRad="50800" dist="39000" dir="5460000" algn="tl">
                    <a:srgbClr val="000000">
                      <a:alpha val="38000"/>
                    </a:srgbClr>
                  </a:outerShdw>
                </a:effectLst>
              </a:rPr>
              <a:t>Gen 1:1 - </a:t>
            </a:r>
            <a:r>
              <a:rPr lang="en-US" sz="2800" b="1" dirty="0" err="1">
                <a:ln w="11430">
                  <a:solidFill>
                    <a:srgbClr val="C00000"/>
                  </a:solidFill>
                </a:ln>
                <a:solidFill>
                  <a:srgbClr val="0070C0"/>
                </a:solidFill>
                <a:effectLst>
                  <a:outerShdw blurRad="50800" dist="39000" dir="5460000" algn="tl">
                    <a:srgbClr val="000000">
                      <a:alpha val="38000"/>
                    </a:srgbClr>
                  </a:outerShdw>
                </a:effectLst>
              </a:rPr>
              <a:t>Exo</a:t>
            </a:r>
            <a:r>
              <a:rPr lang="en-US" sz="2800" b="1" dirty="0">
                <a:ln w="11430">
                  <a:solidFill>
                    <a:srgbClr val="C00000"/>
                  </a:solidFill>
                </a:ln>
                <a:solidFill>
                  <a:srgbClr val="0070C0"/>
                </a:solidFill>
                <a:effectLst>
                  <a:outerShdw blurRad="50800" dist="39000" dir="5460000" algn="tl">
                    <a:srgbClr val="000000">
                      <a:alpha val="38000"/>
                    </a:srgbClr>
                  </a:outerShdw>
                </a:effectLst>
              </a:rPr>
              <a:t> 24:11.</a:t>
            </a:r>
          </a:p>
        </p:txBody>
      </p:sp>
      <p:sp>
        <p:nvSpPr>
          <p:cNvPr id="7" name="Slide Number Placeholder 1"/>
          <p:cNvSpPr>
            <a:spLocks noGrp="1"/>
          </p:cNvSpPr>
          <p:nvPr>
            <p:ph type="sldNum" sz="quarter" idx="4294967295"/>
          </p:nvPr>
        </p:nvSpPr>
        <p:spPr>
          <a:xfrm>
            <a:off x="11673512" y="6324600"/>
            <a:ext cx="609600" cy="457200"/>
          </a:xfrm>
          <a:prstGeom prst="rect">
            <a:avLst/>
          </a:prstGeom>
        </p:spPr>
        <p:txBody>
          <a:bodyPr/>
          <a:lstStyle/>
          <a:p>
            <a:fld id="{AA4C6552-42F6-43F2-A3FB-E92E8C09004E}" type="slidenum">
              <a:rPr lang="en-US" b="1" smtClean="0">
                <a:solidFill>
                  <a:schemeClr val="accent4">
                    <a:lumMod val="20000"/>
                    <a:lumOff val="80000"/>
                  </a:schemeClr>
                </a:solidFill>
              </a:rPr>
              <a:pPr/>
              <a:t>28</a:t>
            </a:fld>
            <a:endParaRPr lang="en-US" b="1" dirty="0">
              <a:solidFill>
                <a:schemeClr val="accent4">
                  <a:lumMod val="20000"/>
                  <a:lumOff val="80000"/>
                </a:schemeClr>
              </a:solidFill>
            </a:endParaRPr>
          </a:p>
        </p:txBody>
      </p:sp>
      <p:sp>
        <p:nvSpPr>
          <p:cNvPr id="8" name="Rectangle 7"/>
          <p:cNvSpPr/>
          <p:nvPr/>
        </p:nvSpPr>
        <p:spPr>
          <a:xfrm>
            <a:off x="12344400" y="3872409"/>
            <a:ext cx="5029200" cy="1200329"/>
          </a:xfrm>
          <a:prstGeom prst="rect">
            <a:avLst/>
          </a:prstGeom>
          <a:ln>
            <a:noFill/>
          </a:ln>
          <a:effectLst>
            <a:glow rad="139700">
              <a:schemeClr val="accent5">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4"/>
          </a:lnRef>
          <a:fillRef idx="2">
            <a:schemeClr val="accent4"/>
          </a:fillRef>
          <a:effectRef idx="1">
            <a:schemeClr val="accent4"/>
          </a:effectRef>
          <a:fontRef idx="minor">
            <a:schemeClr val="dk1"/>
          </a:fontRef>
        </p:style>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400" b="1" dirty="0"/>
              <a:t>patriarchate</a:t>
            </a:r>
          </a:p>
          <a:p>
            <a:r>
              <a:rPr lang="en-US" sz="2400" dirty="0"/>
              <a:t>pa·​tri·​arch·​ate | \ˈ</a:t>
            </a:r>
            <a:r>
              <a:rPr lang="en-US" sz="2400" dirty="0" err="1"/>
              <a:t>pā-trē</a:t>
            </a:r>
            <a:r>
              <a:rPr lang="en-US" sz="2400" dirty="0"/>
              <a:t>-ˌ</a:t>
            </a:r>
            <a:r>
              <a:rPr lang="en-US" sz="2400" dirty="0" err="1"/>
              <a:t>är-kət</a:t>
            </a:r>
            <a:r>
              <a:rPr lang="en-US" sz="2400" dirty="0"/>
              <a:t>, </a:t>
            </a:r>
          </a:p>
          <a:p>
            <a:r>
              <a:rPr lang="en-US" sz="2400" dirty="0"/>
              <a:t>-ˌ</a:t>
            </a:r>
            <a:r>
              <a:rPr lang="en-US" sz="2400" dirty="0" err="1"/>
              <a:t>kāt</a:t>
            </a:r>
            <a:r>
              <a:rPr lang="en-US" sz="2400" dirty="0"/>
              <a:t>\</a:t>
            </a:r>
            <a:endParaRPr lang="en-US" sz="2400" b="1" dirty="0">
              <a:ln w="11430">
                <a:solidFill>
                  <a:srgbClr val="C00000"/>
                </a:solidFill>
              </a:ln>
              <a:solidFill>
                <a:srgbClr val="B88472">
                  <a:lumMod val="75000"/>
                </a:srgbClr>
              </a:solidFill>
              <a:effectLst>
                <a:outerShdw blurRad="50800" dist="39000" dir="5460000" algn="tl">
                  <a:srgbClr val="000000">
                    <a:alpha val="38000"/>
                  </a:srgbClr>
                </a:outerShdw>
              </a:effectLst>
            </a:endParaRPr>
          </a:p>
        </p:txBody>
      </p:sp>
      <p:cxnSp>
        <p:nvCxnSpPr>
          <p:cNvPr id="6" name="Straight Arrow Connector 5"/>
          <p:cNvCxnSpPr/>
          <p:nvPr/>
        </p:nvCxnSpPr>
        <p:spPr>
          <a:xfrm>
            <a:off x="2438400" y="1676400"/>
            <a:ext cx="2743200" cy="0"/>
          </a:xfrm>
          <a:prstGeom prst="straightConnector1">
            <a:avLst/>
          </a:prstGeom>
          <a:ln w="38100">
            <a:solidFill>
              <a:srgbClr val="FDEDCB"/>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4221480" y="1986280"/>
            <a:ext cx="1874520" cy="0"/>
          </a:xfrm>
          <a:prstGeom prst="straightConnector1">
            <a:avLst/>
          </a:prstGeom>
          <a:ln w="38100">
            <a:solidFill>
              <a:srgbClr val="FDEDCB"/>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11" name="Picture 7" descr="C:\Users\Rae\Desktop\art moon pt 5\eyes sm edi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38800" y="636929"/>
            <a:ext cx="1752600" cy="1168400"/>
          </a:xfrm>
          <a:prstGeom prst="rect">
            <a:avLst/>
          </a:prstGeom>
          <a:noFill/>
          <a:effectLst>
            <a:softEdge rad="4191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7632200"/>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175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750"/>
                                        <p:tgtEl>
                                          <p:spTgt spid="6"/>
                                        </p:tgtEl>
                                      </p:cBhvr>
                                    </p:animEffect>
                                  </p:childTnLst>
                                </p:cTn>
                              </p:par>
                            </p:childTnLst>
                          </p:cTn>
                        </p:par>
                        <p:par>
                          <p:cTn id="8" fill="hold">
                            <p:stCondLst>
                              <p:cond delay="3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2000"/>
                                        <p:tgtEl>
                                          <p:spTgt spid="11"/>
                                        </p:tgtEl>
                                      </p:cBhvr>
                                    </p:animEffect>
                                  </p:childTnLst>
                                </p:cTn>
                              </p:par>
                            </p:childTnLst>
                          </p:cTn>
                        </p:par>
                        <p:par>
                          <p:cTn id="12" fill="hold">
                            <p:stCondLst>
                              <p:cond delay="5500"/>
                            </p:stCondLst>
                            <p:childTnLst>
                              <p:par>
                                <p:cTn id="13" presetID="22" presetClass="entr" presetSubtype="8" fill="hold" nodeType="afterEffect">
                                  <p:stCondLst>
                                    <p:cond delay="200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20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125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125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fade">
                                      <p:cBhvr>
                                        <p:cTn id="30" dur="125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ipe(left)">
                                      <p:cBhvr>
                                        <p:cTn id="35" dur="1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9000">
              <a:srgbClr val="000000"/>
            </a:gs>
            <a:gs pos="28000">
              <a:srgbClr val="000040"/>
            </a:gs>
            <a:gs pos="47000">
              <a:srgbClr val="400040"/>
            </a:gs>
            <a:gs pos="84000">
              <a:srgbClr val="8F0040"/>
            </a:gs>
          </a:gsLst>
          <a:lin ang="8100000" scaled="1"/>
          <a:tileRect/>
        </a:gradFill>
        <a:effectLst/>
      </p:bgPr>
    </p:bg>
    <p:spTree>
      <p:nvGrpSpPr>
        <p:cNvPr id="1" name=""/>
        <p:cNvGrpSpPr/>
        <p:nvPr/>
      </p:nvGrpSpPr>
      <p:grpSpPr>
        <a:xfrm>
          <a:off x="0" y="0"/>
          <a:ext cx="0" cy="0"/>
          <a:chOff x="0" y="0"/>
          <a:chExt cx="0" cy="0"/>
        </a:xfrm>
      </p:grpSpPr>
      <p:sp>
        <p:nvSpPr>
          <p:cNvPr id="7" name="Slide Number Placeholder 1"/>
          <p:cNvSpPr>
            <a:spLocks noGrp="1"/>
          </p:cNvSpPr>
          <p:nvPr>
            <p:ph type="sldNum" sz="quarter" idx="4294967295"/>
          </p:nvPr>
        </p:nvSpPr>
        <p:spPr>
          <a:xfrm>
            <a:off x="11673512" y="6324600"/>
            <a:ext cx="609600" cy="457200"/>
          </a:xfrm>
          <a:prstGeom prst="rect">
            <a:avLst/>
          </a:prstGeom>
        </p:spPr>
        <p:txBody>
          <a:bodyPr/>
          <a:lstStyle/>
          <a:p>
            <a:fld id="{AA4C6552-42F6-43F2-A3FB-E92E8C09004E}" type="slidenum">
              <a:rPr lang="en-US" b="1" smtClean="0">
                <a:solidFill>
                  <a:schemeClr val="accent4">
                    <a:lumMod val="20000"/>
                    <a:lumOff val="80000"/>
                  </a:schemeClr>
                </a:solidFill>
              </a:rPr>
              <a:pPr/>
              <a:t>29</a:t>
            </a:fld>
            <a:endParaRPr lang="en-US" b="1" dirty="0">
              <a:solidFill>
                <a:schemeClr val="accent4">
                  <a:lumMod val="20000"/>
                  <a:lumOff val="80000"/>
                </a:schemeClr>
              </a:solidFill>
            </a:endParaRPr>
          </a:p>
        </p:txBody>
      </p:sp>
      <p:pic>
        <p:nvPicPr>
          <p:cNvPr id="10" name="Picture 4" descr="C:\Users\Rae\Desktop\keys trash.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91800" y="5480290"/>
            <a:ext cx="1543992" cy="1310973"/>
          </a:xfrm>
          <a:prstGeom prst="rect">
            <a:avLst/>
          </a:prstGeom>
          <a:noFill/>
          <a:effectLst>
            <a:softEdge rad="190500"/>
          </a:effectLst>
          <a:extLst>
            <a:ext uri="{909E8E84-426E-40DD-AFC4-6F175D3DCCD1}">
              <a14:hiddenFill xmlns:a14="http://schemas.microsoft.com/office/drawing/2010/main">
                <a:solidFill>
                  <a:srgbClr val="FFFFFF"/>
                </a:solidFill>
              </a14:hiddenFill>
            </a:ext>
          </a:extLst>
        </p:spPr>
      </p:pic>
      <p:pic>
        <p:nvPicPr>
          <p:cNvPr id="1026" name="Picture 2" descr="C:\Users\Rae\Desktop\moon worship 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457200"/>
            <a:ext cx="7691765" cy="601186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pic>
        <p:nvPicPr>
          <p:cNvPr id="1031" name="Picture 7" descr="C:\Users\Rae\Desktop\art moon pt 5\eyes sm edi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722506" y="2209800"/>
            <a:ext cx="1907894" cy="1271929"/>
          </a:xfrm>
          <a:prstGeom prst="rect">
            <a:avLst/>
          </a:prstGeom>
          <a:noFill/>
          <a:effectLst>
            <a:softEdge rad="419100"/>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79400" y="-152400"/>
            <a:ext cx="11912600" cy="1143000"/>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spc="300" dirty="0">
                <a:ln w="11430"/>
                <a:solidFill>
                  <a:schemeClr val="accent3">
                    <a:lumMod val="75000"/>
                  </a:schemeClr>
                </a:solidFill>
                <a:effectLst>
                  <a:glow>
                    <a:schemeClr val="bg1"/>
                  </a:glow>
                  <a:outerShdw blurRad="50800" dist="39000" dir="5460000" algn="tl">
                    <a:srgbClr val="000000">
                      <a:alpha val="38000"/>
                    </a:srgbClr>
                  </a:outerShdw>
                </a:effectLst>
                <a:latin typeface="Cooper Black" pitchFamily="18" charset="0"/>
              </a:rPr>
              <a:t>The</a:t>
            </a:r>
            <a:r>
              <a:rPr lang="en-US" sz="4000" b="1" spc="300" dirty="0">
                <a:ln w="11430"/>
                <a:solidFill>
                  <a:srgbClr val="92D050"/>
                </a:solidFill>
                <a:effectLst>
                  <a:glow>
                    <a:schemeClr val="bg1"/>
                  </a:glow>
                  <a:outerShdw blurRad="50800" dist="39000" dir="5460000" algn="tl">
                    <a:srgbClr val="000000">
                      <a:alpha val="38000"/>
                    </a:srgbClr>
                  </a:outerShdw>
                </a:effectLst>
                <a:latin typeface="Cooper Black" pitchFamily="18" charset="0"/>
              </a:rPr>
              <a:t> </a:t>
            </a:r>
            <a:r>
              <a:rPr lang="en-US" sz="4000" b="1" spc="300" dirty="0">
                <a:ln w="11430"/>
                <a:solidFill>
                  <a:schemeClr val="accent4">
                    <a:lumMod val="75000"/>
                  </a:schemeClr>
                </a:solidFill>
                <a:effectLst>
                  <a:glow>
                    <a:schemeClr val="bg1"/>
                  </a:glow>
                  <a:outerShdw blurRad="50800" dist="39000" dir="5460000" algn="tl">
                    <a:srgbClr val="000000">
                      <a:alpha val="38000"/>
                    </a:srgbClr>
                  </a:outerShdw>
                </a:effectLst>
                <a:latin typeface="Cooper Black" pitchFamily="18" charset="0"/>
              </a:rPr>
              <a:t>Effects</a:t>
            </a:r>
            <a:r>
              <a:rPr lang="en-US" sz="4000" b="1" spc="300" dirty="0">
                <a:ln w="11430"/>
                <a:solidFill>
                  <a:srgbClr val="92D050"/>
                </a:solidFill>
                <a:effectLst>
                  <a:glow>
                    <a:schemeClr val="bg1"/>
                  </a:glow>
                  <a:outerShdw blurRad="50800" dist="39000" dir="5460000" algn="tl">
                    <a:srgbClr val="000000">
                      <a:alpha val="38000"/>
                    </a:srgbClr>
                  </a:outerShdw>
                </a:effectLst>
                <a:latin typeface="Cooper Black" pitchFamily="18" charset="0"/>
              </a:rPr>
              <a:t> </a:t>
            </a:r>
            <a:r>
              <a:rPr lang="en-US" sz="4000" b="1" spc="300" dirty="0">
                <a:ln w="11430"/>
                <a:solidFill>
                  <a:schemeClr val="accent3">
                    <a:lumMod val="75000"/>
                  </a:schemeClr>
                </a:solidFill>
                <a:effectLst>
                  <a:glow>
                    <a:schemeClr val="bg1"/>
                  </a:glow>
                  <a:outerShdw blurRad="50800" dist="39000" dir="5460000" algn="tl">
                    <a:srgbClr val="000000">
                      <a:alpha val="38000"/>
                    </a:srgbClr>
                  </a:outerShdw>
                </a:effectLst>
                <a:latin typeface="Cooper Black" pitchFamily="18" charset="0"/>
              </a:rPr>
              <a:t>of a </a:t>
            </a:r>
            <a:r>
              <a:rPr lang="en-US" sz="4000" b="1" spc="300" dirty="0" err="1">
                <a:ln w="11430"/>
                <a:solidFill>
                  <a:schemeClr val="accent3">
                    <a:lumMod val="75000"/>
                  </a:schemeClr>
                </a:solidFill>
                <a:effectLst>
                  <a:glow>
                    <a:schemeClr val="bg1"/>
                  </a:glow>
                  <a:outerShdw blurRad="50800" dist="39000" dir="5460000" algn="tl">
                    <a:srgbClr val="000000">
                      <a:alpha val="38000"/>
                    </a:srgbClr>
                  </a:outerShdw>
                </a:effectLst>
                <a:latin typeface="Cooper Black" pitchFamily="18" charset="0"/>
              </a:rPr>
              <a:t>Luni</a:t>
            </a:r>
            <a:r>
              <a:rPr lang="en-US" sz="4000" b="1" spc="300" dirty="0">
                <a:ln w="11430"/>
                <a:solidFill>
                  <a:schemeClr val="accent3">
                    <a:lumMod val="75000"/>
                  </a:schemeClr>
                </a:solidFill>
                <a:effectLst>
                  <a:glow>
                    <a:schemeClr val="bg1"/>
                  </a:glow>
                  <a:outerShdw blurRad="50800" dist="39000" dir="5460000" algn="tl">
                    <a:srgbClr val="000000">
                      <a:alpha val="38000"/>
                    </a:srgbClr>
                  </a:outerShdw>
                </a:effectLst>
                <a:latin typeface="Cooper Black" pitchFamily="18" charset="0"/>
              </a:rPr>
              <a:t>-solar</a:t>
            </a:r>
            <a:r>
              <a:rPr lang="en-US" sz="4000" b="1" spc="300" dirty="0">
                <a:ln w="11430"/>
                <a:solidFill>
                  <a:srgbClr val="92D050"/>
                </a:solidFill>
                <a:effectLst>
                  <a:glow>
                    <a:schemeClr val="bg1"/>
                  </a:glow>
                  <a:outerShdw blurRad="50800" dist="39000" dir="5460000" algn="tl">
                    <a:srgbClr val="000000">
                      <a:alpha val="38000"/>
                    </a:srgbClr>
                  </a:outerShdw>
                </a:effectLst>
                <a:latin typeface="Cooper Black" pitchFamily="18" charset="0"/>
              </a:rPr>
              <a:t> </a:t>
            </a:r>
            <a:r>
              <a:rPr lang="en-US" sz="4000" b="1" spc="300" dirty="0">
                <a:ln w="11430"/>
                <a:solidFill>
                  <a:schemeClr val="accent3">
                    <a:lumMod val="75000"/>
                  </a:schemeClr>
                </a:solidFill>
                <a:effectLst>
                  <a:glow>
                    <a:schemeClr val="bg1"/>
                  </a:glow>
                  <a:outerShdw blurRad="50800" dist="39000" dir="5460000" algn="tl">
                    <a:srgbClr val="000000">
                      <a:alpha val="38000"/>
                    </a:srgbClr>
                  </a:outerShdw>
                </a:effectLst>
                <a:latin typeface="Cooper Black" pitchFamily="18" charset="0"/>
              </a:rPr>
              <a:t>Calendar</a:t>
            </a:r>
          </a:p>
        </p:txBody>
      </p:sp>
      <p:sp>
        <p:nvSpPr>
          <p:cNvPr id="3" name="Content Placeholder 2"/>
          <p:cNvSpPr>
            <a:spLocks noGrp="1"/>
          </p:cNvSpPr>
          <p:nvPr>
            <p:ph sz="quarter" idx="1"/>
          </p:nvPr>
        </p:nvSpPr>
        <p:spPr>
          <a:xfrm>
            <a:off x="6705600" y="792480"/>
            <a:ext cx="5333999" cy="1600200"/>
          </a:xfrm>
        </p:spPr>
        <p:txBody>
          <a:bodyPr>
            <a:normAutofit/>
            <a:scene3d>
              <a:camera prst="orthographicFront"/>
              <a:lightRig rig="threePt" dir="t"/>
            </a:scene3d>
            <a:sp3d extrusionH="57150">
              <a:bevelT w="38100" h="38100" prst="angle"/>
            </a:sp3d>
          </a:bodyPr>
          <a:lstStyle/>
          <a:p>
            <a:pPr marL="0" indent="0" algn="ctr">
              <a:buNone/>
            </a:pPr>
            <a:r>
              <a:rPr lang="en-US" sz="2400" b="1" spc="300" dirty="0">
                <a:solidFill>
                  <a:srgbClr val="006600"/>
                </a:solidFill>
                <a:effectLst>
                  <a:glow rad="190500">
                    <a:schemeClr val="bg1"/>
                  </a:glow>
                </a:effectLst>
                <a:latin typeface="Candara" pitchFamily="34" charset="0"/>
                <a:cs typeface="Cordia New" pitchFamily="34" charset="-34"/>
              </a:rPr>
              <a:t>When the Jews opted out</a:t>
            </a:r>
            <a:br>
              <a:rPr lang="en-US" sz="2400" b="1" spc="300" dirty="0">
                <a:solidFill>
                  <a:srgbClr val="006600"/>
                </a:solidFill>
                <a:effectLst>
                  <a:glow rad="190500">
                    <a:schemeClr val="bg1"/>
                  </a:glow>
                </a:effectLst>
                <a:latin typeface="Candara" pitchFamily="34" charset="0"/>
                <a:cs typeface="Cordia New" pitchFamily="34" charset="-34"/>
              </a:rPr>
            </a:br>
            <a:r>
              <a:rPr lang="en-US" sz="2400" b="1" spc="300" dirty="0">
                <a:solidFill>
                  <a:srgbClr val="006600"/>
                </a:solidFill>
                <a:effectLst>
                  <a:glow rad="190500">
                    <a:schemeClr val="bg1"/>
                  </a:glow>
                </a:effectLst>
                <a:latin typeface="Candara" pitchFamily="34" charset="0"/>
                <a:cs typeface="Cordia New" pitchFamily="34" charset="-34"/>
              </a:rPr>
              <a:t> of allegiance to the </a:t>
            </a:r>
            <a:r>
              <a:rPr lang="en-US" sz="2400" b="1" spc="300" dirty="0">
                <a:solidFill>
                  <a:srgbClr val="006600"/>
                </a:solidFill>
                <a:effectLst>
                  <a:glow rad="139700">
                    <a:srgbClr val="AFFFAF"/>
                  </a:glow>
                </a:effectLst>
                <a:latin typeface="Candara" pitchFamily="34" charset="0"/>
                <a:cs typeface="Cordia New" pitchFamily="34" charset="-34"/>
              </a:rPr>
              <a:t>Tequfah,</a:t>
            </a:r>
            <a:r>
              <a:rPr lang="en-US" sz="2400" b="1" spc="300" dirty="0">
                <a:solidFill>
                  <a:srgbClr val="AFFFAF"/>
                </a:solidFill>
                <a:effectLst>
                  <a:glow rad="266700">
                    <a:srgbClr val="FF9966">
                      <a:alpha val="74000"/>
                    </a:srgbClr>
                  </a:glow>
                </a:effectLst>
                <a:latin typeface="Candara" pitchFamily="34" charset="0"/>
                <a:cs typeface="Cordia New" pitchFamily="34" charset="-34"/>
              </a:rPr>
              <a:t>  </a:t>
            </a:r>
            <a:r>
              <a:rPr lang="en-US" sz="2400" b="1" spc="300" dirty="0">
                <a:solidFill>
                  <a:srgbClr val="006600"/>
                </a:solidFill>
                <a:effectLst>
                  <a:glow rad="127000">
                    <a:schemeClr val="bg1">
                      <a:alpha val="89000"/>
                    </a:schemeClr>
                  </a:glow>
                </a:effectLst>
                <a:latin typeface="Candara" pitchFamily="34" charset="0"/>
                <a:cs typeface="Cordia New" pitchFamily="34" charset="-34"/>
              </a:rPr>
              <a:t>another</a:t>
            </a:r>
            <a:r>
              <a:rPr lang="en-US" sz="2400" b="1" spc="300" dirty="0">
                <a:solidFill>
                  <a:sysClr val="windowText" lastClr="000000"/>
                </a:solidFill>
                <a:effectLst>
                  <a:glow rad="266700">
                    <a:srgbClr val="FF9966">
                      <a:alpha val="74000"/>
                    </a:srgbClr>
                  </a:glow>
                </a:effectLst>
                <a:latin typeface="Candara" pitchFamily="34" charset="0"/>
                <a:cs typeface="Cordia New" pitchFamily="34" charset="-34"/>
              </a:rPr>
              <a:t> </a:t>
            </a:r>
            <a:r>
              <a:rPr lang="en-US" sz="2400" b="1" spc="300" dirty="0">
                <a:ln>
                  <a:solidFill>
                    <a:srgbClr val="652143"/>
                  </a:solidFill>
                </a:ln>
                <a:solidFill>
                  <a:srgbClr val="006600"/>
                </a:solidFill>
                <a:effectLst>
                  <a:glow rad="266700">
                    <a:srgbClr val="FFFF00"/>
                  </a:glow>
                </a:effectLst>
                <a:latin typeface="Candara" pitchFamily="34" charset="0"/>
                <a:cs typeface="Cordia New" pitchFamily="34" charset="-34"/>
              </a:rPr>
              <a:t>MAJOR EFFECT</a:t>
            </a:r>
            <a:r>
              <a:rPr lang="en-US" sz="2400" b="1" spc="300" dirty="0">
                <a:solidFill>
                  <a:srgbClr val="006600"/>
                </a:solidFill>
                <a:effectLst>
                  <a:glow rad="266700">
                    <a:srgbClr val="FFFF00"/>
                  </a:glow>
                </a:effectLst>
                <a:latin typeface="Candara" pitchFamily="34" charset="0"/>
                <a:cs typeface="Cordia New" pitchFamily="34" charset="-34"/>
              </a:rPr>
              <a:t>   </a:t>
            </a:r>
            <a:r>
              <a:rPr lang="en-US" sz="2400" b="1" spc="300" dirty="0">
                <a:solidFill>
                  <a:srgbClr val="006600"/>
                </a:solidFill>
                <a:effectLst>
                  <a:glow rad="190500">
                    <a:srgbClr val="FDEDCB"/>
                  </a:glow>
                </a:effectLst>
                <a:latin typeface="Candara" pitchFamily="34" charset="0"/>
                <a:cs typeface="Cordia New" pitchFamily="34" charset="-34"/>
              </a:rPr>
              <a:t>redesigned their calendar!  </a:t>
            </a:r>
            <a:r>
              <a:rPr lang="en-US" sz="2400" b="1" spc="300" dirty="0">
                <a:ln>
                  <a:solidFill>
                    <a:srgbClr val="652143"/>
                  </a:solidFill>
                </a:ln>
                <a:solidFill>
                  <a:srgbClr val="006600"/>
                </a:solidFill>
                <a:effectLst>
                  <a:glow rad="266700">
                    <a:srgbClr val="FFFF00"/>
                  </a:glow>
                </a:effectLst>
                <a:latin typeface="Candara" pitchFamily="34" charset="0"/>
                <a:cs typeface="Cordia New" pitchFamily="34" charset="-34"/>
              </a:rPr>
              <a:t> </a:t>
            </a:r>
          </a:p>
        </p:txBody>
      </p:sp>
      <p:sp>
        <p:nvSpPr>
          <p:cNvPr id="16" name="Content Placeholder 2"/>
          <p:cNvSpPr>
            <a:spLocks noGrp="1"/>
          </p:cNvSpPr>
          <p:nvPr>
            <p:ph sz="quarter" idx="1"/>
          </p:nvPr>
        </p:nvSpPr>
        <p:spPr>
          <a:xfrm>
            <a:off x="7239000" y="3154679"/>
            <a:ext cx="4674183" cy="3636583"/>
          </a:xfrm>
          <a:effectLst>
            <a:glow rad="50800">
              <a:srgbClr val="FFFF00"/>
            </a:glow>
          </a:effectLst>
        </p:spPr>
        <p:txBody>
          <a:bodyPr>
            <a:normAutofit/>
            <a:scene3d>
              <a:camera prst="orthographicFront"/>
              <a:lightRig rig="threePt" dir="t"/>
            </a:scene3d>
            <a:sp3d extrusionH="57150">
              <a:bevelT w="38100" h="38100" prst="angle"/>
            </a:sp3d>
          </a:bodyPr>
          <a:lstStyle/>
          <a:p>
            <a:pPr marL="0" indent="0">
              <a:buNone/>
            </a:pPr>
            <a:r>
              <a:rPr lang="en-US" sz="2400" b="1" dirty="0">
                <a:solidFill>
                  <a:schemeClr val="accent4">
                    <a:lumMod val="75000"/>
                  </a:schemeClr>
                </a:solidFill>
              </a:rPr>
              <a:t>The calendar was re-designed by giving it a lunar format.  </a:t>
            </a:r>
            <a:r>
              <a:rPr lang="en-US" sz="2400" b="1" dirty="0">
                <a:solidFill>
                  <a:srgbClr val="AFFFAF"/>
                </a:solidFill>
              </a:rPr>
              <a:t>By default of a lunar format, </a:t>
            </a:r>
            <a:r>
              <a:rPr lang="en-US" sz="2400" b="1" dirty="0">
                <a:solidFill>
                  <a:schemeClr val="bg1"/>
                </a:solidFill>
              </a:rPr>
              <a:t>the recipient of this worship  </a:t>
            </a:r>
            <a:br>
              <a:rPr lang="en-US" sz="2400" b="1" dirty="0">
                <a:solidFill>
                  <a:schemeClr val="bg1"/>
                </a:solidFill>
              </a:rPr>
            </a:br>
            <a:r>
              <a:rPr lang="en-US" sz="2400" b="1" dirty="0">
                <a:solidFill>
                  <a:schemeClr val="bg1"/>
                </a:solidFill>
              </a:rPr>
              <a:t> from man was automatically</a:t>
            </a:r>
            <a:br>
              <a:rPr lang="en-US" sz="2400" b="1" dirty="0">
                <a:solidFill>
                  <a:schemeClr val="bg1"/>
                </a:solidFill>
              </a:rPr>
            </a:br>
            <a:r>
              <a:rPr lang="en-US" sz="2400" b="1" dirty="0">
                <a:solidFill>
                  <a:schemeClr val="bg1"/>
                </a:solidFill>
              </a:rPr>
              <a:t>    </a:t>
            </a:r>
            <a:r>
              <a:rPr lang="en-US" sz="2400" b="1" spc="300" dirty="0">
                <a:solidFill>
                  <a:srgbClr val="006600"/>
                </a:solidFill>
                <a:effectLst>
                  <a:glow rad="190500">
                    <a:srgbClr val="FDEDCB"/>
                  </a:glow>
                </a:effectLst>
                <a:latin typeface="Candara" pitchFamily="34" charset="0"/>
                <a:cs typeface="Cordia New" pitchFamily="34" charset="-34"/>
              </a:rPr>
              <a:t>re-designated from</a:t>
            </a:r>
            <a:br>
              <a:rPr lang="en-US" sz="2400" b="1" spc="300" dirty="0">
                <a:solidFill>
                  <a:srgbClr val="006600"/>
                </a:solidFill>
                <a:effectLst>
                  <a:glow rad="190500">
                    <a:srgbClr val="FDEDCB"/>
                  </a:glow>
                </a:effectLst>
                <a:latin typeface="Candara" pitchFamily="34" charset="0"/>
                <a:cs typeface="Cordia New" pitchFamily="34" charset="-34"/>
              </a:rPr>
            </a:br>
            <a:r>
              <a:rPr lang="en-US" sz="2400" b="1" spc="300" dirty="0">
                <a:solidFill>
                  <a:srgbClr val="006600"/>
                </a:solidFill>
                <a:effectLst>
                  <a:glow rad="190500">
                    <a:srgbClr val="FDEDCB"/>
                  </a:glow>
                </a:effectLst>
                <a:latin typeface="Candara" pitchFamily="34" charset="0"/>
                <a:cs typeface="Cordia New" pitchFamily="34" charset="-34"/>
              </a:rPr>
              <a:t>      </a:t>
            </a:r>
            <a:r>
              <a:rPr lang="en-US" sz="2400" b="1" dirty="0">
                <a:ln>
                  <a:solidFill>
                    <a:srgbClr val="652143"/>
                  </a:solidFill>
                </a:ln>
                <a:solidFill>
                  <a:srgbClr val="00B0F0"/>
                </a:solidFill>
                <a:effectLst>
                  <a:glow rad="139700">
                    <a:srgbClr val="FFFF00"/>
                  </a:glow>
                </a:effectLst>
                <a:cs typeface="Cordia New" pitchFamily="34" charset="-34"/>
              </a:rPr>
              <a:t>Yahuah</a:t>
            </a:r>
            <a:r>
              <a:rPr lang="en-US" sz="2400" b="1" dirty="0">
                <a:ln>
                  <a:solidFill>
                    <a:srgbClr val="652143"/>
                  </a:solidFill>
                </a:ln>
                <a:solidFill>
                  <a:srgbClr val="006600"/>
                </a:solidFill>
                <a:effectLst>
                  <a:glow rad="266700">
                    <a:srgbClr val="FFFF00"/>
                  </a:glow>
                </a:effectLst>
                <a:latin typeface="Candara" pitchFamily="34" charset="0"/>
                <a:cs typeface="Cordia New" pitchFamily="34" charset="-34"/>
              </a:rPr>
              <a:t>  </a:t>
            </a:r>
            <a:r>
              <a:rPr lang="en-US" sz="2400" b="1" spc="300" dirty="0">
                <a:solidFill>
                  <a:srgbClr val="C00000"/>
                </a:solidFill>
                <a:effectLst>
                  <a:glow rad="190500">
                    <a:srgbClr val="FDEDCB"/>
                  </a:glow>
                </a:effectLst>
                <a:latin typeface="Candara" pitchFamily="34" charset="0"/>
                <a:cs typeface="Cordia New" pitchFamily="34" charset="-34"/>
              </a:rPr>
              <a:t>to Satan.</a:t>
            </a:r>
            <a:endParaRPr lang="en-US" sz="2400" b="1" dirty="0">
              <a:solidFill>
                <a:srgbClr val="C00000"/>
              </a:solidFill>
            </a:endParaRPr>
          </a:p>
          <a:p>
            <a:pPr marL="0" indent="0">
              <a:buNone/>
            </a:pPr>
            <a:r>
              <a:rPr lang="en-US" sz="2400" b="1" dirty="0">
                <a:ln>
                  <a:solidFill>
                    <a:srgbClr val="652143"/>
                  </a:solidFill>
                </a:ln>
                <a:solidFill>
                  <a:schemeClr val="accent4">
                    <a:lumMod val="75000"/>
                  </a:schemeClr>
                </a:solidFill>
                <a:effectLst>
                  <a:glow rad="114300">
                    <a:schemeClr val="bg1"/>
                  </a:glow>
                </a:effectLst>
                <a:cs typeface="Cordia New" pitchFamily="34" charset="-34"/>
              </a:rPr>
              <a:t>           Another </a:t>
            </a:r>
            <a:br>
              <a:rPr lang="en-US" sz="2400" b="1" dirty="0">
                <a:ln>
                  <a:solidFill>
                    <a:srgbClr val="652143"/>
                  </a:solidFill>
                </a:ln>
                <a:solidFill>
                  <a:schemeClr val="accent4">
                    <a:lumMod val="75000"/>
                  </a:schemeClr>
                </a:solidFill>
                <a:effectLst>
                  <a:glow rad="114300">
                    <a:schemeClr val="bg1"/>
                  </a:glow>
                </a:effectLst>
                <a:cs typeface="Cordia New" pitchFamily="34" charset="-34"/>
              </a:rPr>
            </a:br>
            <a:r>
              <a:rPr lang="en-US" sz="2400" b="1" dirty="0">
                <a:ln>
                  <a:solidFill>
                    <a:srgbClr val="652143"/>
                  </a:solidFill>
                </a:ln>
                <a:solidFill>
                  <a:schemeClr val="accent4">
                    <a:lumMod val="75000"/>
                  </a:schemeClr>
                </a:solidFill>
                <a:effectLst>
                  <a:glow rad="114300">
                    <a:schemeClr val="bg1"/>
                  </a:glow>
                </a:effectLst>
                <a:cs typeface="Cordia New" pitchFamily="34" charset="-34"/>
              </a:rPr>
              <a:t>          ‘key’ lost?</a:t>
            </a:r>
            <a:endParaRPr lang="en-US" sz="2400" b="1" dirty="0">
              <a:solidFill>
                <a:schemeClr val="accent4">
                  <a:lumMod val="75000"/>
                </a:schemeClr>
              </a:solidFill>
              <a:effectLst>
                <a:glow rad="114300">
                  <a:schemeClr val="bg1"/>
                </a:glow>
              </a:effectLst>
              <a:cs typeface="Cordia New" pitchFamily="34" charset="-34"/>
            </a:endParaRPr>
          </a:p>
        </p:txBody>
      </p:sp>
      <p:pic>
        <p:nvPicPr>
          <p:cNvPr id="1027" name="Picture 3" descr="C:\Users\Rae\Desktop\in other words  png.png"/>
          <p:cNvPicPr>
            <a:picLocks noChangeAspect="1" noChangeArrowheads="1"/>
          </p:cNvPicPr>
          <p:nvPr/>
        </p:nvPicPr>
        <p:blipFill>
          <a:blip r:embed="rId6">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2573000" y="1143000"/>
            <a:ext cx="4114800" cy="74225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7604760" y="2565399"/>
            <a:ext cx="3828045" cy="549889"/>
            <a:chOff x="12722506" y="3685755"/>
            <a:chExt cx="4193894" cy="742250"/>
          </a:xfrm>
        </p:grpSpPr>
        <p:pic>
          <p:nvPicPr>
            <p:cNvPr id="1030" name="Picture 6" descr="C:\Users\Rae\Desktop\Moon pt 6 art\flower pastel banner 6.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722506" y="3685755"/>
              <a:ext cx="4193894" cy="74225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pic>
          <p:nvPicPr>
            <p:cNvPr id="17" name="Picture 3" descr="C:\Users\Rae\Desktop\in other words  png.png"/>
            <p:cNvPicPr>
              <a:picLocks noChangeAspect="1" noChangeArrowheads="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2832080" y="3685755"/>
              <a:ext cx="3931920" cy="74225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75743670"/>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500"/>
                                        <p:tgtEl>
                                          <p:spTgt spid="5"/>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animEffect transition="in" filter="fade">
                                      <p:cBhvr>
                                        <p:cTn id="11" dur="1250"/>
                                        <p:tgtEl>
                                          <p:spTgt spid="1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6">
                                            <p:txEl>
                                              <p:pRg st="1" end="1"/>
                                            </p:txEl>
                                          </p:spTgt>
                                        </p:tgtEl>
                                        <p:attrNameLst>
                                          <p:attrName>style.visibility</p:attrName>
                                        </p:attrNameLst>
                                      </p:cBhvr>
                                      <p:to>
                                        <p:strVal val="visible"/>
                                      </p:to>
                                    </p:set>
                                    <p:animEffect transition="in" filter="fade">
                                      <p:cBhvr>
                                        <p:cTn id="16" dur="1250"/>
                                        <p:tgtEl>
                                          <p:spTgt spid="16">
                                            <p:txEl>
                                              <p:pRg st="1" end="1"/>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9412147" y="6400800"/>
            <a:ext cx="2743200" cy="365125"/>
          </a:xfrm>
        </p:spPr>
        <p:txBody>
          <a:bodyPr/>
          <a:lstStyle/>
          <a:p>
            <a:fld id="{AA4C6552-42F6-43F2-A3FB-E92E8C09004E}" type="slidenum">
              <a:rPr lang="en-US" sz="1600" b="1" smtClean="0">
                <a:solidFill>
                  <a:srgbClr val="002060"/>
                </a:solidFill>
              </a:rPr>
              <a:t>3</a:t>
            </a:fld>
            <a:endParaRPr lang="en-US" sz="1600" b="1" dirty="0">
              <a:solidFill>
                <a:srgbClr val="002060"/>
              </a:solidFill>
            </a:endParaRPr>
          </a:p>
        </p:txBody>
      </p:sp>
      <p:grpSp>
        <p:nvGrpSpPr>
          <p:cNvPr id="4" name="Group 3"/>
          <p:cNvGrpSpPr/>
          <p:nvPr/>
        </p:nvGrpSpPr>
        <p:grpSpPr>
          <a:xfrm>
            <a:off x="6961632" y="381000"/>
            <a:ext cx="4811268" cy="3124200"/>
            <a:chOff x="6961632" y="381000"/>
            <a:chExt cx="4811268" cy="3124200"/>
          </a:xfrm>
        </p:grpSpPr>
        <p:pic>
          <p:nvPicPr>
            <p:cNvPr id="3074" name="Picture 2" descr="C:\Users\Rae\Desktop\Lessons-learnt-YourStory edit 5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1632" y="381000"/>
              <a:ext cx="4811268" cy="312420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3" name="Rectangle 2"/>
            <p:cNvSpPr/>
            <p:nvPr/>
          </p:nvSpPr>
          <p:spPr>
            <a:xfrm>
              <a:off x="7391400" y="695742"/>
              <a:ext cx="3823483" cy="2123658"/>
            </a:xfrm>
            <a:prstGeom prst="rect">
              <a:avLst/>
            </a:prstGeom>
            <a:noFill/>
          </p:spPr>
          <p:txBody>
            <a:bodyPr wrap="none" lIns="91440" tIns="45720" rIns="91440" bIns="45720">
              <a:spAutoFit/>
            </a:bodyPr>
            <a:lstStyle/>
            <a:p>
              <a:pPr algn="ctr"/>
              <a:r>
                <a:rPr lang="en-US" sz="4400" b="1" cap="none" spc="0" dirty="0">
                  <a:ln w="1905"/>
                  <a:solidFill>
                    <a:schemeClr val="accent6">
                      <a:lumMod val="50000"/>
                    </a:schemeClr>
                  </a:solidFill>
                  <a:effectLst>
                    <a:innerShdw blurRad="69850" dist="43180" dir="5400000">
                      <a:srgbClr val="000000">
                        <a:alpha val="65000"/>
                      </a:srgbClr>
                    </a:innerShdw>
                  </a:effectLst>
                  <a:latin typeface="MV Boli" pitchFamily="2" charset="0"/>
                  <a:cs typeface="MV Boli" pitchFamily="2" charset="0"/>
                </a:rPr>
                <a:t>What are the</a:t>
              </a:r>
            </a:p>
            <a:p>
              <a:pPr algn="ctr"/>
              <a:endParaRPr lang="en-US" sz="4400" b="1" dirty="0">
                <a:ln w="1905"/>
                <a:solidFill>
                  <a:schemeClr val="accent6">
                    <a:lumMod val="50000"/>
                  </a:schemeClr>
                </a:solidFill>
                <a:effectLst>
                  <a:innerShdw blurRad="69850" dist="43180" dir="5400000">
                    <a:srgbClr val="000000">
                      <a:alpha val="65000"/>
                    </a:srgbClr>
                  </a:innerShdw>
                </a:effectLst>
                <a:latin typeface="MV Boli" pitchFamily="2" charset="0"/>
                <a:cs typeface="MV Boli" pitchFamily="2" charset="0"/>
              </a:endParaRPr>
            </a:p>
            <a:p>
              <a:pPr algn="ctr"/>
              <a:r>
                <a:rPr lang="en-US" sz="4400" b="1" dirty="0">
                  <a:ln w="1905"/>
                  <a:solidFill>
                    <a:schemeClr val="accent6">
                      <a:lumMod val="50000"/>
                    </a:schemeClr>
                  </a:solidFill>
                  <a:effectLst>
                    <a:innerShdw blurRad="69850" dist="43180" dir="5400000">
                      <a:srgbClr val="000000">
                        <a:alpha val="65000"/>
                      </a:srgbClr>
                    </a:innerShdw>
                  </a:effectLst>
                  <a:latin typeface="MV Boli" pitchFamily="2" charset="0"/>
                  <a:cs typeface="MV Boli" pitchFamily="2" charset="0"/>
                </a:rPr>
                <a:t>s</a:t>
              </a:r>
              <a:r>
                <a:rPr lang="en-US" sz="4400" b="1" cap="none" spc="0" dirty="0">
                  <a:ln w="1905"/>
                  <a:solidFill>
                    <a:schemeClr val="accent6">
                      <a:lumMod val="50000"/>
                    </a:schemeClr>
                  </a:solidFill>
                  <a:effectLst>
                    <a:innerShdw blurRad="69850" dist="43180" dir="5400000">
                      <a:srgbClr val="000000">
                        <a:alpha val="65000"/>
                      </a:srgbClr>
                    </a:innerShdw>
                  </a:effectLst>
                  <a:latin typeface="MV Boli" pitchFamily="2" charset="0"/>
                  <a:cs typeface="MV Boli" pitchFamily="2" charset="0"/>
                </a:rPr>
                <a:t>o far?</a:t>
              </a:r>
            </a:p>
          </p:txBody>
        </p:sp>
      </p:grpSp>
    </p:spTree>
    <p:extLst>
      <p:ext uri="{BB962C8B-B14F-4D97-AF65-F5344CB8AC3E}">
        <p14:creationId xmlns:p14="http://schemas.microsoft.com/office/powerpoint/2010/main" val="4227084874"/>
      </p:ext>
    </p:extLst>
  </p:cSld>
  <p:clrMapOvr>
    <a:masterClrMapping/>
  </p:clrMapOvr>
  <p:transition spd="med">
    <p:circle/>
  </p:transition>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1">
          <a:gsLst>
            <a:gs pos="23000">
              <a:srgbClr val="7030A0"/>
            </a:gs>
            <a:gs pos="48000">
              <a:schemeClr val="accent4">
                <a:lumMod val="75000"/>
              </a:schemeClr>
            </a:gs>
            <a:gs pos="86000">
              <a:srgbClr val="B8003D"/>
            </a:gs>
          </a:gsLst>
          <a:lin ang="2700000" scaled="1"/>
          <a:tileRect/>
        </a:gradFill>
        <a:effectLst/>
      </p:bgPr>
    </p:bg>
    <p:spTree>
      <p:nvGrpSpPr>
        <p:cNvPr id="1" name=""/>
        <p:cNvGrpSpPr/>
        <p:nvPr/>
      </p:nvGrpSpPr>
      <p:grpSpPr>
        <a:xfrm>
          <a:off x="0" y="0"/>
          <a:ext cx="0" cy="0"/>
          <a:chOff x="0" y="0"/>
          <a:chExt cx="0" cy="0"/>
        </a:xfrm>
      </p:grpSpPr>
      <p:sp>
        <p:nvSpPr>
          <p:cNvPr id="2" name="Text Placeholder 1"/>
          <p:cNvSpPr>
            <a:spLocks noGrp="1"/>
          </p:cNvSpPr>
          <p:nvPr>
            <p:ph type="body" sz="half" idx="2"/>
          </p:nvPr>
        </p:nvSpPr>
        <p:spPr/>
        <p:txBody>
          <a:bodyPr/>
          <a:lstStyle/>
          <a:p>
            <a:endParaRPr lang="en-US" dirty="0"/>
          </a:p>
          <a:p>
            <a:endParaRPr lang="en-US" dirty="0"/>
          </a:p>
        </p:txBody>
      </p:sp>
      <p:sp>
        <p:nvSpPr>
          <p:cNvPr id="3" name="Title 2"/>
          <p:cNvSpPr>
            <a:spLocks noGrp="1"/>
          </p:cNvSpPr>
          <p:nvPr>
            <p:ph type="title"/>
          </p:nvPr>
        </p:nvSpPr>
        <p:spPr/>
        <p:txBody>
          <a:bodyPr>
            <a:normAutofit/>
            <a:scene3d>
              <a:camera prst="orthographicFront"/>
              <a:lightRig rig="soft" dir="t">
                <a:rot lat="0" lon="0" rev="10800000"/>
              </a:lightRig>
            </a:scene3d>
            <a:sp3d>
              <a:bevelT w="27940" h="12700"/>
              <a:contourClr>
                <a:srgbClr val="DDDDDD"/>
              </a:contourClr>
            </a:sp3d>
          </a:bodyPr>
          <a:lstStyle/>
          <a:p>
            <a:pPr algn="ctr"/>
            <a:r>
              <a:rPr lang="en-US" sz="3600" b="1" spc="150" dirty="0">
                <a:ln w="11430"/>
                <a:solidFill>
                  <a:srgbClr val="F8F8F8"/>
                </a:solidFill>
                <a:effectLst>
                  <a:outerShdw blurRad="25400" algn="tl" rotWithShape="0">
                    <a:srgbClr val="000000">
                      <a:alpha val="43000"/>
                    </a:srgbClr>
                  </a:outerShdw>
                </a:effectLst>
              </a:rPr>
              <a:t>Who Muddled With the Divine Calendar?</a:t>
            </a:r>
          </a:p>
        </p:txBody>
      </p:sp>
      <p:pic>
        <p:nvPicPr>
          <p:cNvPr id="10" name="Picture Placeholder 9"/>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t="8023" b="8023"/>
          <a:stretch>
            <a:fillRect/>
          </a:stretch>
        </p:blipFill>
        <p:spPr>
          <a:xfrm>
            <a:off x="2057400" y="0"/>
            <a:ext cx="10134600" cy="4568952"/>
          </a:xfrm>
          <a:scene3d>
            <a:camera prst="orthographicFront"/>
            <a:lightRig rig="threePt" dir="t"/>
          </a:scene3d>
          <a:sp3d>
            <a:bevelT/>
          </a:sp3d>
        </p:spPr>
      </p:pic>
      <p:sp>
        <p:nvSpPr>
          <p:cNvPr id="5" name="Rectangle 4"/>
          <p:cNvSpPr/>
          <p:nvPr/>
        </p:nvSpPr>
        <p:spPr>
          <a:xfrm>
            <a:off x="2286000" y="5769114"/>
            <a:ext cx="9677400" cy="615553"/>
          </a:xfrm>
          <a:prstGeom prst="rect">
            <a:avLst/>
          </a:prstGeom>
          <a:solidFill>
            <a:schemeClr val="accent2">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91440" tIns="45720" rIns="91440" bIns="45720">
            <a:spAutoFit/>
            <a:scene3d>
              <a:camera prst="orthographicFront"/>
              <a:lightRig rig="glow" dir="tl">
                <a:rot lat="0" lon="0" rev="5400000"/>
              </a:lightRig>
            </a:scene3d>
            <a:sp3d extrusionH="57150" contourW="12700">
              <a:bevelT w="25400" h="25400"/>
              <a:contourClr>
                <a:schemeClr val="accent6">
                  <a:shade val="73000"/>
                </a:schemeClr>
              </a:contourClr>
            </a:sp3d>
          </a:bodyPr>
          <a:lstStyle/>
          <a:p>
            <a:pPr algn="ctr"/>
            <a:r>
              <a:rPr lang="en-US" sz="3400" b="1" dirty="0">
                <a:ln w="11430">
                  <a:solidFill>
                    <a:schemeClr val="accent5">
                      <a:lumMod val="50000"/>
                    </a:schemeClr>
                  </a:solidFill>
                </a:ln>
                <a:solidFill>
                  <a:srgbClr val="7030A0"/>
                </a:solidFill>
                <a:effectLst>
                  <a:outerShdw blurRad="50800" dist="38100" dir="5400000" algn="t" rotWithShape="0">
                    <a:prstClr val="black">
                      <a:alpha val="40000"/>
                    </a:prstClr>
                  </a:outerShdw>
                </a:effectLst>
                <a:latin typeface="Comic Sans MS" pitchFamily="66" charset="0"/>
              </a:rPr>
              <a:t>Answer:  </a:t>
            </a:r>
            <a:r>
              <a:rPr lang="en-US" sz="3400" b="1" dirty="0">
                <a:ln w="11430">
                  <a:solidFill>
                    <a:schemeClr val="accent5">
                      <a:lumMod val="50000"/>
                    </a:schemeClr>
                  </a:solidFill>
                </a:ln>
                <a:solidFill>
                  <a:srgbClr val="FFC000"/>
                </a:solidFill>
                <a:effectLst>
                  <a:outerShdw blurRad="50800" dist="38100" dir="5400000" algn="t" rotWithShape="0">
                    <a:prstClr val="black">
                      <a:alpha val="40000"/>
                    </a:prstClr>
                  </a:outerShdw>
                </a:effectLst>
                <a:latin typeface="Comic Sans MS" pitchFamily="66" charset="0"/>
              </a:rPr>
              <a:t>The ones who were to preserve it!</a:t>
            </a:r>
          </a:p>
        </p:txBody>
      </p:sp>
      <p:sp>
        <p:nvSpPr>
          <p:cNvPr id="7" name="Title 2"/>
          <p:cNvSpPr txBox="1">
            <a:spLocks/>
          </p:cNvSpPr>
          <p:nvPr/>
        </p:nvSpPr>
        <p:spPr>
          <a:xfrm>
            <a:off x="5105400" y="2776222"/>
            <a:ext cx="6202680" cy="1752600"/>
          </a:xfrm>
          <a:prstGeom prst="rect">
            <a:avLst/>
          </a:prstGeom>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1500" b="1" dirty="0">
                <a:ln w="57150">
                  <a:solidFill>
                    <a:srgbClr val="727CA3"/>
                  </a:solidFill>
                </a:ln>
                <a:gradFill flip="none" rotWithShape="1">
                  <a:gsLst>
                    <a:gs pos="0">
                      <a:srgbClr val="FFF200"/>
                    </a:gs>
                    <a:gs pos="45000">
                      <a:srgbClr val="FF7A00"/>
                    </a:gs>
                    <a:gs pos="70000">
                      <a:srgbClr val="FF0300"/>
                    </a:gs>
                    <a:gs pos="100000">
                      <a:srgbClr val="4D0808"/>
                    </a:gs>
                  </a:gsLst>
                  <a:lin ang="10800000" scaled="1"/>
                  <a:tileRect/>
                </a:gradFill>
                <a:effectLst>
                  <a:glow rad="228600">
                    <a:schemeClr val="accent5">
                      <a:satMod val="175000"/>
                      <a:alpha val="40000"/>
                    </a:schemeClr>
                  </a:glow>
                  <a:outerShdw blurRad="50800" dist="38100" dir="16200000" rotWithShape="0">
                    <a:prstClr val="black">
                      <a:alpha val="40000"/>
                    </a:prstClr>
                  </a:outerShdw>
                </a:effectLst>
                <a:latin typeface="Matura MT Script Capitals" pitchFamily="66" charset="0"/>
              </a:rPr>
              <a:t>Judah</a:t>
            </a:r>
            <a:r>
              <a:rPr lang="en-US" sz="11500" b="1" dirty="0">
                <a:ln w="57150">
                  <a:solidFill>
                    <a:srgbClr val="727CA3"/>
                  </a:solidFill>
                </a:ln>
                <a:gradFill flip="none" rotWithShape="1">
                  <a:gsLst>
                    <a:gs pos="0">
                      <a:srgbClr val="FFF200"/>
                    </a:gs>
                    <a:gs pos="45000">
                      <a:srgbClr val="FF7A00"/>
                    </a:gs>
                    <a:gs pos="70000">
                      <a:srgbClr val="FF0300"/>
                    </a:gs>
                    <a:gs pos="100000">
                      <a:srgbClr val="4D0808"/>
                    </a:gs>
                  </a:gsLst>
                  <a:lin ang="10800000" scaled="1"/>
                  <a:tileRect/>
                </a:gradFill>
                <a:effectLst>
                  <a:glow rad="228600">
                    <a:schemeClr val="accent5">
                      <a:satMod val="175000"/>
                      <a:alpha val="40000"/>
                    </a:schemeClr>
                  </a:glow>
                  <a:outerShdw blurRad="50800" dist="39000" dir="5460000" algn="tl">
                    <a:srgbClr val="000000">
                      <a:alpha val="38000"/>
                    </a:srgbClr>
                  </a:outerShdw>
                </a:effectLst>
                <a:latin typeface="Matura MT Script Capitals" pitchFamily="66" charset="0"/>
              </a:rPr>
              <a:t>!</a:t>
            </a:r>
          </a:p>
        </p:txBody>
      </p:sp>
      <p:sp>
        <p:nvSpPr>
          <p:cNvPr id="9" name="Slide Number Placeholder 3"/>
          <p:cNvSpPr>
            <a:spLocks noGrp="1"/>
          </p:cNvSpPr>
          <p:nvPr>
            <p:ph type="sldNum" sz="quarter" idx="11"/>
          </p:nvPr>
        </p:nvSpPr>
        <p:spPr>
          <a:xfrm>
            <a:off x="0" y="4667249"/>
            <a:ext cx="1930400" cy="663578"/>
          </a:xfrm>
        </p:spPr>
        <p:txBody>
          <a:bodyPr/>
          <a:lstStyle/>
          <a:p>
            <a:fld id="{AA4C6552-42F6-43F2-A3FB-E92E8C09004E}" type="slidenum">
              <a:rPr lang="en-US" smtClean="0"/>
              <a:pPr/>
              <a:t>30</a:t>
            </a:fld>
            <a:endParaRPr lang="en-US" dirty="0"/>
          </a:p>
        </p:txBody>
      </p:sp>
    </p:spTree>
    <p:extLst>
      <p:ext uri="{BB962C8B-B14F-4D97-AF65-F5344CB8AC3E}">
        <p14:creationId xmlns:p14="http://schemas.microsoft.com/office/powerpoint/2010/main" val="1544663389"/>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500"/>
                                        <p:tgtEl>
                                          <p:spTgt spid="5"/>
                                        </p:tgtEl>
                                      </p:cBhvr>
                                    </p:animEffect>
                                  </p:childTnLst>
                                </p:cTn>
                              </p:par>
                            </p:childTnLst>
                          </p:cTn>
                        </p:par>
                        <p:par>
                          <p:cTn id="8" fill="hold">
                            <p:stCondLst>
                              <p:cond delay="1500"/>
                            </p:stCondLst>
                            <p:childTnLst>
                              <p:par>
                                <p:cTn id="9" presetID="26" presetClass="entr" presetSubtype="0" fill="hold" nodeType="afterEffect">
                                  <p:stCondLst>
                                    <p:cond delay="150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wipe(down)">
                                      <p:cBhvr>
                                        <p:cTn id="11" dur="580">
                                          <p:stCondLst>
                                            <p:cond delay="0"/>
                                          </p:stCondLst>
                                        </p:cTn>
                                        <p:tgtEl>
                                          <p:spTgt spid="7">
                                            <p:txEl>
                                              <p:pRg st="0" end="0"/>
                                            </p:txEl>
                                          </p:spTgt>
                                        </p:tgtEl>
                                      </p:cBhvr>
                                    </p:animEffect>
                                    <p:anim calcmode="lin" valueType="num">
                                      <p:cBhvr>
                                        <p:cTn id="12" dur="1822" tmFilter="0,0; 0.14,0.36; 0.43,0.73; 0.71,0.91; 1.0,1.0">
                                          <p:stCondLst>
                                            <p:cond delay="0"/>
                                          </p:stCondLst>
                                        </p:cTn>
                                        <p:tgtEl>
                                          <p:spTgt spid="7">
                                            <p:txEl>
                                              <p:pRg st="0" end="0"/>
                                            </p:txEl>
                                          </p:spTgt>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7">
                                            <p:txEl>
                                              <p:pRg st="0" end="0"/>
                                            </p:txEl>
                                          </p:spTgt>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7">
                                            <p:txEl>
                                              <p:pRg st="0" end="0"/>
                                            </p:txEl>
                                          </p:spTgt>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7">
                                            <p:txEl>
                                              <p:pRg st="0" end="0"/>
                                            </p:txEl>
                                          </p:spTgt>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7">
                                            <p:txEl>
                                              <p:pRg st="0" end="0"/>
                                            </p:txEl>
                                          </p:spTgt>
                                        </p:tgtEl>
                                        <p:attrNameLst>
                                          <p:attrName>ppt_y</p:attrName>
                                        </p:attrNameLst>
                                      </p:cBhvr>
                                      <p:tavLst>
                                        <p:tav tm="0" fmla="#ppt_y-sin(pi*$)/81">
                                          <p:val>
                                            <p:fltVal val="0"/>
                                          </p:val>
                                        </p:tav>
                                        <p:tav tm="100000">
                                          <p:val>
                                            <p:fltVal val="1"/>
                                          </p:val>
                                        </p:tav>
                                      </p:tavLst>
                                    </p:anim>
                                    <p:animScale>
                                      <p:cBhvr>
                                        <p:cTn id="17" dur="26">
                                          <p:stCondLst>
                                            <p:cond delay="650"/>
                                          </p:stCondLst>
                                        </p:cTn>
                                        <p:tgtEl>
                                          <p:spTgt spid="7">
                                            <p:txEl>
                                              <p:pRg st="0" end="0"/>
                                            </p:txEl>
                                          </p:spTgt>
                                        </p:tgtEl>
                                      </p:cBhvr>
                                      <p:to x="100000" y="60000"/>
                                    </p:animScale>
                                    <p:animScale>
                                      <p:cBhvr>
                                        <p:cTn id="18" dur="166" decel="50000">
                                          <p:stCondLst>
                                            <p:cond delay="676"/>
                                          </p:stCondLst>
                                        </p:cTn>
                                        <p:tgtEl>
                                          <p:spTgt spid="7">
                                            <p:txEl>
                                              <p:pRg st="0" end="0"/>
                                            </p:txEl>
                                          </p:spTgt>
                                        </p:tgtEl>
                                      </p:cBhvr>
                                      <p:to x="100000" y="100000"/>
                                    </p:animScale>
                                    <p:animScale>
                                      <p:cBhvr>
                                        <p:cTn id="19" dur="26">
                                          <p:stCondLst>
                                            <p:cond delay="1312"/>
                                          </p:stCondLst>
                                        </p:cTn>
                                        <p:tgtEl>
                                          <p:spTgt spid="7">
                                            <p:txEl>
                                              <p:pRg st="0" end="0"/>
                                            </p:txEl>
                                          </p:spTgt>
                                        </p:tgtEl>
                                      </p:cBhvr>
                                      <p:to x="100000" y="80000"/>
                                    </p:animScale>
                                    <p:animScale>
                                      <p:cBhvr>
                                        <p:cTn id="20" dur="166" decel="50000">
                                          <p:stCondLst>
                                            <p:cond delay="1338"/>
                                          </p:stCondLst>
                                        </p:cTn>
                                        <p:tgtEl>
                                          <p:spTgt spid="7">
                                            <p:txEl>
                                              <p:pRg st="0" end="0"/>
                                            </p:txEl>
                                          </p:spTgt>
                                        </p:tgtEl>
                                      </p:cBhvr>
                                      <p:to x="100000" y="100000"/>
                                    </p:animScale>
                                    <p:animScale>
                                      <p:cBhvr>
                                        <p:cTn id="21" dur="26">
                                          <p:stCondLst>
                                            <p:cond delay="1642"/>
                                          </p:stCondLst>
                                        </p:cTn>
                                        <p:tgtEl>
                                          <p:spTgt spid="7">
                                            <p:txEl>
                                              <p:pRg st="0" end="0"/>
                                            </p:txEl>
                                          </p:spTgt>
                                        </p:tgtEl>
                                      </p:cBhvr>
                                      <p:to x="100000" y="90000"/>
                                    </p:animScale>
                                    <p:animScale>
                                      <p:cBhvr>
                                        <p:cTn id="22" dur="166" decel="50000">
                                          <p:stCondLst>
                                            <p:cond delay="1668"/>
                                          </p:stCondLst>
                                        </p:cTn>
                                        <p:tgtEl>
                                          <p:spTgt spid="7">
                                            <p:txEl>
                                              <p:pRg st="0" end="0"/>
                                            </p:txEl>
                                          </p:spTgt>
                                        </p:tgtEl>
                                      </p:cBhvr>
                                      <p:to x="100000" y="100000"/>
                                    </p:animScale>
                                    <p:animScale>
                                      <p:cBhvr>
                                        <p:cTn id="23" dur="26">
                                          <p:stCondLst>
                                            <p:cond delay="1808"/>
                                          </p:stCondLst>
                                        </p:cTn>
                                        <p:tgtEl>
                                          <p:spTgt spid="7">
                                            <p:txEl>
                                              <p:pRg st="0" end="0"/>
                                            </p:txEl>
                                          </p:spTgt>
                                        </p:tgtEl>
                                      </p:cBhvr>
                                      <p:to x="100000" y="95000"/>
                                    </p:animScale>
                                    <p:animScale>
                                      <p:cBhvr>
                                        <p:cTn id="24" dur="166" decel="50000">
                                          <p:stCondLst>
                                            <p:cond delay="1834"/>
                                          </p:stCondLst>
                                        </p:cTn>
                                        <p:tgtEl>
                                          <p:spTgt spid="7">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ext Placeholder 1"/>
          <p:cNvSpPr>
            <a:spLocks noGrp="1"/>
          </p:cNvSpPr>
          <p:nvPr>
            <p:ph type="body" sz="half" idx="2"/>
          </p:nvPr>
        </p:nvSpPr>
        <p:spPr>
          <a:xfrm>
            <a:off x="193875" y="5632050"/>
            <a:ext cx="11811000" cy="914400"/>
          </a:xfrm>
          <a:ln w="76200">
            <a:solidFill>
              <a:srgbClr val="F3EBF9"/>
            </a:solidFill>
          </a:ln>
          <a:scene3d>
            <a:camera prst="orthographicFront"/>
            <a:lightRig rig="threePt" dir="t"/>
          </a:scene3d>
          <a:sp3d>
            <a:bevelT/>
          </a:sp3d>
        </p:spPr>
        <p:style>
          <a:lnRef idx="2">
            <a:schemeClr val="dk1"/>
          </a:lnRef>
          <a:fillRef idx="1">
            <a:schemeClr val="lt1"/>
          </a:fillRef>
          <a:effectRef idx="0">
            <a:schemeClr val="dk1"/>
          </a:effectRef>
          <a:fontRef idx="minor">
            <a:schemeClr val="dk1"/>
          </a:fontRef>
        </p:style>
        <p:txBody>
          <a:bodyPr>
            <a:noAutofit/>
            <a:sp3d extrusionH="57150">
              <a:bevelT w="38100" h="38100" prst="angle"/>
            </a:sp3d>
          </a:bodyPr>
          <a:lstStyle/>
          <a:p>
            <a:pPr algn="ctr"/>
            <a:r>
              <a:rPr lang="en-US" sz="2400" b="1" dirty="0">
                <a:ln>
                  <a:solidFill>
                    <a:srgbClr val="C59EE2"/>
                  </a:solidFill>
                </a:ln>
                <a:solidFill>
                  <a:schemeClr val="accent1">
                    <a:lumMod val="75000"/>
                  </a:schemeClr>
                </a:solidFill>
              </a:rPr>
              <a:t>Upon reading the following quotes from the Rabbis under the given website, do take notice that starting the month with the sighting of the moon has </a:t>
            </a:r>
            <a:r>
              <a:rPr lang="en-US" sz="2400" b="1" dirty="0">
                <a:ln>
                  <a:solidFill>
                    <a:srgbClr val="C59EE2"/>
                  </a:solidFill>
                </a:ln>
                <a:solidFill>
                  <a:srgbClr val="FF0000"/>
                </a:solidFill>
              </a:rPr>
              <a:t>NO </a:t>
            </a:r>
            <a:r>
              <a:rPr lang="en-US" sz="2400" b="1" u="sng" dirty="0">
                <a:ln>
                  <a:solidFill>
                    <a:srgbClr val="C59EE2"/>
                  </a:solidFill>
                </a:ln>
                <a:solidFill>
                  <a:srgbClr val="FF0000"/>
                </a:solidFill>
              </a:rPr>
              <a:t>Scriptural</a:t>
            </a:r>
            <a:r>
              <a:rPr lang="en-US" sz="2400" b="1" dirty="0">
                <a:ln>
                  <a:solidFill>
                    <a:srgbClr val="C59EE2"/>
                  </a:solidFill>
                </a:ln>
                <a:solidFill>
                  <a:srgbClr val="FF0000"/>
                </a:solidFill>
              </a:rPr>
              <a:t> authority.</a:t>
            </a:r>
            <a:r>
              <a:rPr lang="en-US" sz="2400" b="1" dirty="0">
                <a:ln>
                  <a:solidFill>
                    <a:srgbClr val="C59EE2"/>
                  </a:solidFill>
                </a:ln>
                <a:solidFill>
                  <a:schemeClr val="accent1">
                    <a:lumMod val="75000"/>
                  </a:schemeClr>
                </a:solidFill>
              </a:rPr>
              <a:t> </a:t>
            </a:r>
          </a:p>
        </p:txBody>
      </p:sp>
      <p:sp>
        <p:nvSpPr>
          <p:cNvPr id="3" name="Title 2"/>
          <p:cNvSpPr>
            <a:spLocks noGrp="1"/>
          </p:cNvSpPr>
          <p:nvPr>
            <p:ph type="title"/>
          </p:nvPr>
        </p:nvSpPr>
        <p:spPr/>
        <p:txBody>
          <a:bodyPr>
            <a:normAutofit/>
            <a:scene3d>
              <a:camera prst="orthographicFront"/>
              <a:lightRig rig="soft" dir="t">
                <a:rot lat="0" lon="0" rev="10800000"/>
              </a:lightRig>
            </a:scene3d>
            <a:sp3d>
              <a:bevelT w="27940" h="12700"/>
              <a:contourClr>
                <a:srgbClr val="DDDDDD"/>
              </a:contourClr>
            </a:sp3d>
          </a:bodyPr>
          <a:lstStyle/>
          <a:p>
            <a:pPr algn="ctr"/>
            <a:r>
              <a:rPr lang="en-US" sz="3600" b="1" spc="150" dirty="0">
                <a:ln w="11430"/>
                <a:solidFill>
                  <a:srgbClr val="F8F8F8"/>
                </a:solidFill>
                <a:effectLst>
                  <a:outerShdw blurRad="25400" algn="tl" rotWithShape="0">
                    <a:srgbClr val="000000">
                      <a:alpha val="43000"/>
                    </a:srgbClr>
                  </a:outerShdw>
                </a:effectLst>
              </a:rPr>
              <a:t>Who’s Responsible For Upholding the Moon?</a:t>
            </a:r>
          </a:p>
        </p:txBody>
      </p:sp>
      <p:pic>
        <p:nvPicPr>
          <p:cNvPr id="7170" name="Picture 2" descr="C:\Users\Rae\Desktop\talmud-study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14816"/>
            <a:ext cx="5410200" cy="4503844"/>
          </a:xfrm>
          <a:prstGeom prst="rect">
            <a:avLst/>
          </a:prstGeom>
          <a:noFill/>
          <a:ln w="76200">
            <a:solidFill>
              <a:schemeClr val="tx1"/>
            </a:solidFill>
          </a:ln>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438400" y="156895"/>
            <a:ext cx="3429000" cy="4262705"/>
          </a:xfrm>
          <a:prstGeom prst="rect">
            <a:avLst/>
          </a:prstGeom>
          <a:solidFill>
            <a:schemeClr val="accent1">
              <a:lumMod val="75000"/>
            </a:schemeClr>
          </a:solidFill>
          <a:scene3d>
            <a:camera prst="orthographicFront"/>
            <a:lightRig rig="glow" dir="tl">
              <a:rot lat="0" lon="0" rev="5400000"/>
            </a:lightRig>
          </a:scene3d>
          <a:sp3d>
            <a:bevelT/>
          </a:sp3d>
        </p:spPr>
        <p:txBody>
          <a:bodyPr wrap="square" rtlCol="0">
            <a:spAutoFit/>
            <a:sp3d extrusionH="57150" contourW="12700">
              <a:bevelT w="25400" h="25400" prst="softRound"/>
              <a:contourClr>
                <a:schemeClr val="accent6">
                  <a:shade val="73000"/>
                </a:schemeClr>
              </a:contourClr>
            </a:sp3d>
          </a:bodyPr>
          <a:lstStyle/>
          <a:p>
            <a:pPr algn="ctr"/>
            <a:endParaRPr lang="en-US" sz="1600" b="1" dirty="0">
              <a:ln w="11430">
                <a:solidFill>
                  <a:srgbClr val="C59EE2"/>
                </a:solidFill>
              </a:ln>
              <a:gradFill>
                <a:gsLst>
                  <a:gs pos="0">
                    <a:srgbClr val="8E736A">
                      <a:tint val="90000"/>
                      <a:satMod val="120000"/>
                    </a:srgbClr>
                  </a:gs>
                  <a:gs pos="25000">
                    <a:srgbClr val="8E736A">
                      <a:tint val="93000"/>
                      <a:satMod val="120000"/>
                    </a:srgbClr>
                  </a:gs>
                  <a:gs pos="50000">
                    <a:srgbClr val="8E736A">
                      <a:shade val="89000"/>
                      <a:satMod val="110000"/>
                    </a:srgbClr>
                  </a:gs>
                  <a:gs pos="75000">
                    <a:srgbClr val="8E736A">
                      <a:tint val="93000"/>
                      <a:satMod val="120000"/>
                    </a:srgbClr>
                  </a:gs>
                  <a:gs pos="100000">
                    <a:srgbClr val="8E736A">
                      <a:tint val="90000"/>
                      <a:satMod val="120000"/>
                    </a:srgbClr>
                  </a:gs>
                </a:gsLst>
                <a:lin ang="5400000"/>
              </a:gradFill>
              <a:effectLst>
                <a:outerShdw blurRad="80000" dist="40000" dir="5040000" algn="tl">
                  <a:srgbClr val="000000">
                    <a:alpha val="30000"/>
                  </a:srgbClr>
                </a:outerShdw>
              </a:effectLst>
            </a:endParaRPr>
          </a:p>
          <a:p>
            <a:pPr algn="ctr"/>
            <a:r>
              <a:rPr lang="en-US" sz="4800" b="1" dirty="0">
                <a:ln w="11430">
                  <a:solidFill>
                    <a:srgbClr val="C59EE2"/>
                  </a:solidFill>
                </a:ln>
                <a:solidFill>
                  <a:prstClr val="white"/>
                </a:solidFill>
                <a:effectLst>
                  <a:outerShdw blurRad="80000" dist="40000" dir="5040000" algn="tl">
                    <a:srgbClr val="000000">
                      <a:alpha val="30000"/>
                    </a:srgbClr>
                  </a:outerShdw>
                </a:effectLst>
              </a:rPr>
              <a:t>The Talmud </a:t>
            </a:r>
            <a:endParaRPr lang="en-US" b="1" dirty="0">
              <a:ln w="11430">
                <a:solidFill>
                  <a:srgbClr val="C59EE2"/>
                </a:solidFill>
              </a:ln>
              <a:solidFill>
                <a:prstClr val="white"/>
              </a:solidFill>
              <a:effectLst>
                <a:outerShdw blurRad="80000" dist="40000" dir="5040000" algn="tl">
                  <a:srgbClr val="000000">
                    <a:alpha val="30000"/>
                  </a:srgbClr>
                </a:outerShdw>
              </a:effectLst>
            </a:endParaRPr>
          </a:p>
          <a:p>
            <a:pPr algn="ctr"/>
            <a:r>
              <a:rPr lang="en-US" sz="4800" b="1" dirty="0">
                <a:ln w="11430">
                  <a:solidFill>
                    <a:srgbClr val="C59EE2"/>
                  </a:solidFill>
                </a:ln>
                <a:solidFill>
                  <a:prstClr val="white"/>
                </a:solidFill>
                <a:effectLst>
                  <a:outerShdw blurRad="80000" dist="40000" dir="5040000" algn="tl">
                    <a:srgbClr val="000000">
                      <a:alpha val="30000"/>
                    </a:srgbClr>
                  </a:outerShdw>
                </a:effectLst>
              </a:rPr>
              <a:t>Has NO</a:t>
            </a:r>
            <a:br>
              <a:rPr lang="en-US" sz="4800" b="1" dirty="0">
                <a:ln w="11430">
                  <a:solidFill>
                    <a:srgbClr val="C59EE2"/>
                  </a:solidFill>
                </a:ln>
                <a:solidFill>
                  <a:prstClr val="white"/>
                </a:solidFill>
                <a:effectLst>
                  <a:outerShdw blurRad="80000" dist="40000" dir="5040000" algn="tl">
                    <a:srgbClr val="000000">
                      <a:alpha val="30000"/>
                    </a:srgbClr>
                  </a:outerShdw>
                </a:effectLst>
              </a:rPr>
            </a:br>
            <a:r>
              <a:rPr lang="en-US" sz="4800" b="1" dirty="0">
                <a:ln w="11430">
                  <a:solidFill>
                    <a:srgbClr val="C59EE2"/>
                  </a:solidFill>
                </a:ln>
                <a:solidFill>
                  <a:prstClr val="white"/>
                </a:solidFill>
                <a:effectLst>
                  <a:outerShdw blurRad="80000" dist="40000" dir="5040000" algn="tl">
                    <a:srgbClr val="000000">
                      <a:alpha val="30000"/>
                    </a:srgbClr>
                  </a:outerShdw>
                </a:effectLst>
              </a:rPr>
              <a:t>Authority</a:t>
            </a:r>
            <a:br>
              <a:rPr lang="en-US" sz="4800" b="1" dirty="0">
                <a:ln w="11430">
                  <a:solidFill>
                    <a:srgbClr val="C59EE2"/>
                  </a:solidFill>
                </a:ln>
                <a:solidFill>
                  <a:prstClr val="white"/>
                </a:solidFill>
                <a:effectLst>
                  <a:outerShdw blurRad="80000" dist="40000" dir="5040000" algn="tl">
                    <a:srgbClr val="000000">
                      <a:alpha val="30000"/>
                    </a:srgbClr>
                  </a:outerShdw>
                </a:effectLst>
              </a:rPr>
            </a:br>
            <a:r>
              <a:rPr lang="en-US" sz="4800" b="1" dirty="0">
                <a:ln w="11430">
                  <a:solidFill>
                    <a:srgbClr val="C59EE2"/>
                  </a:solidFill>
                </a:ln>
                <a:solidFill>
                  <a:prstClr val="white"/>
                </a:solidFill>
                <a:effectLst>
                  <a:outerShdw blurRad="80000" dist="40000" dir="5040000" algn="tl">
                    <a:srgbClr val="000000">
                      <a:alpha val="30000"/>
                    </a:srgbClr>
                  </a:outerShdw>
                </a:effectLst>
              </a:rPr>
              <a:t>Over “the” </a:t>
            </a:r>
            <a:r>
              <a:rPr lang="en-US" b="1" dirty="0">
                <a:ln w="11430">
                  <a:solidFill>
                    <a:srgbClr val="C59EE2"/>
                  </a:solidFill>
                </a:ln>
                <a:solidFill>
                  <a:prstClr val="white"/>
                </a:solidFill>
                <a:effectLst>
                  <a:outerShdw blurRad="80000" dist="40000" dir="5040000" algn="tl">
                    <a:srgbClr val="000000">
                      <a:alpha val="30000"/>
                    </a:srgbClr>
                  </a:outerShdw>
                </a:effectLst>
              </a:rPr>
              <a:t> </a:t>
            </a:r>
          </a:p>
          <a:p>
            <a:pPr algn="ctr"/>
            <a:r>
              <a:rPr lang="en-US" sz="4800" b="1" dirty="0">
                <a:ln w="11430">
                  <a:solidFill>
                    <a:srgbClr val="C59EE2"/>
                  </a:solidFill>
                </a:ln>
                <a:solidFill>
                  <a:prstClr val="white"/>
                </a:solidFill>
                <a:effectLst>
                  <a:outerShdw blurRad="80000" dist="40000" dir="5040000" algn="tl">
                    <a:srgbClr val="000000">
                      <a:alpha val="30000"/>
                    </a:srgbClr>
                  </a:outerShdw>
                </a:effectLst>
              </a:rPr>
              <a:t>Scriptures!</a:t>
            </a:r>
          </a:p>
          <a:p>
            <a:pPr algn="ctr"/>
            <a:endParaRPr lang="en-US" sz="1100" b="1" dirty="0">
              <a:ln w="11430">
                <a:solidFill>
                  <a:srgbClr val="C59EE2"/>
                </a:solidFill>
              </a:ln>
              <a:gradFill>
                <a:gsLst>
                  <a:gs pos="0">
                    <a:srgbClr val="8E736A">
                      <a:tint val="90000"/>
                      <a:satMod val="120000"/>
                    </a:srgbClr>
                  </a:gs>
                  <a:gs pos="25000">
                    <a:srgbClr val="8E736A">
                      <a:tint val="93000"/>
                      <a:satMod val="120000"/>
                    </a:srgbClr>
                  </a:gs>
                  <a:gs pos="50000">
                    <a:srgbClr val="8E736A">
                      <a:shade val="89000"/>
                      <a:satMod val="110000"/>
                    </a:srgbClr>
                  </a:gs>
                  <a:gs pos="75000">
                    <a:srgbClr val="8E736A">
                      <a:tint val="93000"/>
                      <a:satMod val="120000"/>
                    </a:srgbClr>
                  </a:gs>
                  <a:gs pos="100000">
                    <a:srgbClr val="8E736A">
                      <a:tint val="90000"/>
                      <a:satMod val="120000"/>
                    </a:srgbClr>
                  </a:gs>
                </a:gsLst>
                <a:lin ang="5400000"/>
              </a:gradFill>
              <a:effectLst>
                <a:outerShdw blurRad="80000" dist="40000" dir="5040000" algn="tl">
                  <a:srgbClr val="000000">
                    <a:alpha val="30000"/>
                  </a:srgbClr>
                </a:outerShdw>
              </a:effectLst>
            </a:endParaRPr>
          </a:p>
        </p:txBody>
      </p:sp>
      <p:sp>
        <p:nvSpPr>
          <p:cNvPr id="9" name="Slide Number Placeholder 3"/>
          <p:cNvSpPr>
            <a:spLocks noGrp="1"/>
          </p:cNvSpPr>
          <p:nvPr>
            <p:ph type="sldNum" sz="quarter" idx="11"/>
          </p:nvPr>
        </p:nvSpPr>
        <p:spPr>
          <a:xfrm>
            <a:off x="0" y="4667249"/>
            <a:ext cx="1930400" cy="663578"/>
          </a:xfrm>
        </p:spPr>
        <p:txBody>
          <a:bodyPr/>
          <a:lstStyle/>
          <a:p>
            <a:fld id="{AA4C6552-42F6-43F2-A3FB-E92E8C09004E}" type="slidenum">
              <a:rPr lang="en-US" smtClean="0"/>
              <a:pPr/>
              <a:t>31</a:t>
            </a:fld>
            <a:endParaRPr lang="en-US" dirty="0"/>
          </a:p>
        </p:txBody>
      </p:sp>
    </p:spTree>
    <p:extLst>
      <p:ext uri="{BB962C8B-B14F-4D97-AF65-F5344CB8AC3E}">
        <p14:creationId xmlns:p14="http://schemas.microsoft.com/office/powerpoint/2010/main" val="3512604528"/>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2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circle(out)">
                                      <p:cBhvr>
                                        <p:cTn id="12" dur="125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6000" b="-1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10998200" cy="990600"/>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a:ln w="11430"/>
                <a:solidFill>
                  <a:srgbClr val="8A0045"/>
                </a:solidFill>
                <a:effectLst>
                  <a:outerShdw blurRad="50800" dist="39000" dir="5460000" algn="tl">
                    <a:srgbClr val="000000">
                      <a:alpha val="38000"/>
                    </a:srgbClr>
                  </a:outerShdw>
                </a:effectLst>
              </a:rPr>
              <a:t>We have ‘Zero’ Scriptural Permission</a:t>
            </a:r>
          </a:p>
        </p:txBody>
      </p:sp>
      <p:sp>
        <p:nvSpPr>
          <p:cNvPr id="3" name="Content Placeholder 2"/>
          <p:cNvSpPr>
            <a:spLocks noGrp="1"/>
          </p:cNvSpPr>
          <p:nvPr>
            <p:ph sz="quarter" idx="1"/>
          </p:nvPr>
        </p:nvSpPr>
        <p:spPr>
          <a:xfrm>
            <a:off x="914400" y="1676400"/>
            <a:ext cx="10699750" cy="990600"/>
          </a:xfrm>
          <a:noFill/>
          <a:ln>
            <a:noFill/>
          </a:ln>
          <a:effectLst/>
        </p:spPr>
        <p:style>
          <a:lnRef idx="1">
            <a:schemeClr val="accent3"/>
          </a:lnRef>
          <a:fillRef idx="2">
            <a:schemeClr val="accent3"/>
          </a:fillRef>
          <a:effectRef idx="1">
            <a:schemeClr val="accent3"/>
          </a:effectRef>
          <a:fontRef idx="minor">
            <a:schemeClr val="dk1"/>
          </a:fontRef>
        </p:style>
        <p:txBody>
          <a:bodyPr>
            <a:normAutofit/>
            <a:scene3d>
              <a:camera prst="orthographicFront"/>
              <a:lightRig rig="threePt" dir="t"/>
            </a:scene3d>
            <a:sp3d extrusionH="57150">
              <a:bevelT w="38100" h="38100" prst="angle"/>
            </a:sp3d>
          </a:bodyPr>
          <a:lstStyle/>
          <a:p>
            <a:pPr marL="0" indent="0">
              <a:buNone/>
            </a:pPr>
            <a:r>
              <a:rPr lang="en-US" sz="2400" dirty="0">
                <a:latin typeface="Candara" pitchFamily="34" charset="0"/>
                <a:cs typeface="Cordia New" pitchFamily="34" charset="-34"/>
              </a:rPr>
              <a:t>Consider this website quote:  </a:t>
            </a:r>
            <a:r>
              <a:rPr lang="en-US" sz="2400" b="1" dirty="0">
                <a:solidFill>
                  <a:srgbClr val="241749"/>
                </a:solidFill>
                <a:latin typeface="+mn-lt"/>
                <a:hlinkClick r:id="rId4"/>
              </a:rPr>
              <a:t>https://en.wikibooks.org/wiki/Hebrew_Roots/New_Moon</a:t>
            </a:r>
            <a:endParaRPr lang="en-US" sz="2800" dirty="0">
              <a:solidFill>
                <a:srgbClr val="C00000"/>
              </a:solidFill>
              <a:latin typeface="+mn-lt"/>
            </a:endParaRPr>
          </a:p>
        </p:txBody>
      </p:sp>
      <p:sp>
        <p:nvSpPr>
          <p:cNvPr id="6" name="Slide Number Placeholder 1"/>
          <p:cNvSpPr>
            <a:spLocks noGrp="1"/>
          </p:cNvSpPr>
          <p:nvPr>
            <p:ph type="sldNum" sz="quarter" idx="4294967295"/>
          </p:nvPr>
        </p:nvSpPr>
        <p:spPr>
          <a:xfrm>
            <a:off x="76200" y="1143000"/>
            <a:ext cx="609600" cy="457200"/>
          </a:xfrm>
          <a:prstGeom prst="rect">
            <a:avLst/>
          </a:prstGeom>
        </p:spPr>
        <p:txBody>
          <a:bodyPr/>
          <a:lstStyle/>
          <a:p>
            <a:fld id="{AA4C6552-42F6-43F2-A3FB-E92E8C09004E}" type="slidenum">
              <a:rPr lang="en-US" sz="1600" b="1" smtClean="0">
                <a:solidFill>
                  <a:srgbClr val="002060"/>
                </a:solidFill>
              </a:rPr>
              <a:pPr/>
              <a:t>32</a:t>
            </a:fld>
            <a:endParaRPr lang="en-US" b="1" dirty="0">
              <a:solidFill>
                <a:srgbClr val="002060"/>
              </a:solidFill>
            </a:endParaRPr>
          </a:p>
        </p:txBody>
      </p:sp>
      <p:pic>
        <p:nvPicPr>
          <p:cNvPr id="1026" name="Picture 2" descr="C:\Users\Rae\Desktop\talmud schola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0" y="2590800"/>
            <a:ext cx="3079750" cy="3905250"/>
          </a:xfrm>
          <a:prstGeom prst="roundRect">
            <a:avLst>
              <a:gd name="adj" fmla="val 11111"/>
            </a:avLst>
          </a:prstGeom>
          <a:ln w="190500" cap="rnd">
            <a:solidFill>
              <a:schemeClr val="accent5">
                <a:lumMod val="60000"/>
                <a:lumOff val="40000"/>
              </a:schemeClr>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sp>
        <p:nvSpPr>
          <p:cNvPr id="7" name="Content Placeholder 2"/>
          <p:cNvSpPr>
            <a:spLocks noGrp="1"/>
          </p:cNvSpPr>
          <p:nvPr>
            <p:ph sz="quarter" idx="1"/>
          </p:nvPr>
        </p:nvSpPr>
        <p:spPr>
          <a:xfrm>
            <a:off x="838200" y="2590800"/>
            <a:ext cx="7315200" cy="3657600"/>
          </a:xfrm>
          <a:noFill/>
          <a:ln>
            <a:noFill/>
          </a:ln>
          <a:effectLst/>
        </p:spPr>
        <p:style>
          <a:lnRef idx="1">
            <a:schemeClr val="accent3"/>
          </a:lnRef>
          <a:fillRef idx="2">
            <a:schemeClr val="accent3"/>
          </a:fillRef>
          <a:effectRef idx="1">
            <a:schemeClr val="accent3"/>
          </a:effectRef>
          <a:fontRef idx="minor">
            <a:schemeClr val="dk1"/>
          </a:fontRef>
        </p:style>
        <p:txBody>
          <a:bodyPr>
            <a:normAutofit/>
            <a:scene3d>
              <a:camera prst="orthographicFront"/>
              <a:lightRig rig="threePt" dir="t"/>
            </a:scene3d>
            <a:sp3d extrusionH="57150">
              <a:bevelT w="38100" h="38100" prst="angle"/>
            </a:sp3d>
          </a:bodyPr>
          <a:lstStyle/>
          <a:p>
            <a:pPr marL="457200" indent="-457200">
              <a:buFont typeface="Arial" pitchFamily="34" charset="0"/>
              <a:buChar char="•"/>
            </a:pPr>
            <a:r>
              <a:rPr lang="en-US" sz="3600" b="1" dirty="0">
                <a:solidFill>
                  <a:srgbClr val="006600"/>
                </a:solidFill>
              </a:rPr>
              <a:t>“There is </a:t>
            </a:r>
            <a:r>
              <a:rPr lang="en-US" sz="3600" b="1" u="sng" dirty="0">
                <a:solidFill>
                  <a:srgbClr val="C00000"/>
                </a:solidFill>
              </a:rPr>
              <a:t>zero scriptural evidence</a:t>
            </a:r>
            <a:r>
              <a:rPr lang="en-US" sz="3600" b="1" dirty="0">
                <a:solidFill>
                  <a:srgbClr val="C00000"/>
                </a:solidFill>
              </a:rPr>
              <a:t> </a:t>
            </a:r>
            <a:r>
              <a:rPr lang="en-US" sz="3600" b="1" dirty="0">
                <a:solidFill>
                  <a:srgbClr val="006600"/>
                </a:solidFill>
              </a:rPr>
              <a:t>for sighting new moons to determine the beginning of new months.  </a:t>
            </a:r>
            <a:br>
              <a:rPr lang="en-US" sz="3600" b="1" dirty="0">
                <a:solidFill>
                  <a:srgbClr val="006600"/>
                </a:solidFill>
              </a:rPr>
            </a:br>
            <a:r>
              <a:rPr lang="en-US" sz="3600" b="1" dirty="0">
                <a:solidFill>
                  <a:srgbClr val="C00000"/>
                </a:solidFill>
              </a:rPr>
              <a:t>It is based 100% on teachings within the Talmud.”</a:t>
            </a:r>
            <a:r>
              <a:rPr lang="en-US" sz="3600" dirty="0">
                <a:solidFill>
                  <a:srgbClr val="C00000"/>
                </a:solidFill>
                <a:latin typeface="+mn-lt"/>
              </a:rPr>
              <a:t>   </a:t>
            </a:r>
          </a:p>
        </p:txBody>
      </p:sp>
    </p:spTree>
    <p:extLst>
      <p:ext uri="{BB962C8B-B14F-4D97-AF65-F5344CB8AC3E}">
        <p14:creationId xmlns:p14="http://schemas.microsoft.com/office/powerpoint/2010/main" val="3502172564"/>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25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838200" y="228600"/>
            <a:ext cx="10972800" cy="990600"/>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4800" b="1" dirty="0">
                <a:ln w="11430"/>
                <a:solidFill>
                  <a:srgbClr val="FF9900"/>
                </a:solidFill>
                <a:effectLst>
                  <a:outerShdw blurRad="50800" dist="39000" dir="5460000" algn="tl">
                    <a:srgbClr val="000000">
                      <a:alpha val="38000"/>
                    </a:srgbClr>
                  </a:outerShdw>
                </a:effectLst>
              </a:rPr>
              <a:t>1)  Quotes for Month Commencement</a:t>
            </a:r>
          </a:p>
        </p:txBody>
      </p:sp>
      <p:sp>
        <p:nvSpPr>
          <p:cNvPr id="6" name="Content Placeholder 2"/>
          <p:cNvSpPr txBox="1">
            <a:spLocks/>
          </p:cNvSpPr>
          <p:nvPr/>
        </p:nvSpPr>
        <p:spPr>
          <a:xfrm>
            <a:off x="665480" y="1589566"/>
            <a:ext cx="11069320" cy="5268434"/>
          </a:xfrm>
          <a:prstGeom prst="rect">
            <a:avLst/>
          </a:prstGeom>
        </p:spPr>
        <p:txBody>
          <a:bodyPr>
            <a:normAutofit/>
            <a:scene3d>
              <a:camera prst="orthographicFront"/>
              <a:lightRig rig="threePt" dir="t"/>
            </a:scene3d>
            <a:sp3d extrusionH="57150">
              <a:bevelT w="38100" h="38100" prst="angle"/>
            </a:sp3d>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457200" indent="-457200">
              <a:buFont typeface="+mj-lt"/>
              <a:buAutoNum type="arabicPeriod"/>
            </a:pPr>
            <a:r>
              <a:rPr lang="en-US" sz="3200" b="1" dirty="0">
                <a:solidFill>
                  <a:srgbClr val="FF0000"/>
                </a:solidFill>
              </a:rPr>
              <a:t>“[T]he new moon </a:t>
            </a:r>
            <a:r>
              <a:rPr lang="en-US" sz="3200" dirty="0"/>
              <a:t>began when the </a:t>
            </a:r>
            <a:r>
              <a:rPr lang="en-US" sz="3200" dirty="0">
                <a:solidFill>
                  <a:srgbClr val="FF0000"/>
                </a:solidFill>
              </a:rPr>
              <a:t>thin crescent of the new moon was first visible at sunset.”</a:t>
            </a:r>
            <a:r>
              <a:rPr lang="en-US" sz="3200" dirty="0"/>
              <a:t>   </a:t>
            </a:r>
            <a:br>
              <a:rPr lang="en-US" sz="2400" dirty="0"/>
            </a:br>
            <a:r>
              <a:rPr lang="en-US" sz="1800" dirty="0"/>
              <a:t>(Theological Wordbook of the Old Testament, vol. 1, p. 266.)</a:t>
            </a:r>
          </a:p>
          <a:p>
            <a:pPr marL="457200" indent="-457200">
              <a:buFont typeface="+mj-lt"/>
              <a:buAutoNum type="arabicPeriod"/>
            </a:pPr>
            <a:r>
              <a:rPr lang="en-US" sz="3200" b="1" dirty="0">
                <a:solidFill>
                  <a:srgbClr val="FF9900"/>
                </a:solidFill>
                <a:effectLst>
                  <a:outerShdw blurRad="69850" dist="43180" dir="5400000" sx="0" sy="0">
                    <a:srgbClr val="000000">
                      <a:alpha val="65000"/>
                    </a:srgbClr>
                  </a:outerShdw>
                </a:effectLst>
              </a:rPr>
              <a:t>“The ancient </a:t>
            </a:r>
            <a:r>
              <a:rPr lang="en-US" sz="2000" dirty="0">
                <a:effectLst>
                  <a:outerShdw blurRad="69850" dist="43180" dir="5400000" sx="0" sy="0">
                    <a:srgbClr val="000000">
                      <a:alpha val="65000"/>
                    </a:srgbClr>
                  </a:outerShdw>
                </a:effectLst>
              </a:rPr>
              <a:t>[pagan]</a:t>
            </a:r>
            <a:r>
              <a:rPr lang="en-US" sz="2000" b="1" dirty="0">
                <a:effectLst>
                  <a:outerShdw blurRad="69850" dist="43180" dir="5400000" sx="0" sy="0">
                    <a:srgbClr val="000000">
                      <a:alpha val="65000"/>
                    </a:srgbClr>
                  </a:outerShdw>
                </a:effectLst>
              </a:rPr>
              <a:t> </a:t>
            </a:r>
            <a:r>
              <a:rPr lang="en-US" sz="3200" b="1" dirty="0">
                <a:solidFill>
                  <a:srgbClr val="FF9900"/>
                </a:solidFill>
                <a:effectLst>
                  <a:outerShdw blurRad="69850" dist="43180" dir="5400000" sx="0" sy="0">
                    <a:srgbClr val="000000">
                      <a:alpha val="65000"/>
                    </a:srgbClr>
                  </a:outerShdw>
                </a:effectLst>
              </a:rPr>
              <a:t>Greeks</a:t>
            </a:r>
            <a:r>
              <a:rPr lang="en-US" sz="3200" b="1" dirty="0">
                <a:effectLst>
                  <a:outerShdw blurRad="69850" dist="43180" dir="5400000" sx="0" sy="0">
                    <a:srgbClr val="000000">
                      <a:alpha val="65000"/>
                    </a:srgbClr>
                  </a:outerShdw>
                </a:effectLst>
              </a:rPr>
              <a:t> </a:t>
            </a:r>
            <a:r>
              <a:rPr lang="en-US" sz="3200" dirty="0"/>
              <a:t>recognized </a:t>
            </a:r>
            <a:r>
              <a:rPr lang="en-US" sz="3200" dirty="0">
                <a:solidFill>
                  <a:srgbClr val="FF0000"/>
                </a:solidFill>
              </a:rPr>
              <a:t>the visible new moon as the beginning of the month</a:t>
            </a:r>
            <a:r>
              <a:rPr lang="en-US" sz="3200" dirty="0"/>
              <a:t> when they celebrated the “sickle of the new moon” with offerings and meals. </a:t>
            </a:r>
            <a:br>
              <a:rPr lang="en-US" sz="3200" dirty="0"/>
            </a:br>
            <a:r>
              <a:rPr lang="en-US" sz="3200" dirty="0"/>
              <a:t>This was also the case with the </a:t>
            </a:r>
            <a:r>
              <a:rPr lang="en-US" sz="3200" b="1" u="sng" dirty="0">
                <a:solidFill>
                  <a:srgbClr val="C00000"/>
                </a:solidFill>
              </a:rPr>
              <a:t>ancient Babylonians</a:t>
            </a:r>
            <a:r>
              <a:rPr lang="en-US" sz="3200" dirty="0"/>
              <a:t> who </a:t>
            </a:r>
            <a:r>
              <a:rPr lang="en-US" sz="3200" dirty="0">
                <a:solidFill>
                  <a:srgbClr val="FF0000"/>
                </a:solidFill>
              </a:rPr>
              <a:t>worshipped the new moon as the goddess Isis, </a:t>
            </a:r>
            <a:r>
              <a:rPr lang="en-US" sz="3200" dirty="0"/>
              <a:t>and had her wearing </a:t>
            </a:r>
            <a:r>
              <a:rPr lang="en-US" sz="3200" dirty="0">
                <a:solidFill>
                  <a:srgbClr val="FF0000"/>
                </a:solidFill>
              </a:rPr>
              <a:t>horns, </a:t>
            </a:r>
            <a:r>
              <a:rPr lang="en-US" sz="3200" dirty="0"/>
              <a:t>which resembled the </a:t>
            </a:r>
            <a:r>
              <a:rPr lang="en-US" sz="3200" dirty="0">
                <a:solidFill>
                  <a:srgbClr val="FF0000"/>
                </a:solidFill>
              </a:rPr>
              <a:t>new moon.</a:t>
            </a:r>
            <a:r>
              <a:rPr lang="en-US" sz="3200" dirty="0"/>
              <a:t>”  </a:t>
            </a:r>
            <a:br>
              <a:rPr lang="en-US" sz="2400" dirty="0"/>
            </a:br>
            <a:r>
              <a:rPr lang="en-US" sz="1800" dirty="0"/>
              <a:t>(Theological Dictionary of the New Testament, vol. 4, p. 639.)</a:t>
            </a:r>
          </a:p>
          <a:p>
            <a:pPr marL="0" indent="0">
              <a:buFont typeface="Wingdings"/>
              <a:buNone/>
            </a:pPr>
            <a:endParaRPr lang="en-US" sz="2400" dirty="0">
              <a:cs typeface="Cordia New" pitchFamily="34" charset="-34"/>
            </a:endParaRPr>
          </a:p>
        </p:txBody>
      </p:sp>
      <p:sp>
        <p:nvSpPr>
          <p:cNvPr id="8" name="Slide Number Placeholder 1"/>
          <p:cNvSpPr>
            <a:spLocks noGrp="1"/>
          </p:cNvSpPr>
          <p:nvPr>
            <p:ph type="sldNum" sz="quarter" idx="4294967295"/>
          </p:nvPr>
        </p:nvSpPr>
        <p:spPr>
          <a:xfrm>
            <a:off x="76200" y="1143000"/>
            <a:ext cx="609600" cy="457200"/>
          </a:xfrm>
          <a:prstGeom prst="rect">
            <a:avLst/>
          </a:prstGeom>
        </p:spPr>
        <p:txBody>
          <a:bodyPr/>
          <a:lstStyle/>
          <a:p>
            <a:fld id="{AA4C6552-42F6-43F2-A3FB-E92E8C09004E}" type="slidenum">
              <a:rPr lang="en-US" sz="1600" b="1" smtClean="0">
                <a:solidFill>
                  <a:srgbClr val="002060"/>
                </a:solidFill>
              </a:rPr>
              <a:pPr/>
              <a:t>33</a:t>
            </a:fld>
            <a:endParaRPr lang="en-US" b="1" dirty="0">
              <a:solidFill>
                <a:srgbClr val="002060"/>
              </a:solidFill>
            </a:endParaRPr>
          </a:p>
        </p:txBody>
      </p:sp>
    </p:spTree>
    <p:extLst>
      <p:ext uri="{BB962C8B-B14F-4D97-AF65-F5344CB8AC3E}">
        <p14:creationId xmlns:p14="http://schemas.microsoft.com/office/powerpoint/2010/main" val="4143768675"/>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wipe(up)">
                                      <p:cBhvr>
                                        <p:cTn id="7" dur="175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762000" y="228600"/>
            <a:ext cx="11049000" cy="990600"/>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4800" b="1" dirty="0">
                <a:ln w="11430"/>
                <a:solidFill>
                  <a:srgbClr val="FF9900"/>
                </a:solidFill>
                <a:effectLst>
                  <a:outerShdw blurRad="50800" dist="39000" dir="5460000" algn="tl">
                    <a:srgbClr val="000000">
                      <a:alpha val="38000"/>
                    </a:srgbClr>
                  </a:outerShdw>
                </a:effectLst>
              </a:rPr>
              <a:t>2)  Quotes for Month Commencement</a:t>
            </a:r>
          </a:p>
        </p:txBody>
      </p:sp>
      <p:sp>
        <p:nvSpPr>
          <p:cNvPr id="6" name="Content Placeholder 2"/>
          <p:cNvSpPr txBox="1">
            <a:spLocks/>
          </p:cNvSpPr>
          <p:nvPr/>
        </p:nvSpPr>
        <p:spPr>
          <a:xfrm>
            <a:off x="838200" y="1589566"/>
            <a:ext cx="10744200" cy="5268434"/>
          </a:xfrm>
          <a:prstGeom prst="rect">
            <a:avLst/>
          </a:prstGeom>
        </p:spPr>
        <p:txBody>
          <a:bodyPr>
            <a:normAutofit/>
            <a:scene3d>
              <a:camera prst="orthographicFront"/>
              <a:lightRig rig="threePt" dir="t"/>
            </a:scene3d>
            <a:sp3d extrusionH="57150">
              <a:bevelT w="38100" h="38100" prst="angle"/>
            </a:sp3d>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buFont typeface="+mj-lt"/>
              <a:buAutoNum type="arabicPeriod" startAt="3"/>
            </a:pPr>
            <a:r>
              <a:rPr lang="en-US" sz="3200" b="1" dirty="0">
                <a:solidFill>
                  <a:srgbClr val="FF9900"/>
                </a:solidFill>
                <a:effectLst>
                  <a:outerShdw blurRad="69850" dist="43180" dir="5400000" sx="0" sy="0">
                    <a:srgbClr val="000000">
                      <a:alpha val="65000"/>
                    </a:srgbClr>
                  </a:outerShdw>
                </a:effectLst>
              </a:rPr>
              <a:t>“[T]he ancient Jewish calendar depended not on   mathematical calculations and arrangements, but </a:t>
            </a:r>
            <a:br>
              <a:rPr lang="en-US" sz="3200" b="1" dirty="0">
                <a:solidFill>
                  <a:srgbClr val="FF9900"/>
                </a:solidFill>
                <a:effectLst>
                  <a:outerShdw blurRad="69850" dist="43180" dir="5400000" sx="0" sy="0">
                    <a:srgbClr val="000000">
                      <a:alpha val="65000"/>
                    </a:srgbClr>
                  </a:outerShdw>
                </a:effectLst>
              </a:rPr>
            </a:br>
            <a:r>
              <a:rPr lang="en-US" sz="3200" b="1" dirty="0">
                <a:solidFill>
                  <a:srgbClr val="FF9900"/>
                </a:solidFill>
                <a:effectLst>
                  <a:outerShdw blurRad="69850" dist="43180" dir="5400000" sx="0" sy="0">
                    <a:srgbClr val="000000">
                      <a:alpha val="65000"/>
                    </a:srgbClr>
                  </a:outerShdw>
                </a:effectLst>
              </a:rPr>
              <a:t>was set from month to month according to the </a:t>
            </a:r>
            <a:br>
              <a:rPr lang="en-US" sz="3200" b="1" dirty="0">
                <a:solidFill>
                  <a:srgbClr val="FF9900"/>
                </a:solidFill>
                <a:effectLst>
                  <a:outerShdw blurRad="69850" dist="43180" dir="5400000" sx="0" sy="0">
                    <a:srgbClr val="000000">
                      <a:alpha val="65000"/>
                    </a:srgbClr>
                  </a:outerShdw>
                </a:effectLst>
              </a:rPr>
            </a:br>
            <a:r>
              <a:rPr lang="en-US" sz="3200" b="1" dirty="0">
                <a:solidFill>
                  <a:srgbClr val="FF9900"/>
                </a:solidFill>
                <a:effectLst>
                  <a:outerShdw blurRad="69850" dist="43180" dir="5400000" sx="0" sy="0">
                    <a:srgbClr val="000000">
                      <a:alpha val="65000"/>
                    </a:srgbClr>
                  </a:outerShdw>
                </a:effectLst>
              </a:rPr>
              <a:t>physical appearance of the </a:t>
            </a:r>
            <a:r>
              <a:rPr lang="en-US" sz="3200" b="1" dirty="0">
                <a:solidFill>
                  <a:srgbClr val="FF0000"/>
                </a:solidFill>
                <a:effectLst>
                  <a:outerShdw blurRad="69850" dist="43180" dir="5400000" sx="0" sy="0">
                    <a:srgbClr val="000000">
                      <a:alpha val="65000"/>
                    </a:srgbClr>
                  </a:outerShdw>
                </a:effectLst>
              </a:rPr>
              <a:t>new moon.</a:t>
            </a:r>
            <a:r>
              <a:rPr lang="en-US" sz="3200" b="1" dirty="0">
                <a:solidFill>
                  <a:srgbClr val="FF9900"/>
                </a:solidFill>
                <a:effectLst>
                  <a:outerShdw blurRad="69850" dist="43180" dir="5400000" sx="0" sy="0">
                    <a:srgbClr val="000000">
                      <a:alpha val="65000"/>
                    </a:srgbClr>
                  </a:outerShdw>
                </a:effectLst>
              </a:rPr>
              <a:t>”</a:t>
            </a:r>
            <a:r>
              <a:rPr lang="en-US" sz="3200" dirty="0"/>
              <a:t>  </a:t>
            </a:r>
            <a:br>
              <a:rPr lang="en-US" sz="2400" dirty="0"/>
            </a:br>
            <a:r>
              <a:rPr lang="en-US" sz="1800" dirty="0"/>
              <a:t>(The Pharisees, by Louis Finkelstein, p. 601, Jewish Publication Society, 1938, Philadelphia; </a:t>
            </a:r>
            <a:br>
              <a:rPr lang="en-US" sz="1800" dirty="0"/>
            </a:br>
            <a:r>
              <a:rPr lang="en-US" sz="1800" dirty="0"/>
              <a:t>based on </a:t>
            </a:r>
            <a:r>
              <a:rPr lang="en-US" sz="1800" b="1" u="sng" dirty="0">
                <a:solidFill>
                  <a:srgbClr val="C00000"/>
                </a:solidFill>
              </a:rPr>
              <a:t>Talmudic</a:t>
            </a:r>
            <a:r>
              <a:rPr lang="en-US" sz="1800" dirty="0"/>
              <a:t> </a:t>
            </a:r>
            <a:r>
              <a:rPr lang="en-US" sz="1800" u="sng" dirty="0"/>
              <a:t>literature</a:t>
            </a:r>
            <a:r>
              <a:rPr lang="en-US" sz="1800" dirty="0"/>
              <a:t>.)</a:t>
            </a:r>
            <a:br>
              <a:rPr lang="en-US" sz="1800" dirty="0"/>
            </a:br>
            <a:endParaRPr lang="en-US" sz="1800" dirty="0"/>
          </a:p>
          <a:p>
            <a:pPr>
              <a:buFont typeface="+mj-lt"/>
              <a:buAutoNum type="arabicPeriod" startAt="3"/>
            </a:pPr>
            <a:r>
              <a:rPr lang="en-US" sz="3200" b="1" dirty="0">
                <a:solidFill>
                  <a:srgbClr val="FF9900"/>
                </a:solidFill>
              </a:rPr>
              <a:t>“</a:t>
            </a:r>
            <a:r>
              <a:rPr lang="en-US" sz="3200" dirty="0">
                <a:solidFill>
                  <a:srgbClr val="FF9900"/>
                </a:solidFill>
              </a:rPr>
              <a:t>In old Israel the </a:t>
            </a:r>
            <a:r>
              <a:rPr lang="en-US" sz="3200" dirty="0">
                <a:solidFill>
                  <a:srgbClr val="FF0000"/>
                </a:solidFill>
              </a:rPr>
              <a:t>new moon </a:t>
            </a:r>
            <a:r>
              <a:rPr lang="en-US" sz="3200" dirty="0"/>
              <a:t>- the day after the crescent was first sighted in the sky - </a:t>
            </a:r>
            <a:r>
              <a:rPr lang="en-US" sz="3200" dirty="0">
                <a:solidFill>
                  <a:srgbClr val="FF9900"/>
                </a:solidFill>
              </a:rPr>
              <a:t>was celebrated by sacrifices and feasting …</a:t>
            </a:r>
            <a:r>
              <a:rPr lang="en-US" sz="3200" b="1" dirty="0">
                <a:solidFill>
                  <a:srgbClr val="FF9900"/>
                </a:solidFill>
              </a:rPr>
              <a:t>”</a:t>
            </a:r>
            <a:r>
              <a:rPr lang="en-US" sz="3200" dirty="0"/>
              <a:t> </a:t>
            </a:r>
            <a:br>
              <a:rPr lang="en-US" sz="2400" dirty="0"/>
            </a:br>
            <a:r>
              <a:rPr lang="en-US" sz="1600" dirty="0"/>
              <a:t>(Judaism, by George Foot Moore, professor of the history of religion, Harvard, vol. 2, p. 22,</a:t>
            </a:r>
            <a:br>
              <a:rPr lang="en-US" sz="1600" dirty="0"/>
            </a:br>
            <a:r>
              <a:rPr lang="en-US" sz="1600" dirty="0"/>
              <a:t> </a:t>
            </a:r>
            <a:r>
              <a:rPr lang="en-US" sz="1600" b="1" u="sng" dirty="0">
                <a:effectLst>
                  <a:outerShdw blurRad="69850" dist="43180" dir="5400000" sx="0" sy="0">
                    <a:srgbClr val="000000">
                      <a:alpha val="65000"/>
                    </a:srgbClr>
                  </a:outerShdw>
                </a:effectLst>
              </a:rPr>
              <a:t>based on </a:t>
            </a:r>
            <a:r>
              <a:rPr lang="en-US" sz="1600" b="1" u="sng" dirty="0">
                <a:solidFill>
                  <a:srgbClr val="C00000"/>
                </a:solidFill>
                <a:effectLst>
                  <a:outerShdw blurRad="69850" dist="43180" dir="5400000" sx="0" sy="0">
                    <a:srgbClr val="000000">
                      <a:alpha val="65000"/>
                    </a:srgbClr>
                  </a:outerShdw>
                </a:effectLst>
              </a:rPr>
              <a:t>Talmudic</a:t>
            </a:r>
            <a:r>
              <a:rPr lang="en-US" sz="1600" b="1" u="sng" dirty="0">
                <a:effectLst>
                  <a:outerShdw blurRad="69850" dist="43180" dir="5400000" sx="0" sy="0">
                    <a:srgbClr val="000000">
                      <a:alpha val="65000"/>
                    </a:srgbClr>
                  </a:outerShdw>
                </a:effectLst>
              </a:rPr>
              <a:t> literature</a:t>
            </a:r>
            <a:r>
              <a:rPr lang="en-US" sz="1600" dirty="0">
                <a:effectLst>
                  <a:outerShdw blurRad="69850" dist="43180" dir="5400000" sx="0" sy="0">
                    <a:srgbClr val="000000">
                      <a:alpha val="65000"/>
                    </a:srgbClr>
                  </a:outerShdw>
                </a:effectLst>
              </a:rPr>
              <a:t>.</a:t>
            </a:r>
            <a:r>
              <a:rPr lang="en-US" sz="1600" dirty="0"/>
              <a:t>)</a:t>
            </a:r>
          </a:p>
          <a:p>
            <a:pPr>
              <a:buFont typeface="+mj-lt"/>
              <a:buAutoNum type="arabicPeriod" startAt="3"/>
            </a:pPr>
            <a:endParaRPr lang="en-US" sz="1800" dirty="0">
              <a:cs typeface="Cordia New" pitchFamily="34" charset="-34"/>
            </a:endParaRPr>
          </a:p>
          <a:p>
            <a:pPr marL="0" indent="0">
              <a:buFont typeface="Wingdings"/>
              <a:buNone/>
            </a:pPr>
            <a:endParaRPr lang="en-US" sz="2400" dirty="0">
              <a:cs typeface="Cordia New" pitchFamily="34" charset="-34"/>
            </a:endParaRPr>
          </a:p>
        </p:txBody>
      </p:sp>
      <p:sp>
        <p:nvSpPr>
          <p:cNvPr id="8" name="Slide Number Placeholder 1"/>
          <p:cNvSpPr>
            <a:spLocks noGrp="1"/>
          </p:cNvSpPr>
          <p:nvPr>
            <p:ph type="sldNum" sz="quarter" idx="4294967295"/>
          </p:nvPr>
        </p:nvSpPr>
        <p:spPr>
          <a:xfrm>
            <a:off x="76200" y="1143000"/>
            <a:ext cx="609600" cy="457200"/>
          </a:xfrm>
          <a:prstGeom prst="rect">
            <a:avLst/>
          </a:prstGeom>
        </p:spPr>
        <p:txBody>
          <a:bodyPr/>
          <a:lstStyle/>
          <a:p>
            <a:fld id="{AA4C6552-42F6-43F2-A3FB-E92E8C09004E}" type="slidenum">
              <a:rPr lang="en-US" sz="1600" b="1" smtClean="0">
                <a:solidFill>
                  <a:srgbClr val="002060"/>
                </a:solidFill>
              </a:rPr>
              <a:pPr/>
              <a:t>34</a:t>
            </a:fld>
            <a:endParaRPr lang="en-US" b="1" dirty="0">
              <a:solidFill>
                <a:srgbClr val="002060"/>
              </a:solidFill>
            </a:endParaRPr>
          </a:p>
        </p:txBody>
      </p:sp>
    </p:spTree>
    <p:extLst>
      <p:ext uri="{BB962C8B-B14F-4D97-AF65-F5344CB8AC3E}">
        <p14:creationId xmlns:p14="http://schemas.microsoft.com/office/powerpoint/2010/main" val="2273487042"/>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1000"/>
                                        <p:tgtEl>
                                          <p:spTgt spid="6">
                                            <p:txEl>
                                              <p:pRg st="1" end="1"/>
                                            </p:txEl>
                                          </p:spTgt>
                                        </p:tgtEl>
                                      </p:cBhvr>
                                    </p:animEffect>
                                    <p:anim calcmode="lin" valueType="num">
                                      <p:cBhvr>
                                        <p:cTn id="8"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Title 1"/>
          <p:cNvSpPr>
            <a:spLocks noGrp="1"/>
          </p:cNvSpPr>
          <p:nvPr>
            <p:ph type="title"/>
          </p:nvPr>
        </p:nvSpPr>
        <p:spPr>
          <a:xfrm>
            <a:off x="762000" y="228600"/>
            <a:ext cx="11201400" cy="990600"/>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4800" b="1" dirty="0">
                <a:ln w="11430"/>
                <a:solidFill>
                  <a:srgbClr val="FF9900"/>
                </a:solidFill>
                <a:effectLst>
                  <a:outerShdw blurRad="50800" dist="39000" dir="5460000" algn="tl">
                    <a:srgbClr val="000000">
                      <a:alpha val="38000"/>
                    </a:srgbClr>
                  </a:outerShdw>
                </a:effectLst>
              </a:rPr>
              <a:t>3)  Quotes for Month Commencement</a:t>
            </a:r>
          </a:p>
        </p:txBody>
      </p:sp>
      <p:sp>
        <p:nvSpPr>
          <p:cNvPr id="4" name="Content Placeholder 2"/>
          <p:cNvSpPr txBox="1">
            <a:spLocks/>
          </p:cNvSpPr>
          <p:nvPr/>
        </p:nvSpPr>
        <p:spPr>
          <a:xfrm>
            <a:off x="762000" y="1589566"/>
            <a:ext cx="10820400" cy="5268434"/>
          </a:xfrm>
          <a:prstGeom prst="rect">
            <a:avLst/>
          </a:prstGeom>
        </p:spPr>
        <p:txBody>
          <a:bodyPr>
            <a:normAutofit fontScale="85000" lnSpcReduction="10000"/>
            <a:scene3d>
              <a:camera prst="orthographicFront"/>
              <a:lightRig rig="threePt" dir="t"/>
            </a:scene3d>
            <a:sp3d extrusionH="57150">
              <a:bevelT w="38100" h="38100" prst="angle"/>
            </a:sp3d>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buFont typeface="+mj-lt"/>
              <a:buAutoNum type="arabicPeriod" startAt="5"/>
            </a:pPr>
            <a:r>
              <a:rPr lang="en-US" sz="3200" b="1" dirty="0">
                <a:solidFill>
                  <a:srgbClr val="FF9900"/>
                </a:solidFill>
                <a:effectLst>
                  <a:outerShdw blurRad="69850" dist="43180" dir="5400000" sx="0" sy="0">
                    <a:srgbClr val="000000">
                      <a:alpha val="65000"/>
                    </a:srgbClr>
                  </a:outerShdw>
                </a:effectLst>
              </a:rPr>
              <a:t>“Rosh </a:t>
            </a:r>
            <a:r>
              <a:rPr lang="en-US" sz="3200" b="1" dirty="0" err="1">
                <a:solidFill>
                  <a:srgbClr val="FF9900"/>
                </a:solidFill>
                <a:effectLst>
                  <a:outerShdw blurRad="69850" dist="43180" dir="5400000" sx="0" sy="0">
                    <a:srgbClr val="000000">
                      <a:alpha val="65000"/>
                    </a:srgbClr>
                  </a:outerShdw>
                </a:effectLst>
              </a:rPr>
              <a:t>Chodesh</a:t>
            </a:r>
            <a:r>
              <a:rPr lang="en-US" sz="3200" b="1" dirty="0">
                <a:solidFill>
                  <a:srgbClr val="FF9900"/>
                </a:solidFill>
                <a:effectLst>
                  <a:outerShdw blurRad="69850" dist="43180" dir="5400000" sx="0" sy="0">
                    <a:srgbClr val="000000">
                      <a:alpha val="65000"/>
                    </a:srgbClr>
                  </a:outerShdw>
                </a:effectLst>
              </a:rPr>
              <a:t>  </a:t>
            </a:r>
            <a:r>
              <a:rPr lang="en-US" sz="2400" dirty="0">
                <a:effectLst>
                  <a:outerShdw blurRad="69850" dist="43180" dir="5400000" sx="0" sy="0">
                    <a:srgbClr val="000000">
                      <a:alpha val="65000"/>
                    </a:srgbClr>
                  </a:outerShdw>
                </a:effectLst>
              </a:rPr>
              <a:t>[is the]</a:t>
            </a:r>
            <a:r>
              <a:rPr lang="en-US" sz="2400" b="1" dirty="0">
                <a:effectLst>
                  <a:outerShdw blurRad="69850" dist="43180" dir="5400000" sx="0" sy="0">
                    <a:srgbClr val="000000">
                      <a:alpha val="65000"/>
                    </a:srgbClr>
                  </a:outerShdw>
                </a:effectLst>
              </a:rPr>
              <a:t> </a:t>
            </a:r>
            <a:r>
              <a:rPr lang="en-US" sz="3200" b="1" dirty="0">
                <a:solidFill>
                  <a:srgbClr val="FF9900"/>
                </a:solidFill>
                <a:effectLst>
                  <a:outerShdw blurRad="69850" dist="43180" dir="5400000" sx="0" sy="0">
                    <a:srgbClr val="000000">
                      <a:alpha val="65000"/>
                    </a:srgbClr>
                  </a:outerShdw>
                </a:effectLst>
              </a:rPr>
              <a:t>Hebrew term meaning ‘the beginning of a month’ </a:t>
            </a:r>
            <a:r>
              <a:rPr lang="en-US" sz="3200" b="1" dirty="0">
                <a:solidFill>
                  <a:srgbClr val="FF0000"/>
                </a:solidFill>
                <a:effectLst>
                  <a:outerShdw blurRad="69850" dist="43180" dir="5400000" sx="0" sy="0">
                    <a:srgbClr val="000000">
                      <a:alpha val="65000"/>
                    </a:srgbClr>
                  </a:outerShdw>
                </a:effectLst>
              </a:rPr>
              <a:t>applied to </a:t>
            </a:r>
            <a:r>
              <a:rPr lang="en-US" sz="3200" b="1" dirty="0">
                <a:solidFill>
                  <a:srgbClr val="FF9900"/>
                </a:solidFill>
                <a:effectLst>
                  <a:outerShdw blurRad="69850" dist="43180" dir="5400000" sx="0" sy="0">
                    <a:srgbClr val="000000">
                      <a:alpha val="65000"/>
                    </a:srgbClr>
                  </a:outerShdw>
                </a:effectLst>
              </a:rPr>
              <a:t>the religious half-holiday observed in connection with the appearance of the </a:t>
            </a:r>
            <a:r>
              <a:rPr lang="en-US" sz="3200" b="1" dirty="0">
                <a:solidFill>
                  <a:srgbClr val="FF0000"/>
                </a:solidFill>
                <a:effectLst>
                  <a:outerShdw blurRad="69850" dist="43180" dir="5400000" sx="0" sy="0">
                    <a:srgbClr val="000000">
                      <a:alpha val="65000"/>
                    </a:srgbClr>
                  </a:outerShdw>
                </a:effectLst>
              </a:rPr>
              <a:t>New Moon;</a:t>
            </a:r>
            <a:r>
              <a:rPr lang="en-US" sz="3200" dirty="0">
                <a:solidFill>
                  <a:srgbClr val="FF0000"/>
                </a:solidFill>
              </a:rPr>
              <a:t> </a:t>
            </a:r>
            <a:r>
              <a:rPr lang="en-US" sz="3200" dirty="0"/>
              <a:t>that is, the beginning of each </a:t>
            </a:r>
            <a:r>
              <a:rPr lang="en-US" sz="3200" b="1" dirty="0">
                <a:solidFill>
                  <a:srgbClr val="FF0000"/>
                </a:solidFill>
              </a:rPr>
              <a:t>new month </a:t>
            </a:r>
            <a:r>
              <a:rPr lang="en-US" sz="3200" dirty="0"/>
              <a:t>of the </a:t>
            </a:r>
            <a:r>
              <a:rPr lang="en-US" sz="2400" dirty="0"/>
              <a:t>[Jewish] </a:t>
            </a:r>
            <a:r>
              <a:rPr lang="en-US" sz="3200" dirty="0"/>
              <a:t>Hebrew calendar.</a:t>
            </a:r>
            <a:r>
              <a:rPr lang="en-US" sz="3200" b="1" dirty="0">
                <a:solidFill>
                  <a:srgbClr val="FF9900"/>
                </a:solidFill>
                <a:effectLst>
                  <a:outerShdw blurRad="69850" dist="43180" dir="5400000" sx="0" sy="0">
                    <a:srgbClr val="000000">
                      <a:alpha val="65000"/>
                    </a:srgbClr>
                  </a:outerShdw>
                </a:effectLst>
              </a:rPr>
              <a:t>”</a:t>
            </a:r>
            <a:r>
              <a:rPr lang="en-US" sz="3200" dirty="0"/>
              <a:t> </a:t>
            </a:r>
            <a:br>
              <a:rPr lang="en-US" sz="3200" dirty="0"/>
            </a:br>
            <a:r>
              <a:rPr lang="en-US" sz="2000" dirty="0"/>
              <a:t>(The New Jewish Encyclopedia, p. 409, Behrman House Publishers, 1976, </a:t>
            </a:r>
            <a:r>
              <a:rPr lang="en-US" sz="2000" b="1" dirty="0">
                <a:effectLst>
                  <a:outerShdw blurRad="69850" dist="43180" dir="5400000" sx="0" sy="0">
                    <a:srgbClr val="000000">
                      <a:alpha val="65000"/>
                    </a:srgbClr>
                  </a:outerShdw>
                </a:effectLst>
              </a:rPr>
              <a:t>based on </a:t>
            </a:r>
            <a:r>
              <a:rPr lang="en-US" sz="2000" b="1" u="sng" dirty="0">
                <a:solidFill>
                  <a:srgbClr val="C00000"/>
                </a:solidFill>
                <a:effectLst>
                  <a:outerShdw blurRad="69850" dist="43180" dir="5400000" sx="0" sy="0">
                    <a:srgbClr val="000000">
                      <a:alpha val="65000"/>
                    </a:srgbClr>
                  </a:outerShdw>
                </a:effectLst>
              </a:rPr>
              <a:t>Talmudic</a:t>
            </a:r>
            <a:r>
              <a:rPr lang="en-US" sz="2000" b="1" dirty="0">
                <a:effectLst>
                  <a:outerShdw blurRad="69850" dist="43180" dir="5400000" sx="0" sy="0">
                    <a:srgbClr val="000000">
                      <a:alpha val="65000"/>
                    </a:srgbClr>
                  </a:outerShdw>
                </a:effectLst>
              </a:rPr>
              <a:t> </a:t>
            </a:r>
            <a:r>
              <a:rPr lang="en-US" sz="2000" b="1" u="sng" dirty="0">
                <a:effectLst>
                  <a:outerShdw blurRad="69850" dist="43180" dir="5400000" sx="0" sy="0">
                    <a:srgbClr val="000000">
                      <a:alpha val="65000"/>
                    </a:srgbClr>
                  </a:outerShdw>
                </a:effectLst>
              </a:rPr>
              <a:t>literature</a:t>
            </a:r>
            <a:r>
              <a:rPr lang="en-US" sz="2000" b="1" dirty="0">
                <a:effectLst>
                  <a:outerShdw blurRad="69850" dist="43180" dir="5400000" sx="0" sy="0">
                    <a:srgbClr val="000000">
                      <a:alpha val="65000"/>
                    </a:srgbClr>
                  </a:outerShdw>
                </a:effectLst>
              </a:rPr>
              <a:t>.</a:t>
            </a:r>
            <a:r>
              <a:rPr lang="en-US" sz="2000" dirty="0"/>
              <a:t>)</a:t>
            </a:r>
            <a:br>
              <a:rPr lang="en-US" sz="1800" dirty="0"/>
            </a:br>
            <a:endParaRPr lang="en-US" sz="1300" dirty="0"/>
          </a:p>
          <a:p>
            <a:pPr>
              <a:buFont typeface="+mj-lt"/>
              <a:buAutoNum type="arabicPeriod" startAt="5"/>
            </a:pPr>
            <a:r>
              <a:rPr lang="en-US" sz="3500" b="1" dirty="0">
                <a:solidFill>
                  <a:srgbClr val="FF9900"/>
                </a:solidFill>
                <a:effectLst>
                  <a:outerShdw blurRad="69850" dist="43180" dir="5400000" sx="0" sy="0">
                    <a:srgbClr val="000000">
                      <a:alpha val="65000"/>
                    </a:srgbClr>
                  </a:outerShdw>
                </a:effectLst>
              </a:rPr>
              <a:t>“Philo,</a:t>
            </a:r>
            <a:r>
              <a:rPr lang="en-US" sz="3500" dirty="0"/>
              <a:t> the Jewish historian and contemporary of </a:t>
            </a:r>
            <a:r>
              <a:rPr lang="en-US" sz="3500" dirty="0" err="1"/>
              <a:t>Yeshua</a:t>
            </a:r>
            <a:r>
              <a:rPr lang="en-US" sz="3500" dirty="0"/>
              <a:t> the Messiah and the apostles, </a:t>
            </a:r>
            <a:r>
              <a:rPr lang="en-US" sz="3500" b="1" dirty="0">
                <a:solidFill>
                  <a:srgbClr val="FF9900"/>
                </a:solidFill>
                <a:effectLst>
                  <a:outerShdw blurRad="69850" dist="43180" dir="5400000" sx="0" sy="0">
                    <a:srgbClr val="000000">
                      <a:alpha val="65000"/>
                    </a:srgbClr>
                  </a:outerShdw>
                </a:effectLst>
              </a:rPr>
              <a:t>says that Moses established </a:t>
            </a:r>
            <a:r>
              <a:rPr lang="en-US" sz="3500" b="1" dirty="0">
                <a:solidFill>
                  <a:srgbClr val="FF0000"/>
                </a:solidFill>
                <a:effectLst>
                  <a:outerShdw blurRad="69850" dist="43180" dir="5400000" sx="0" sy="0">
                    <a:srgbClr val="000000">
                      <a:alpha val="65000"/>
                    </a:srgbClr>
                  </a:outerShdw>
                </a:effectLst>
              </a:rPr>
              <a:t>the moon of the vernal equinox</a:t>
            </a:r>
            <a:r>
              <a:rPr lang="en-US" sz="3500" b="1" dirty="0">
                <a:solidFill>
                  <a:srgbClr val="FF9900"/>
                </a:solidFill>
                <a:effectLst>
                  <a:outerShdw blurRad="69850" dist="43180" dir="5400000" sx="0" sy="0">
                    <a:srgbClr val="000000">
                      <a:alpha val="65000"/>
                    </a:srgbClr>
                  </a:outerShdw>
                </a:effectLst>
              </a:rPr>
              <a:t> as the first month of the year.</a:t>
            </a:r>
            <a:r>
              <a:rPr lang="en-US" sz="3500" dirty="0">
                <a:solidFill>
                  <a:srgbClr val="FF9900"/>
                </a:solidFill>
              </a:rPr>
              <a:t>  </a:t>
            </a:r>
            <a:br>
              <a:rPr lang="en-US" sz="3500" dirty="0">
                <a:solidFill>
                  <a:srgbClr val="FF9900"/>
                </a:solidFill>
              </a:rPr>
            </a:br>
            <a:r>
              <a:rPr lang="en-US" sz="1900" dirty="0"/>
              <a:t>(The Works of Philo, On the Life of Moses II, chapter XLI, Part 222 and 224.)  </a:t>
            </a:r>
            <a:br>
              <a:rPr lang="en-US" sz="1900" dirty="0"/>
            </a:br>
            <a:r>
              <a:rPr lang="en-US" sz="3500" b="1" dirty="0">
                <a:solidFill>
                  <a:srgbClr val="FF9900"/>
                </a:solidFill>
                <a:effectLst>
                  <a:outerShdw blurRad="69850" dist="43180" dir="5400000" sx="0" sy="0">
                    <a:srgbClr val="000000">
                      <a:alpha val="65000"/>
                    </a:srgbClr>
                  </a:outerShdw>
                </a:effectLst>
              </a:rPr>
              <a:t>Josephus the Jewish historian also confirms this</a:t>
            </a:r>
            <a:r>
              <a:rPr lang="en-US" sz="3500" b="1" dirty="0">
                <a:effectLst>
                  <a:outerShdw blurRad="69850" dist="43180" dir="5400000" sx="0" sy="0">
                    <a:srgbClr val="000000">
                      <a:alpha val="65000"/>
                    </a:srgbClr>
                  </a:outerShdw>
                </a:effectLst>
              </a:rPr>
              <a:t> </a:t>
            </a:r>
            <a:r>
              <a:rPr lang="en-US" sz="3500" dirty="0"/>
              <a:t>and defines </a:t>
            </a:r>
            <a:br>
              <a:rPr lang="en-US" sz="3500" dirty="0"/>
            </a:br>
            <a:r>
              <a:rPr lang="en-US" sz="3500" dirty="0"/>
              <a:t>it as ‘when the sun was in Aries.’</a:t>
            </a:r>
            <a:r>
              <a:rPr lang="en-US" sz="3600" b="1" dirty="0">
                <a:solidFill>
                  <a:srgbClr val="FF9900"/>
                </a:solidFill>
                <a:effectLst>
                  <a:outerShdw blurRad="69850" dist="43180" dir="5400000" sx="0" sy="0">
                    <a:srgbClr val="000000">
                      <a:alpha val="65000"/>
                    </a:srgbClr>
                  </a:outerShdw>
                </a:effectLst>
              </a:rPr>
              <a:t> ”</a:t>
            </a:r>
            <a:r>
              <a:rPr lang="en-US" sz="3500" dirty="0"/>
              <a:t> </a:t>
            </a:r>
            <a:br>
              <a:rPr lang="en-US" sz="1800" dirty="0"/>
            </a:br>
            <a:r>
              <a:rPr lang="en-US" sz="1800" dirty="0"/>
              <a:t>(Josephus, Ant. 3.201; III.x.5.) </a:t>
            </a:r>
            <a:br>
              <a:rPr lang="en-US" sz="1800" dirty="0"/>
            </a:br>
            <a:r>
              <a:rPr lang="en-US" sz="1800" dirty="0"/>
              <a:t>                    </a:t>
            </a:r>
            <a:r>
              <a:rPr lang="en-US" sz="2800" b="1" dirty="0">
                <a:solidFill>
                  <a:srgbClr val="C00000"/>
                </a:solidFill>
                <a:effectLst>
                  <a:outerShdw blurRad="69850" dist="43180" dir="5400000" sx="0" sy="0">
                    <a:srgbClr val="000000">
                      <a:alpha val="65000"/>
                    </a:srgbClr>
                  </a:outerShdw>
                </a:effectLst>
              </a:rPr>
              <a:t>(Question:  Where is the Scripture </a:t>
            </a:r>
            <a:br>
              <a:rPr lang="en-US" sz="2800" b="1" dirty="0">
                <a:solidFill>
                  <a:srgbClr val="C00000"/>
                </a:solidFill>
                <a:effectLst>
                  <a:outerShdw blurRad="69850" dist="43180" dir="5400000" sx="0" sy="0">
                    <a:srgbClr val="000000">
                      <a:alpha val="65000"/>
                    </a:srgbClr>
                  </a:outerShdw>
                </a:effectLst>
              </a:rPr>
            </a:br>
            <a:r>
              <a:rPr lang="en-US" sz="2800" b="1" dirty="0">
                <a:solidFill>
                  <a:srgbClr val="C00000"/>
                </a:solidFill>
                <a:effectLst>
                  <a:outerShdw blurRad="69850" dist="43180" dir="5400000" sx="0" sy="0">
                    <a:srgbClr val="000000">
                      <a:alpha val="65000"/>
                    </a:srgbClr>
                  </a:outerShdw>
                </a:effectLst>
              </a:rPr>
              <a:t>                for these claims in the Torah?)</a:t>
            </a:r>
            <a:endParaRPr lang="en-US" sz="2800" dirty="0">
              <a:solidFill>
                <a:srgbClr val="C00000"/>
              </a:solidFill>
            </a:endParaRPr>
          </a:p>
          <a:p>
            <a:pPr marL="0" indent="0">
              <a:buFont typeface="Wingdings"/>
              <a:buNone/>
            </a:pPr>
            <a:endParaRPr lang="en-US" sz="2400" dirty="0">
              <a:cs typeface="Cordia New" pitchFamily="34" charset="-34"/>
            </a:endParaRPr>
          </a:p>
        </p:txBody>
      </p:sp>
      <p:sp>
        <p:nvSpPr>
          <p:cNvPr id="6" name="Slide Number Placeholder 1"/>
          <p:cNvSpPr>
            <a:spLocks noGrp="1"/>
          </p:cNvSpPr>
          <p:nvPr>
            <p:ph type="sldNum" sz="quarter" idx="4294967295"/>
          </p:nvPr>
        </p:nvSpPr>
        <p:spPr>
          <a:xfrm>
            <a:off x="76200" y="1143000"/>
            <a:ext cx="609600" cy="457200"/>
          </a:xfrm>
          <a:prstGeom prst="rect">
            <a:avLst/>
          </a:prstGeom>
        </p:spPr>
        <p:txBody>
          <a:bodyPr/>
          <a:lstStyle/>
          <a:p>
            <a:fld id="{AA4C6552-42F6-43F2-A3FB-E92E8C09004E}" type="slidenum">
              <a:rPr lang="en-US" sz="1600" b="1" smtClean="0">
                <a:solidFill>
                  <a:srgbClr val="002060"/>
                </a:solidFill>
              </a:rPr>
              <a:pPr/>
              <a:t>35</a:t>
            </a:fld>
            <a:endParaRPr lang="en-US" b="1" dirty="0">
              <a:solidFill>
                <a:srgbClr val="002060"/>
              </a:solidFill>
            </a:endParaRPr>
          </a:p>
        </p:txBody>
      </p:sp>
      <p:sp>
        <p:nvSpPr>
          <p:cNvPr id="5" name="Rounded Rectangle 4"/>
          <p:cNvSpPr/>
          <p:nvPr/>
        </p:nvSpPr>
        <p:spPr>
          <a:xfrm>
            <a:off x="7010400" y="5486400"/>
            <a:ext cx="4800600" cy="1295400"/>
          </a:xfrm>
          <a:prstGeom prst="roundRect">
            <a:avLst/>
          </a:prstGeom>
          <a:solidFill>
            <a:srgbClr val="C00000"/>
          </a:solidFill>
          <a:ln w="57150">
            <a:solidFill>
              <a:schemeClr val="tx1">
                <a:lumMod val="85000"/>
                <a:lumOff val="15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800" b="1" dirty="0">
                <a:ln>
                  <a:solidFill>
                    <a:schemeClr val="tx1"/>
                  </a:solidFill>
                </a:ln>
              </a:rPr>
              <a:t>All of this is Jewish Contamination/Abomination </a:t>
            </a:r>
            <a:br>
              <a:rPr lang="en-CA" sz="2800" b="1" dirty="0"/>
            </a:br>
            <a:r>
              <a:rPr lang="en-CA" sz="2800" b="1" dirty="0">
                <a:ln>
                  <a:solidFill>
                    <a:schemeClr val="tx1"/>
                  </a:solidFill>
                </a:ln>
              </a:rPr>
              <a:t>in the purest form!</a:t>
            </a:r>
          </a:p>
        </p:txBody>
      </p:sp>
      <p:sp>
        <p:nvSpPr>
          <p:cNvPr id="7" name="TextBox 6"/>
          <p:cNvSpPr txBox="1"/>
          <p:nvPr/>
        </p:nvSpPr>
        <p:spPr>
          <a:xfrm>
            <a:off x="10970049" y="3048000"/>
            <a:ext cx="1219200" cy="2646878"/>
          </a:xfrm>
          <a:prstGeom prst="rect">
            <a:avLst/>
          </a:prstGeom>
          <a:noFill/>
          <a:scene3d>
            <a:camera prst="orthographicFront"/>
            <a:lightRig rig="threePt" dir="t"/>
          </a:scene3d>
          <a:sp3d>
            <a:bevelT/>
          </a:sp3d>
        </p:spPr>
        <p:txBody>
          <a:bodyPr wrap="square" rtlCol="0">
            <a:spAutoFit/>
            <a:sp3d extrusionH="57150">
              <a:bevelT w="38100" h="38100"/>
            </a:sp3d>
          </a:bodyPr>
          <a:lstStyle/>
          <a:p>
            <a:r>
              <a:rPr lang="en-US" sz="16600" b="1" dirty="0">
                <a:ln>
                  <a:solidFill>
                    <a:schemeClr val="tx1">
                      <a:lumMod val="50000"/>
                      <a:lumOff val="50000"/>
                    </a:schemeClr>
                  </a:solidFill>
                </a:ln>
                <a:gradFill>
                  <a:gsLst>
                    <a:gs pos="34000">
                      <a:srgbClr val="D8EEC0"/>
                    </a:gs>
                    <a:gs pos="88000">
                      <a:schemeClr val="accent1">
                        <a:lumMod val="75000"/>
                      </a:schemeClr>
                    </a:gs>
                  </a:gsLst>
                  <a:lin ang="5400000" scaled="0"/>
                </a:gradFill>
                <a:latin typeface="Script MT Bold" pitchFamily="66" charset="0"/>
              </a:rPr>
              <a:t>?</a:t>
            </a:r>
          </a:p>
        </p:txBody>
      </p:sp>
    </p:spTree>
    <p:extLst>
      <p:ext uri="{BB962C8B-B14F-4D97-AF65-F5344CB8AC3E}">
        <p14:creationId xmlns:p14="http://schemas.microsoft.com/office/powerpoint/2010/main" val="1768392009"/>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wipe(left)">
                                      <p:cBhvr>
                                        <p:cTn id="7" dur="175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175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838200" y="228600"/>
            <a:ext cx="10972800" cy="990600"/>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4800" b="1" dirty="0">
                <a:ln w="11430"/>
                <a:solidFill>
                  <a:srgbClr val="FF9900"/>
                </a:solidFill>
                <a:effectLst>
                  <a:outerShdw blurRad="50800" dist="39000" dir="5460000" algn="tl">
                    <a:srgbClr val="000000">
                      <a:alpha val="38000"/>
                    </a:srgbClr>
                  </a:outerShdw>
                </a:effectLst>
              </a:rPr>
              <a:t>4)  Specific Quotes From Talmud</a:t>
            </a:r>
          </a:p>
        </p:txBody>
      </p:sp>
      <p:sp>
        <p:nvSpPr>
          <p:cNvPr id="6" name="Content Placeholder 2"/>
          <p:cNvSpPr txBox="1">
            <a:spLocks/>
          </p:cNvSpPr>
          <p:nvPr/>
        </p:nvSpPr>
        <p:spPr>
          <a:xfrm>
            <a:off x="762000" y="1589566"/>
            <a:ext cx="11049000" cy="5268434"/>
          </a:xfrm>
          <a:prstGeom prst="rect">
            <a:avLst/>
          </a:prstGeom>
        </p:spPr>
        <p:txBody>
          <a:bodyPr>
            <a:normAutofit fontScale="92500" lnSpcReduction="10000"/>
            <a:scene3d>
              <a:camera prst="orthographicFront"/>
              <a:lightRig rig="threePt" dir="t"/>
            </a:scene3d>
            <a:sp3d extrusionH="57150">
              <a:bevelT w="38100" h="38100" prst="angle"/>
            </a:sp3d>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buFont typeface="+mj-lt"/>
              <a:buAutoNum type="arabicPeriod" startAt="7"/>
            </a:pPr>
            <a:r>
              <a:rPr lang="en-US" sz="3200" dirty="0"/>
              <a:t>“In the times of the Second Temple it appears from the Mishnah (R. H. i. 7) that </a:t>
            </a:r>
            <a:r>
              <a:rPr lang="en-US" sz="3200" dirty="0">
                <a:solidFill>
                  <a:srgbClr val="FF0000"/>
                </a:solidFill>
              </a:rPr>
              <a:t>the priests had a court </a:t>
            </a:r>
            <a:r>
              <a:rPr lang="en-US" sz="3200" dirty="0"/>
              <a:t>to which witnesses came and reported.  </a:t>
            </a:r>
            <a:r>
              <a:rPr lang="en-US" sz="3200" dirty="0">
                <a:solidFill>
                  <a:srgbClr val="76003B"/>
                </a:solidFill>
              </a:rPr>
              <a:t>This function was afterward taken over by the civil court</a:t>
            </a:r>
            <a:r>
              <a:rPr lang="en-US" sz="3200" dirty="0"/>
              <a:t> </a:t>
            </a:r>
            <a:r>
              <a:rPr lang="en-US" sz="1600" dirty="0">
                <a:latin typeface="Candara" pitchFamily="34" charset="0"/>
              </a:rPr>
              <a:t>(see B. </a:t>
            </a:r>
            <a:r>
              <a:rPr lang="en-US" sz="1600" dirty="0" err="1">
                <a:latin typeface="Candara" pitchFamily="34" charset="0"/>
              </a:rPr>
              <a:t>Zuckermann</a:t>
            </a:r>
            <a:r>
              <a:rPr lang="en-US" sz="1600" dirty="0">
                <a:latin typeface="Candara" pitchFamily="34" charset="0"/>
              </a:rPr>
              <a:t>, “</a:t>
            </a:r>
            <a:r>
              <a:rPr lang="en-US" sz="1600" dirty="0" err="1">
                <a:latin typeface="Candara" pitchFamily="34" charset="0"/>
              </a:rPr>
              <a:t>Materialien</a:t>
            </a:r>
            <a:r>
              <a:rPr lang="en-US" sz="1600" dirty="0">
                <a:latin typeface="Candara" pitchFamily="34" charset="0"/>
              </a:rPr>
              <a:t> </a:t>
            </a:r>
            <a:r>
              <a:rPr lang="en-US" sz="1600" dirty="0" err="1">
                <a:latin typeface="Candara" pitchFamily="34" charset="0"/>
              </a:rPr>
              <a:t>zur</a:t>
            </a:r>
            <a:r>
              <a:rPr lang="en-US" sz="1600" dirty="0">
                <a:latin typeface="Candara" pitchFamily="34" charset="0"/>
              </a:rPr>
              <a:t> </a:t>
            </a:r>
            <a:r>
              <a:rPr lang="en-US" sz="1600" dirty="0" err="1">
                <a:latin typeface="Candara" pitchFamily="34" charset="0"/>
              </a:rPr>
              <a:t>Entwicklung</a:t>
            </a:r>
            <a:r>
              <a:rPr lang="en-US" sz="1600" dirty="0">
                <a:latin typeface="Candara" pitchFamily="34" charset="0"/>
              </a:rPr>
              <a:t> der </a:t>
            </a:r>
            <a:r>
              <a:rPr lang="en-US" sz="1600" dirty="0" err="1">
                <a:latin typeface="Candara" pitchFamily="34" charset="0"/>
              </a:rPr>
              <a:t>Altjüdischen</a:t>
            </a:r>
            <a:r>
              <a:rPr lang="en-US" sz="1600" dirty="0">
                <a:latin typeface="Candara" pitchFamily="34" charset="0"/>
              </a:rPr>
              <a:t> </a:t>
            </a:r>
            <a:r>
              <a:rPr lang="en-US" sz="1600" dirty="0" err="1">
                <a:latin typeface="Candara" pitchFamily="34" charset="0"/>
              </a:rPr>
              <a:t>Zeitrechnung</a:t>
            </a:r>
            <a:r>
              <a:rPr lang="en-US" sz="1600" dirty="0">
                <a:latin typeface="Candara" pitchFamily="34" charset="0"/>
              </a:rPr>
              <a:t> </a:t>
            </a:r>
            <a:r>
              <a:rPr lang="en-US" sz="1600" dirty="0" err="1">
                <a:latin typeface="Candara" pitchFamily="34" charset="0"/>
              </a:rPr>
              <a:t>im</a:t>
            </a:r>
            <a:r>
              <a:rPr lang="en-US" sz="1600" dirty="0">
                <a:latin typeface="Candara" pitchFamily="34" charset="0"/>
              </a:rPr>
              <a:t> </a:t>
            </a:r>
            <a:r>
              <a:rPr lang="en-US" sz="1600" b="1" u="sng" dirty="0">
                <a:solidFill>
                  <a:srgbClr val="C00000"/>
                </a:solidFill>
                <a:latin typeface="Candara" pitchFamily="34" charset="0"/>
              </a:rPr>
              <a:t>Talmud</a:t>
            </a:r>
            <a:r>
              <a:rPr lang="en-US" sz="1600" dirty="0">
                <a:latin typeface="Candara" pitchFamily="34" charset="0"/>
              </a:rPr>
              <a:t>, “Breslau, 1882).  </a:t>
            </a:r>
            <a:br>
              <a:rPr lang="en-US" sz="1600" dirty="0">
                <a:latin typeface="Candara" pitchFamily="34" charset="0"/>
              </a:rPr>
            </a:br>
            <a:r>
              <a:rPr lang="en-US" sz="3200" dirty="0"/>
              <a:t>The fixing of the lengths of the months and the intercalation of months was the prerogative of the Sanhedrin, at whose head there was a patriarch …  </a:t>
            </a:r>
            <a:r>
              <a:rPr lang="en-US" sz="3200" dirty="0">
                <a:solidFill>
                  <a:srgbClr val="0070C0"/>
                </a:solidFill>
              </a:rPr>
              <a:t>The entire Sanhedrin was not called upon to act in this matter, </a:t>
            </a:r>
            <a:r>
              <a:rPr lang="en-US" sz="3200" dirty="0"/>
              <a:t>the decision being left to a special court of three.  </a:t>
            </a:r>
            <a:r>
              <a:rPr lang="en-US" sz="3200" dirty="0">
                <a:solidFill>
                  <a:srgbClr val="C00000"/>
                </a:solidFill>
              </a:rPr>
              <a:t>The Sanhedrin met on the 29</a:t>
            </a:r>
            <a:r>
              <a:rPr lang="en-US" sz="3200" baseline="30000" dirty="0">
                <a:solidFill>
                  <a:srgbClr val="C00000"/>
                </a:solidFill>
              </a:rPr>
              <a:t>th</a:t>
            </a:r>
            <a:r>
              <a:rPr lang="en-US" sz="3200" dirty="0">
                <a:solidFill>
                  <a:srgbClr val="C00000"/>
                </a:solidFill>
              </a:rPr>
              <a:t> of each month to await the report of the witnesses.</a:t>
            </a:r>
            <a:r>
              <a:rPr lang="en-US" sz="3200" dirty="0"/>
              <a:t>”</a:t>
            </a:r>
            <a:r>
              <a:rPr lang="en-US" sz="3200" dirty="0">
                <a:solidFill>
                  <a:srgbClr val="C00000"/>
                </a:solidFill>
              </a:rPr>
              <a:t>  </a:t>
            </a:r>
            <a:r>
              <a:rPr lang="en-US" sz="1600" dirty="0"/>
              <a:t>(continued)</a:t>
            </a:r>
            <a:endParaRPr lang="en-US" sz="1800" dirty="0">
              <a:cs typeface="Cordia New" pitchFamily="34" charset="-34"/>
            </a:endParaRPr>
          </a:p>
          <a:p>
            <a:pPr marL="0" indent="0">
              <a:buFont typeface="Wingdings"/>
              <a:buNone/>
            </a:pPr>
            <a:br>
              <a:rPr lang="en-US" sz="2000" dirty="0">
                <a:solidFill>
                  <a:srgbClr val="C00000"/>
                </a:solidFill>
              </a:rPr>
            </a:br>
            <a:br>
              <a:rPr lang="en-US" sz="2000" dirty="0"/>
            </a:br>
            <a:endParaRPr lang="en-US" sz="1800" dirty="0">
              <a:cs typeface="Cordia New" pitchFamily="34" charset="-34"/>
            </a:endParaRPr>
          </a:p>
        </p:txBody>
      </p:sp>
      <p:sp>
        <p:nvSpPr>
          <p:cNvPr id="7" name="Slide Number Placeholder 1"/>
          <p:cNvSpPr>
            <a:spLocks noGrp="1"/>
          </p:cNvSpPr>
          <p:nvPr>
            <p:ph type="sldNum" sz="quarter" idx="4294967295"/>
          </p:nvPr>
        </p:nvSpPr>
        <p:spPr>
          <a:xfrm>
            <a:off x="76200" y="1143000"/>
            <a:ext cx="609600" cy="457200"/>
          </a:xfrm>
          <a:prstGeom prst="rect">
            <a:avLst/>
          </a:prstGeom>
        </p:spPr>
        <p:txBody>
          <a:bodyPr/>
          <a:lstStyle/>
          <a:p>
            <a:fld id="{AA4C6552-42F6-43F2-A3FB-E92E8C09004E}" type="slidenum">
              <a:rPr lang="en-US" sz="1600" b="1" smtClean="0">
                <a:solidFill>
                  <a:srgbClr val="002060"/>
                </a:solidFill>
              </a:rPr>
              <a:pPr/>
              <a:t>36</a:t>
            </a:fld>
            <a:endParaRPr lang="en-US" b="1" dirty="0">
              <a:solidFill>
                <a:srgbClr val="002060"/>
              </a:solidFill>
            </a:endParaRPr>
          </a:p>
        </p:txBody>
      </p:sp>
    </p:spTree>
    <p:extLst>
      <p:ext uri="{BB962C8B-B14F-4D97-AF65-F5344CB8AC3E}">
        <p14:creationId xmlns:p14="http://schemas.microsoft.com/office/powerpoint/2010/main" val="3380169904"/>
      </p:ext>
    </p:extLst>
  </p:cSld>
  <p:clrMapOvr>
    <a:masterClrMapping/>
  </p:clrMapOvr>
  <p:transition spd="med">
    <p:circle/>
  </p:transition>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Title 1"/>
          <p:cNvSpPr>
            <a:spLocks noGrp="1"/>
          </p:cNvSpPr>
          <p:nvPr>
            <p:ph type="title"/>
          </p:nvPr>
        </p:nvSpPr>
        <p:spPr>
          <a:xfrm>
            <a:off x="838200" y="228600"/>
            <a:ext cx="10744200" cy="990600"/>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4800" b="1" dirty="0">
                <a:ln w="11430"/>
                <a:solidFill>
                  <a:srgbClr val="FF9900"/>
                </a:solidFill>
                <a:effectLst>
                  <a:outerShdw blurRad="50800" dist="39000" dir="5460000" algn="tl">
                    <a:srgbClr val="000000">
                      <a:alpha val="38000"/>
                    </a:srgbClr>
                  </a:outerShdw>
                </a:effectLst>
              </a:rPr>
              <a:t>5)  Jewish Quotes  </a:t>
            </a:r>
            <a:r>
              <a:rPr lang="en-US" sz="3600" b="1" dirty="0">
                <a:ln w="11430"/>
                <a:solidFill>
                  <a:srgbClr val="FF9900"/>
                </a:solidFill>
                <a:effectLst>
                  <a:outerShdw blurRad="50800" dist="39000" dir="5460000" algn="tl">
                    <a:srgbClr val="000000">
                      <a:alpha val="38000"/>
                    </a:srgbClr>
                  </a:outerShdw>
                </a:effectLst>
              </a:rPr>
              <a:t>(</a:t>
            </a:r>
            <a:r>
              <a:rPr lang="en-US" sz="3600" b="1" dirty="0" err="1">
                <a:ln w="11430"/>
                <a:solidFill>
                  <a:srgbClr val="FF9900"/>
                </a:solidFill>
                <a:effectLst>
                  <a:outerShdw blurRad="50800" dist="39000" dir="5460000" algn="tl">
                    <a:srgbClr val="000000">
                      <a:alpha val="38000"/>
                    </a:srgbClr>
                  </a:outerShdw>
                </a:effectLst>
              </a:rPr>
              <a:t>con’t</a:t>
            </a:r>
            <a:r>
              <a:rPr lang="en-US" sz="3600" b="1" dirty="0">
                <a:ln w="11430"/>
                <a:solidFill>
                  <a:srgbClr val="FF9900"/>
                </a:solidFill>
                <a:effectLst>
                  <a:outerShdw blurRad="50800" dist="39000" dir="5460000" algn="tl">
                    <a:srgbClr val="000000">
                      <a:alpha val="38000"/>
                    </a:srgbClr>
                  </a:outerShdw>
                </a:effectLst>
              </a:rPr>
              <a:t>)</a:t>
            </a:r>
            <a:endParaRPr lang="en-US" sz="4800" b="1" dirty="0">
              <a:ln w="11430"/>
              <a:solidFill>
                <a:srgbClr val="FF9900"/>
              </a:solidFill>
              <a:effectLst>
                <a:outerShdw blurRad="50800" dist="39000" dir="5460000" algn="tl">
                  <a:srgbClr val="000000">
                    <a:alpha val="38000"/>
                  </a:srgbClr>
                </a:outerShdw>
              </a:effectLst>
            </a:endParaRPr>
          </a:p>
        </p:txBody>
      </p:sp>
      <p:sp>
        <p:nvSpPr>
          <p:cNvPr id="4" name="Content Placeholder 2"/>
          <p:cNvSpPr txBox="1">
            <a:spLocks/>
          </p:cNvSpPr>
          <p:nvPr/>
        </p:nvSpPr>
        <p:spPr>
          <a:xfrm>
            <a:off x="457200" y="1589566"/>
            <a:ext cx="11353800" cy="5268434"/>
          </a:xfrm>
          <a:prstGeom prst="rect">
            <a:avLst/>
          </a:prstGeom>
        </p:spPr>
        <p:txBody>
          <a:bodyPr>
            <a:normAutofit lnSpcReduction="10000"/>
            <a:scene3d>
              <a:camera prst="orthographicFront"/>
              <a:lightRig rig="threePt" dir="t"/>
            </a:scene3d>
            <a:sp3d extrusionH="57150">
              <a:bevelT w="38100" h="38100" prst="angle"/>
            </a:sp3d>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buFont typeface="+mj-lt"/>
              <a:buAutoNum type="arabicPeriod" startAt="7"/>
            </a:pPr>
            <a:r>
              <a:rPr lang="en-US" sz="3000" dirty="0">
                <a:cs typeface="Browallia New" pitchFamily="34" charset="-34"/>
              </a:rPr>
              <a:t> </a:t>
            </a:r>
            <a:r>
              <a:rPr lang="en-US" sz="2000" dirty="0">
                <a:cs typeface="Browallia New" pitchFamily="34" charset="-34"/>
              </a:rPr>
              <a:t>  </a:t>
            </a:r>
            <a:r>
              <a:rPr lang="en-US" sz="2000" dirty="0">
                <a:latin typeface="Browallia New" pitchFamily="34" charset="-34"/>
                <a:cs typeface="Browallia New" pitchFamily="34" charset="-34"/>
              </a:rPr>
              <a:t>[continuing point #7]  </a:t>
            </a:r>
            <a:r>
              <a:rPr lang="en-US" sz="3000" b="1" dirty="0">
                <a:latin typeface="Browallia New" pitchFamily="34" charset="-34"/>
                <a:cs typeface="Browallia New" pitchFamily="34" charset="-34"/>
              </a:rPr>
              <a:t>   </a:t>
            </a:r>
            <a:br>
              <a:rPr lang="en-US" sz="2000" dirty="0">
                <a:latin typeface="Browallia New" pitchFamily="34" charset="-34"/>
                <a:cs typeface="Browallia New" pitchFamily="34" charset="-34"/>
              </a:rPr>
            </a:br>
            <a:r>
              <a:rPr lang="en-US" sz="2800" dirty="0"/>
              <a:t>“On the evening before the announcement of the intercalation the patriarch assembled certain scholars who assisted in the decision.  </a:t>
            </a:r>
            <a:br>
              <a:rPr lang="en-US" sz="2800" dirty="0"/>
            </a:br>
            <a:r>
              <a:rPr lang="en-US" sz="2800" dirty="0"/>
              <a:t>It was then announced to the various Jewish communities by letters.  </a:t>
            </a:r>
            <a:br>
              <a:rPr lang="en-US" sz="2800" dirty="0"/>
            </a:br>
            <a:r>
              <a:rPr lang="en-US" sz="2800" dirty="0"/>
              <a:t>To this epistle was added the reason for the intercalation.   A copy of such a letter of </a:t>
            </a:r>
            <a:r>
              <a:rPr lang="en-US" sz="2800" dirty="0" err="1"/>
              <a:t>Rabban</a:t>
            </a:r>
            <a:r>
              <a:rPr lang="en-US" sz="2800" dirty="0"/>
              <a:t> </a:t>
            </a:r>
            <a:r>
              <a:rPr lang="en-US" sz="2800" dirty="0" err="1"/>
              <a:t>Gamaliel</a:t>
            </a:r>
            <a:r>
              <a:rPr lang="en-US" sz="2800" dirty="0"/>
              <a:t> is </a:t>
            </a:r>
            <a:r>
              <a:rPr lang="en-US" sz="2800" b="1" dirty="0">
                <a:solidFill>
                  <a:srgbClr val="C00000"/>
                </a:solidFill>
              </a:rPr>
              <a:t>preserved in the </a:t>
            </a:r>
            <a:r>
              <a:rPr lang="en-US" sz="2800" b="1" u="sng" dirty="0">
                <a:solidFill>
                  <a:srgbClr val="C00000"/>
                </a:solidFill>
              </a:rPr>
              <a:t>Talmud</a:t>
            </a:r>
            <a:r>
              <a:rPr lang="en-US" sz="2800" b="1" dirty="0">
                <a:solidFill>
                  <a:srgbClr val="FF0000"/>
                </a:solidFill>
              </a:rPr>
              <a:t> </a:t>
            </a:r>
            <a:r>
              <a:rPr lang="en-US" sz="2400" dirty="0"/>
              <a:t>(</a:t>
            </a:r>
            <a:r>
              <a:rPr lang="en-US" sz="2400" dirty="0" err="1"/>
              <a:t>Sanh</a:t>
            </a:r>
            <a:r>
              <a:rPr lang="en-US" sz="2400" dirty="0"/>
              <a:t>. xi. 2).”  </a:t>
            </a:r>
            <a:br>
              <a:rPr lang="en-US" sz="1800" dirty="0"/>
            </a:br>
            <a:br>
              <a:rPr lang="en-US" sz="2000" dirty="0"/>
            </a:br>
            <a:r>
              <a:rPr lang="en-US" sz="2800" dirty="0"/>
              <a:t>“In the Mishnah, the book containing the late second century record of Jewish legal rulings and other religious records, we find recorded that </a:t>
            </a:r>
            <a:r>
              <a:rPr lang="en-US" sz="2800" dirty="0">
                <a:effectLst>
                  <a:outerShdw blurRad="69850" dist="43180" dir="5400000" sx="0" sy="0">
                    <a:srgbClr val="000000">
                      <a:alpha val="65000"/>
                    </a:srgbClr>
                  </a:outerShdw>
                </a:effectLst>
              </a:rPr>
              <a:t>the</a:t>
            </a:r>
            <a:r>
              <a:rPr lang="en-US" sz="2800" b="1" dirty="0">
                <a:effectLst>
                  <a:outerShdw blurRad="69850" dist="43180" dir="5400000" sx="0" sy="0">
                    <a:srgbClr val="000000">
                      <a:alpha val="65000"/>
                    </a:srgbClr>
                  </a:outerShdw>
                </a:effectLst>
              </a:rPr>
              <a:t> </a:t>
            </a:r>
            <a:r>
              <a:rPr lang="en-US" sz="2800" b="1" dirty="0">
                <a:solidFill>
                  <a:srgbClr val="C00000"/>
                </a:solidFill>
                <a:effectLst>
                  <a:outerShdw blurRad="69850" dist="43180" dir="5400000" sx="0" sy="0">
                    <a:srgbClr val="000000">
                      <a:alpha val="65000"/>
                    </a:srgbClr>
                  </a:outerShdw>
                </a:effectLst>
              </a:rPr>
              <a:t>Jews’ religious leaders established rigorous protocols and </a:t>
            </a:r>
            <a:br>
              <a:rPr lang="en-US" sz="2800" b="1" dirty="0">
                <a:solidFill>
                  <a:srgbClr val="C00000"/>
                </a:solidFill>
                <a:effectLst>
                  <a:outerShdw blurRad="69850" dist="43180" dir="5400000" sx="0" sy="0">
                    <a:srgbClr val="000000">
                      <a:alpha val="65000"/>
                    </a:srgbClr>
                  </a:outerShdw>
                </a:effectLst>
              </a:rPr>
            </a:br>
            <a:r>
              <a:rPr lang="en-US" sz="2800" b="1" dirty="0">
                <a:solidFill>
                  <a:srgbClr val="C00000"/>
                </a:solidFill>
                <a:effectLst>
                  <a:outerShdw blurRad="69850" dist="43180" dir="5400000" sx="0" sy="0">
                    <a:srgbClr val="000000">
                      <a:alpha val="65000"/>
                    </a:srgbClr>
                  </a:outerShdw>
                </a:effectLst>
              </a:rPr>
              <a:t>rituals for determining when the </a:t>
            </a:r>
            <a:r>
              <a:rPr lang="en-US" sz="2800" b="1" u="sng" dirty="0">
                <a:effectLst>
                  <a:outerShdw blurRad="69850" dist="43180" dir="5400000" sx="0" sy="0">
                    <a:srgbClr val="000000">
                      <a:alpha val="65000"/>
                    </a:srgbClr>
                  </a:outerShdw>
                </a:effectLst>
              </a:rPr>
              <a:t>new</a:t>
            </a:r>
            <a:r>
              <a:rPr lang="en-US" sz="2800" b="1" dirty="0">
                <a:effectLst>
                  <a:outerShdw blurRad="69850" dist="43180" dir="5400000" sx="0" sy="0">
                    <a:srgbClr val="000000">
                      <a:alpha val="65000"/>
                    </a:srgbClr>
                  </a:outerShdw>
                </a:effectLst>
              </a:rPr>
              <a:t> </a:t>
            </a:r>
            <a:r>
              <a:rPr lang="en-US" sz="2800" b="1" u="sng" dirty="0">
                <a:effectLst>
                  <a:outerShdw blurRad="69850" dist="43180" dir="5400000" sx="0" sy="0">
                    <a:srgbClr val="000000">
                      <a:alpha val="65000"/>
                    </a:srgbClr>
                  </a:outerShdw>
                </a:effectLst>
              </a:rPr>
              <a:t>moon</a:t>
            </a:r>
            <a:r>
              <a:rPr lang="en-US" sz="2800" b="1" dirty="0">
                <a:effectLst>
                  <a:outerShdw blurRad="69850" dist="43180" dir="5400000" sx="0" sy="0">
                    <a:srgbClr val="000000">
                      <a:alpha val="65000"/>
                    </a:srgbClr>
                  </a:outerShdw>
                </a:effectLst>
              </a:rPr>
              <a:t> </a:t>
            </a:r>
            <a:r>
              <a:rPr lang="en-US" sz="2800" b="1" dirty="0">
                <a:solidFill>
                  <a:srgbClr val="C00000"/>
                </a:solidFill>
                <a:effectLst>
                  <a:outerShdw blurRad="69850" dist="43180" dir="5400000" sx="0" sy="0">
                    <a:srgbClr val="000000">
                      <a:alpha val="65000"/>
                    </a:srgbClr>
                  </a:outerShdw>
                </a:effectLst>
              </a:rPr>
              <a:t>had been sighted.”  </a:t>
            </a:r>
            <a:endParaRPr lang="en-US" sz="2800" dirty="0">
              <a:solidFill>
                <a:srgbClr val="C00000"/>
              </a:solidFill>
            </a:endParaRPr>
          </a:p>
          <a:p>
            <a:pPr marL="0" indent="0" algn="ctr">
              <a:buFont typeface="Wingdings"/>
              <a:buNone/>
            </a:pPr>
            <a:r>
              <a:rPr lang="en-US" sz="700" dirty="0"/>
              <a:t> </a:t>
            </a:r>
            <a:br>
              <a:rPr lang="en-US" sz="2000" dirty="0"/>
            </a:br>
            <a:r>
              <a:rPr lang="en-US" sz="2800" b="1" dirty="0">
                <a:solidFill>
                  <a:srgbClr val="C00000"/>
                </a:solidFill>
                <a:effectLst>
                  <a:outerShdw blurRad="69850" dist="43180" dir="5400000" sx="0" sy="0">
                    <a:srgbClr val="000000">
                      <a:alpha val="65000"/>
                    </a:srgbClr>
                  </a:outerShdw>
                </a:effectLst>
              </a:rPr>
              <a:t>(Question again:  </a:t>
            </a:r>
            <a:r>
              <a:rPr lang="en-US" sz="2800" b="1" dirty="0">
                <a:solidFill>
                  <a:srgbClr val="002060"/>
                </a:solidFill>
                <a:effectLst>
                  <a:outerShdw blurRad="69850" dist="43180" dir="5400000" sx="0" sy="0">
                    <a:srgbClr val="000000">
                      <a:alpha val="65000"/>
                    </a:srgbClr>
                  </a:outerShdw>
                </a:effectLst>
              </a:rPr>
              <a:t>Where is the Scripture for these claims in the Torah?</a:t>
            </a:r>
            <a:r>
              <a:rPr lang="en-US" sz="2800" b="1" dirty="0">
                <a:solidFill>
                  <a:srgbClr val="C00000"/>
                </a:solidFill>
                <a:effectLst>
                  <a:outerShdw blurRad="69850" dist="43180" dir="5400000" sx="0" sy="0">
                    <a:srgbClr val="000000">
                      <a:alpha val="65000"/>
                    </a:srgbClr>
                  </a:outerShdw>
                </a:effectLst>
              </a:rPr>
              <a:t>)</a:t>
            </a:r>
            <a:endParaRPr lang="en-US" sz="2800" dirty="0">
              <a:solidFill>
                <a:srgbClr val="C00000"/>
              </a:solidFill>
            </a:endParaRPr>
          </a:p>
          <a:p>
            <a:pPr marL="0" indent="0">
              <a:buFont typeface="Wingdings"/>
              <a:buNone/>
            </a:pPr>
            <a:endParaRPr lang="en-US" sz="2400" dirty="0">
              <a:cs typeface="Cordia New" pitchFamily="34" charset="-34"/>
            </a:endParaRPr>
          </a:p>
        </p:txBody>
      </p:sp>
      <p:sp>
        <p:nvSpPr>
          <p:cNvPr id="7" name="Slide Number Placeholder 1"/>
          <p:cNvSpPr>
            <a:spLocks noGrp="1"/>
          </p:cNvSpPr>
          <p:nvPr>
            <p:ph type="sldNum" sz="quarter" idx="4294967295"/>
          </p:nvPr>
        </p:nvSpPr>
        <p:spPr>
          <a:xfrm>
            <a:off x="76200" y="1143000"/>
            <a:ext cx="609600" cy="457200"/>
          </a:xfrm>
          <a:prstGeom prst="rect">
            <a:avLst/>
          </a:prstGeom>
        </p:spPr>
        <p:txBody>
          <a:bodyPr/>
          <a:lstStyle/>
          <a:p>
            <a:fld id="{AA4C6552-42F6-43F2-A3FB-E92E8C09004E}" type="slidenum">
              <a:rPr lang="en-US" sz="1600" b="1" smtClean="0">
                <a:solidFill>
                  <a:srgbClr val="002060"/>
                </a:solidFill>
              </a:rPr>
              <a:pPr/>
              <a:t>37</a:t>
            </a:fld>
            <a:endParaRPr lang="en-US" b="1" dirty="0">
              <a:solidFill>
                <a:srgbClr val="002060"/>
              </a:solidFill>
            </a:endParaRPr>
          </a:p>
        </p:txBody>
      </p:sp>
      <p:pic>
        <p:nvPicPr>
          <p:cNvPr id="5" name="Picture 13" descr="C:\Users\Rae\Desktop\Art on Desktop\white man clip art\yellow-blue smiley faces\smiley face - no wa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44200" y="4954429"/>
            <a:ext cx="1044416" cy="114157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0952608"/>
      </p:ext>
    </p:extLst>
  </p:cSld>
  <p:clrMapOvr>
    <a:masterClrMapping/>
  </p:clrMapOvr>
  <p:transition spd="med">
    <p:circle/>
  </p:transition>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457200" y="1483360"/>
            <a:ext cx="11506200" cy="3262432"/>
          </a:xfrm>
          <a:prstGeom prst="rect">
            <a:avLst/>
          </a:prstGeom>
          <a:noFill/>
        </p:spPr>
        <p:txBody>
          <a:bodyPr wrap="square" lIns="91440" tIns="45720" rIns="91440" bIns="45720">
            <a:spAutoFit/>
          </a:bodyPr>
          <a:lstStyle/>
          <a:p>
            <a:r>
              <a:rPr lang="en-US" sz="4400" b="1" dirty="0">
                <a:ln w="1905">
                  <a:solidFill>
                    <a:srgbClr val="002060"/>
                  </a:solidFill>
                </a:ln>
                <a:solidFill>
                  <a:srgbClr val="00B0F0"/>
                </a:solidFill>
                <a:effectLst>
                  <a:glow rad="228600">
                    <a:schemeClr val="accent5">
                      <a:satMod val="175000"/>
                      <a:alpha val="40000"/>
                    </a:schemeClr>
                  </a:glow>
                  <a:innerShdw blurRad="69850" dist="43180" dir="5400000">
                    <a:srgbClr val="000000">
                      <a:alpha val="65000"/>
                    </a:srgbClr>
                  </a:innerShdw>
                </a:effectLst>
                <a:latin typeface="Cooper Black" pitchFamily="18" charset="0"/>
              </a:rPr>
              <a:t>Jer 6:16 </a:t>
            </a:r>
            <a:r>
              <a:rPr lang="en-US" sz="4400" b="1" dirty="0" err="1">
                <a:ln w="1905">
                  <a:solidFill>
                    <a:schemeClr val="accent5">
                      <a:lumMod val="50000"/>
                    </a:schemeClr>
                  </a:solidFill>
                </a:ln>
                <a:solidFill>
                  <a:schemeClr val="bg1"/>
                </a:solidFill>
                <a:effectLst>
                  <a:glow rad="228600">
                    <a:schemeClr val="accent5">
                      <a:satMod val="175000"/>
                      <a:alpha val="40000"/>
                    </a:schemeClr>
                  </a:glow>
                  <a:innerShdw blurRad="69850" dist="43180" dir="5400000">
                    <a:srgbClr val="000000">
                      <a:alpha val="65000"/>
                    </a:srgbClr>
                  </a:innerShdw>
                </a:effectLst>
              </a:rPr>
              <a:t>counselled</a:t>
            </a:r>
            <a:r>
              <a:rPr lang="en-US" sz="4400" b="1" dirty="0">
                <a:ln w="1905">
                  <a:solidFill>
                    <a:schemeClr val="accent5">
                      <a:lumMod val="50000"/>
                    </a:schemeClr>
                  </a:solidFill>
                </a:ln>
                <a:solidFill>
                  <a:schemeClr val="bg1"/>
                </a:solidFill>
                <a:effectLst>
                  <a:glow rad="228600">
                    <a:schemeClr val="accent5">
                      <a:satMod val="175000"/>
                      <a:alpha val="40000"/>
                    </a:schemeClr>
                  </a:glow>
                  <a:innerShdw blurRad="69850" dist="43180" dir="5400000">
                    <a:srgbClr val="000000">
                      <a:alpha val="65000"/>
                    </a:srgbClr>
                  </a:innerShdw>
                </a:effectLst>
              </a:rPr>
              <a:t> the people to </a:t>
            </a:r>
            <a:br>
              <a:rPr lang="en-US" sz="4400" b="1" dirty="0">
                <a:ln w="1905">
                  <a:solidFill>
                    <a:schemeClr val="accent5">
                      <a:lumMod val="50000"/>
                    </a:schemeClr>
                  </a:solidFill>
                </a:ln>
                <a:solidFill>
                  <a:schemeClr val="bg1"/>
                </a:solidFill>
                <a:effectLst>
                  <a:glow rad="228600">
                    <a:schemeClr val="accent5">
                      <a:satMod val="175000"/>
                      <a:alpha val="40000"/>
                    </a:schemeClr>
                  </a:glow>
                  <a:innerShdw blurRad="69850" dist="43180" dir="5400000">
                    <a:srgbClr val="000000">
                      <a:alpha val="65000"/>
                    </a:srgbClr>
                  </a:innerShdw>
                </a:effectLst>
              </a:rPr>
            </a:br>
            <a:r>
              <a:rPr lang="en-US" sz="2800" b="1" dirty="0">
                <a:ln w="1905">
                  <a:solidFill>
                    <a:schemeClr val="accent5">
                      <a:lumMod val="50000"/>
                    </a:schemeClr>
                  </a:solidFill>
                </a:ln>
                <a:solidFill>
                  <a:schemeClr val="bg1"/>
                </a:solidFill>
                <a:effectLst>
                  <a:glow rad="228600">
                    <a:schemeClr val="accent5">
                      <a:satMod val="175000"/>
                      <a:alpha val="40000"/>
                    </a:schemeClr>
                  </a:glow>
                  <a:innerShdw blurRad="69850" dist="43180" dir="5400000">
                    <a:srgbClr val="000000">
                      <a:alpha val="65000"/>
                    </a:srgbClr>
                  </a:innerShdw>
                </a:effectLst>
              </a:rPr>
              <a:t>   </a:t>
            </a:r>
            <a:br>
              <a:rPr lang="en-US" sz="3200" b="1" dirty="0">
                <a:ln w="1905">
                  <a:solidFill>
                    <a:schemeClr val="accent5">
                      <a:lumMod val="50000"/>
                    </a:schemeClr>
                  </a:solidFill>
                </a:ln>
                <a:solidFill>
                  <a:schemeClr val="bg1"/>
                </a:solidFill>
                <a:effectLst>
                  <a:glow rad="228600">
                    <a:schemeClr val="accent5">
                      <a:satMod val="175000"/>
                      <a:alpha val="40000"/>
                    </a:schemeClr>
                  </a:glow>
                  <a:innerShdw blurRad="69850" dist="43180" dir="5400000">
                    <a:srgbClr val="000000">
                      <a:alpha val="65000"/>
                    </a:srgbClr>
                  </a:innerShdw>
                </a:effectLst>
              </a:rPr>
            </a:br>
            <a:r>
              <a:rPr lang="en-US" sz="1400" b="1" dirty="0">
                <a:ln w="1905">
                  <a:solidFill>
                    <a:schemeClr val="accent5">
                      <a:lumMod val="50000"/>
                    </a:schemeClr>
                  </a:solidFill>
                </a:ln>
                <a:solidFill>
                  <a:schemeClr val="bg1"/>
                </a:solidFill>
                <a:effectLst>
                  <a:glow rad="228600">
                    <a:schemeClr val="accent5">
                      <a:satMod val="175000"/>
                      <a:alpha val="40000"/>
                    </a:schemeClr>
                  </a:glow>
                  <a:innerShdw blurRad="69850" dist="43180" dir="5400000">
                    <a:srgbClr val="000000">
                      <a:alpha val="65000"/>
                    </a:srgbClr>
                  </a:innerShdw>
                </a:effectLst>
              </a:rPr>
              <a:t> </a:t>
            </a:r>
          </a:p>
          <a:p>
            <a:pPr algn="ctr"/>
            <a:r>
              <a:rPr lang="en-US" sz="4000" b="1" dirty="0">
                <a:ln w="1905">
                  <a:solidFill>
                    <a:schemeClr val="accent5">
                      <a:lumMod val="50000"/>
                    </a:schemeClr>
                  </a:solidFill>
                </a:ln>
                <a:solidFill>
                  <a:schemeClr val="bg1"/>
                </a:solidFill>
                <a:effectLst>
                  <a:glow rad="228600">
                    <a:schemeClr val="accent5">
                      <a:satMod val="175000"/>
                      <a:alpha val="40000"/>
                    </a:schemeClr>
                  </a:glow>
                  <a:innerShdw blurRad="69850" dist="43180" dir="5400000">
                    <a:srgbClr val="000000">
                      <a:alpha val="65000"/>
                    </a:srgbClr>
                  </a:innerShdw>
                </a:effectLst>
              </a:rPr>
              <a:t>Thus saith </a:t>
            </a:r>
            <a:r>
              <a:rPr lang="en-US" sz="4000" b="1" dirty="0">
                <a:ln w="1905">
                  <a:solidFill>
                    <a:schemeClr val="accent5">
                      <a:lumMod val="50000"/>
                    </a:schemeClr>
                  </a:solidFill>
                </a:ln>
                <a:solidFill>
                  <a:srgbClr val="00B0F0"/>
                </a:solidFill>
                <a:effectLst>
                  <a:glow rad="228600">
                    <a:schemeClr val="accent5">
                      <a:satMod val="175000"/>
                      <a:alpha val="40000"/>
                    </a:schemeClr>
                  </a:glow>
                  <a:innerShdw blurRad="69850" dist="43180" dir="5400000">
                    <a:srgbClr val="000000">
                      <a:alpha val="65000"/>
                    </a:srgbClr>
                  </a:innerShdw>
                </a:effectLst>
              </a:rPr>
              <a:t>Yahuah, </a:t>
            </a:r>
            <a:r>
              <a:rPr lang="en-US" sz="4000" b="1" dirty="0">
                <a:ln w="1905">
                  <a:solidFill>
                    <a:schemeClr val="accent5">
                      <a:lumMod val="50000"/>
                    </a:schemeClr>
                  </a:solidFill>
                </a:ln>
                <a:solidFill>
                  <a:schemeClr val="bg1"/>
                </a:solidFill>
                <a:effectLst>
                  <a:glow rad="228600">
                    <a:schemeClr val="accent5">
                      <a:satMod val="175000"/>
                      <a:alpha val="40000"/>
                    </a:schemeClr>
                  </a:glow>
                  <a:innerShdw blurRad="69850" dist="43180" dir="5400000">
                    <a:srgbClr val="000000">
                      <a:alpha val="65000"/>
                    </a:srgbClr>
                  </a:innerShdw>
                </a:effectLst>
              </a:rPr>
              <a:t>Stand ye in the ways, and see, </a:t>
            </a:r>
            <a:br>
              <a:rPr lang="en-US" sz="4000" b="1" dirty="0">
                <a:ln w="1905">
                  <a:solidFill>
                    <a:schemeClr val="accent5">
                      <a:lumMod val="50000"/>
                    </a:schemeClr>
                  </a:solidFill>
                </a:ln>
                <a:solidFill>
                  <a:schemeClr val="bg1"/>
                </a:solidFill>
                <a:effectLst>
                  <a:glow rad="228600">
                    <a:schemeClr val="accent5">
                      <a:satMod val="175000"/>
                      <a:alpha val="40000"/>
                    </a:schemeClr>
                  </a:glow>
                  <a:innerShdw blurRad="69850" dist="43180" dir="5400000">
                    <a:srgbClr val="000000">
                      <a:alpha val="65000"/>
                    </a:srgbClr>
                  </a:innerShdw>
                </a:effectLst>
              </a:rPr>
            </a:br>
            <a:r>
              <a:rPr lang="en-US" sz="4000" b="1" dirty="0">
                <a:ln w="1905">
                  <a:solidFill>
                    <a:schemeClr val="accent5">
                      <a:lumMod val="50000"/>
                    </a:schemeClr>
                  </a:solidFill>
                </a:ln>
                <a:solidFill>
                  <a:schemeClr val="bg1"/>
                </a:solidFill>
                <a:effectLst>
                  <a:glow rad="228600">
                    <a:schemeClr val="accent5">
                      <a:satMod val="175000"/>
                      <a:alpha val="40000"/>
                    </a:schemeClr>
                  </a:glow>
                  <a:innerShdw blurRad="69850" dist="43180" dir="5400000">
                    <a:srgbClr val="000000">
                      <a:alpha val="65000"/>
                    </a:srgbClr>
                  </a:innerShdw>
                </a:effectLst>
              </a:rPr>
              <a:t>and ask for the old paths, where is the good way, </a:t>
            </a:r>
            <a:br>
              <a:rPr lang="en-US" sz="4000" b="1" dirty="0">
                <a:ln w="1905">
                  <a:solidFill>
                    <a:schemeClr val="accent5">
                      <a:lumMod val="50000"/>
                    </a:schemeClr>
                  </a:solidFill>
                </a:ln>
                <a:solidFill>
                  <a:schemeClr val="bg1"/>
                </a:solidFill>
                <a:effectLst>
                  <a:glow rad="228600">
                    <a:schemeClr val="accent5">
                      <a:satMod val="175000"/>
                      <a:alpha val="40000"/>
                    </a:schemeClr>
                  </a:glow>
                  <a:innerShdw blurRad="69850" dist="43180" dir="5400000">
                    <a:srgbClr val="000000">
                      <a:alpha val="65000"/>
                    </a:srgbClr>
                  </a:innerShdw>
                </a:effectLst>
              </a:rPr>
            </a:br>
            <a:r>
              <a:rPr lang="en-US" sz="4000" b="1" dirty="0">
                <a:ln w="1905">
                  <a:solidFill>
                    <a:schemeClr val="accent5">
                      <a:lumMod val="50000"/>
                    </a:schemeClr>
                  </a:solidFill>
                </a:ln>
                <a:solidFill>
                  <a:schemeClr val="bg1"/>
                </a:solidFill>
                <a:effectLst>
                  <a:glow rad="228600">
                    <a:schemeClr val="accent5">
                      <a:satMod val="175000"/>
                      <a:alpha val="40000"/>
                    </a:schemeClr>
                  </a:glow>
                  <a:innerShdw blurRad="69850" dist="43180" dir="5400000">
                    <a:srgbClr val="000000">
                      <a:alpha val="65000"/>
                    </a:srgbClr>
                  </a:innerShdw>
                </a:effectLst>
              </a:rPr>
              <a:t>and walk therein, and ye shall find rest for your souls.  </a:t>
            </a:r>
            <a:endParaRPr lang="en-US" sz="4000" b="1" dirty="0">
              <a:ln w="1905">
                <a:solidFill>
                  <a:schemeClr val="accent5">
                    <a:lumMod val="50000"/>
                  </a:schemeClr>
                </a:solidFill>
              </a:ln>
              <a:solidFill>
                <a:srgbClr val="FFC000"/>
              </a:solidFill>
              <a:effectLst>
                <a:glow rad="228600">
                  <a:schemeClr val="accent5">
                    <a:satMod val="175000"/>
                    <a:alpha val="40000"/>
                  </a:schemeClr>
                </a:glow>
                <a:innerShdw blurRad="69850" dist="43180" dir="5400000">
                  <a:srgbClr val="000000">
                    <a:alpha val="65000"/>
                  </a:srgbClr>
                </a:innerShdw>
              </a:effectLst>
            </a:endParaRPr>
          </a:p>
        </p:txBody>
      </p:sp>
      <p:sp>
        <p:nvSpPr>
          <p:cNvPr id="8" name="Slide Number Placeholder 3"/>
          <p:cNvSpPr>
            <a:spLocks noGrp="1"/>
          </p:cNvSpPr>
          <p:nvPr>
            <p:ph type="sldNum" sz="quarter" idx="12"/>
          </p:nvPr>
        </p:nvSpPr>
        <p:spPr>
          <a:xfrm>
            <a:off x="9372600" y="6492875"/>
            <a:ext cx="2743200" cy="365125"/>
          </a:xfrm>
        </p:spPr>
        <p:txBody>
          <a:bodyPr/>
          <a:lstStyle/>
          <a:p>
            <a:fld id="{AA4C6552-42F6-43F2-A3FB-E92E8C09004E}" type="slidenum">
              <a:rPr lang="en-US" sz="1800" b="1" smtClean="0">
                <a:solidFill>
                  <a:schemeClr val="tx1">
                    <a:lumMod val="85000"/>
                    <a:lumOff val="15000"/>
                  </a:schemeClr>
                </a:solidFill>
              </a:rPr>
              <a:pPr/>
              <a:t>38</a:t>
            </a:fld>
            <a:endParaRPr lang="en-US" b="1" dirty="0">
              <a:solidFill>
                <a:schemeClr val="tx1">
                  <a:lumMod val="85000"/>
                  <a:lumOff val="15000"/>
                </a:schemeClr>
              </a:solidFill>
            </a:endParaRPr>
          </a:p>
        </p:txBody>
      </p:sp>
      <p:pic>
        <p:nvPicPr>
          <p:cNvPr id="5" name="Picture 2" descr="C:\Users\Rae\Desktop\#28 Moon Art\Old Path bann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3000" y="1143000"/>
            <a:ext cx="3276600" cy="1692342"/>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38200" y="228600"/>
            <a:ext cx="10744200" cy="990600"/>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4800" b="1" dirty="0">
                <a:ln w="11430"/>
                <a:solidFill>
                  <a:srgbClr val="FF9900"/>
                </a:solidFill>
                <a:effectLst>
                  <a:outerShdw blurRad="50800" dist="39000" dir="5460000" algn="tl">
                    <a:srgbClr val="000000">
                      <a:alpha val="38000"/>
                    </a:srgbClr>
                  </a:outerShdw>
                </a:effectLst>
              </a:rPr>
              <a:t>It’s Time to Remember …</a:t>
            </a:r>
          </a:p>
        </p:txBody>
      </p:sp>
      <p:sp>
        <p:nvSpPr>
          <p:cNvPr id="11" name="Title 1"/>
          <p:cNvSpPr txBox="1">
            <a:spLocks/>
          </p:cNvSpPr>
          <p:nvPr/>
        </p:nvSpPr>
        <p:spPr>
          <a:xfrm>
            <a:off x="599950" y="4992013"/>
            <a:ext cx="11058650" cy="1524000"/>
          </a:xfrm>
          <a:prstGeom prst="rect">
            <a:avLst/>
          </a:prstGeom>
          <a:solidFill>
            <a:schemeClr val="accent5">
              <a:lumMod val="50000"/>
              <a:alpha val="62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ln w="11430">
                  <a:solidFill>
                    <a:srgbClr val="002060"/>
                  </a:solidFill>
                </a:ln>
                <a:solidFill>
                  <a:schemeClr val="accent2"/>
                </a:solidFill>
                <a:effectLst>
                  <a:outerShdw blurRad="50800" dist="39000" dir="5460000" algn="tl">
                    <a:srgbClr val="000000">
                      <a:alpha val="38000"/>
                    </a:srgbClr>
                  </a:outerShdw>
                </a:effectLst>
              </a:rPr>
              <a:t>Also remember … David would have written </a:t>
            </a:r>
            <a:br>
              <a:rPr lang="en-US" sz="4000" b="1" dirty="0">
                <a:ln w="11430">
                  <a:solidFill>
                    <a:srgbClr val="002060"/>
                  </a:solidFill>
                </a:ln>
                <a:solidFill>
                  <a:schemeClr val="accent2"/>
                </a:solidFill>
                <a:effectLst>
                  <a:outerShdw blurRad="50800" dist="39000" dir="5460000" algn="tl">
                    <a:srgbClr val="000000">
                      <a:alpha val="38000"/>
                    </a:srgbClr>
                  </a:outerShdw>
                </a:effectLst>
              </a:rPr>
            </a:br>
            <a:r>
              <a:rPr lang="en-US" sz="4000" b="1" dirty="0">
                <a:ln w="11430">
                  <a:solidFill>
                    <a:srgbClr val="002060"/>
                  </a:solidFill>
                </a:ln>
                <a:solidFill>
                  <a:schemeClr val="accent2"/>
                </a:solidFill>
                <a:effectLst>
                  <a:outerShdw blurRad="50800" dist="39000" dir="5460000" algn="tl">
                    <a:srgbClr val="000000">
                      <a:alpha val="38000"/>
                    </a:srgbClr>
                  </a:outerShdw>
                </a:effectLst>
              </a:rPr>
              <a:t>Ps 81:3-4 according to Moses &amp; Torah.</a:t>
            </a:r>
          </a:p>
        </p:txBody>
      </p:sp>
      <p:sp>
        <p:nvSpPr>
          <p:cNvPr id="12" name="Rectangle 11"/>
          <p:cNvSpPr/>
          <p:nvPr/>
        </p:nvSpPr>
        <p:spPr>
          <a:xfrm>
            <a:off x="445625" y="1470950"/>
            <a:ext cx="2514600" cy="769441"/>
          </a:xfrm>
          <a:prstGeom prst="rect">
            <a:avLst/>
          </a:prstGeom>
          <a:noFill/>
        </p:spPr>
        <p:txBody>
          <a:bodyPr wrap="square" lIns="91440" tIns="45720" rIns="91440" bIns="45720">
            <a:spAutoFit/>
            <a:scene3d>
              <a:camera prst="orthographicFront"/>
              <a:lightRig rig="threePt" dir="t"/>
            </a:scene3d>
            <a:sp3d extrusionH="57150">
              <a:bevelT h="25400" prst="softRound"/>
            </a:sp3d>
          </a:bodyPr>
          <a:lstStyle/>
          <a:p>
            <a:r>
              <a:rPr lang="en-US" sz="4400" b="1" dirty="0">
                <a:ln w="1905">
                  <a:solidFill>
                    <a:srgbClr val="002060"/>
                  </a:solidFill>
                </a:ln>
                <a:solidFill>
                  <a:srgbClr val="00B0F0"/>
                </a:solidFill>
                <a:effectLst>
                  <a:glow rad="228600">
                    <a:schemeClr val="accent5">
                      <a:satMod val="175000"/>
                      <a:alpha val="40000"/>
                    </a:schemeClr>
                  </a:glow>
                  <a:innerShdw blurRad="69850" dist="43180" dir="5400000">
                    <a:srgbClr val="000000">
                      <a:alpha val="65000"/>
                    </a:srgbClr>
                  </a:innerShdw>
                </a:effectLst>
                <a:latin typeface="Cooper Black" pitchFamily="18" charset="0"/>
              </a:rPr>
              <a:t>Jer 6:16</a:t>
            </a:r>
            <a:endParaRPr lang="en-US" sz="4000" b="1" dirty="0">
              <a:ln w="1905">
                <a:solidFill>
                  <a:schemeClr val="accent5">
                    <a:lumMod val="50000"/>
                  </a:schemeClr>
                </a:solidFill>
              </a:ln>
              <a:solidFill>
                <a:srgbClr val="FFC000"/>
              </a:solidFill>
              <a:effectLst>
                <a:glow rad="228600">
                  <a:schemeClr val="accent5">
                    <a:satMod val="175000"/>
                    <a:alpha val="40000"/>
                  </a:schemeClr>
                </a:glow>
                <a:innerShdw blurRad="69850" dist="43180" dir="5400000">
                  <a:srgbClr val="000000">
                    <a:alpha val="65000"/>
                  </a:srgbClr>
                </a:innerShdw>
              </a:effectLst>
            </a:endParaRPr>
          </a:p>
        </p:txBody>
      </p:sp>
    </p:spTree>
    <p:extLst>
      <p:ext uri="{BB962C8B-B14F-4D97-AF65-F5344CB8AC3E}">
        <p14:creationId xmlns:p14="http://schemas.microsoft.com/office/powerpoint/2010/main" val="4267990762"/>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wipe(up)">
                                      <p:cBhvr>
                                        <p:cTn id="7" dur="2500"/>
                                        <p:tgtEl>
                                          <p:spTgt spid="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1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Title 1"/>
          <p:cNvSpPr>
            <a:spLocks noGrp="1"/>
          </p:cNvSpPr>
          <p:nvPr>
            <p:ph type="title"/>
          </p:nvPr>
        </p:nvSpPr>
        <p:spPr>
          <a:xfrm>
            <a:off x="838200" y="228600"/>
            <a:ext cx="11277600" cy="990600"/>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4800" b="1" dirty="0">
                <a:ln w="11430"/>
                <a:solidFill>
                  <a:srgbClr val="FF9900"/>
                </a:solidFill>
                <a:effectLst>
                  <a:outerShdw blurRad="50800" dist="39000" dir="5460000" algn="tl">
                    <a:srgbClr val="000000">
                      <a:alpha val="38000"/>
                    </a:srgbClr>
                  </a:outerShdw>
                </a:effectLst>
              </a:rPr>
              <a:t>6)  Quotes Regarding </a:t>
            </a:r>
            <a:r>
              <a:rPr lang="en-US" sz="4800" b="1" dirty="0">
                <a:ln w="11430"/>
                <a:solidFill>
                  <a:srgbClr val="0070C0"/>
                </a:solidFill>
                <a:effectLst>
                  <a:outerShdw blurRad="50800" dist="39000" dir="5460000" algn="tl">
                    <a:srgbClr val="000000">
                      <a:alpha val="38000"/>
                    </a:srgbClr>
                  </a:outerShdw>
                </a:effectLst>
              </a:rPr>
              <a:t>Joseph &amp; Ps 81:3</a:t>
            </a:r>
            <a:r>
              <a:rPr lang="en-US" sz="4800" b="1" dirty="0">
                <a:ln w="11430"/>
                <a:solidFill>
                  <a:srgbClr val="FF9900"/>
                </a:solidFill>
                <a:effectLst>
                  <a:outerShdw blurRad="50800" dist="39000" dir="5460000" algn="tl">
                    <a:srgbClr val="000000">
                      <a:alpha val="38000"/>
                    </a:srgbClr>
                  </a:outerShdw>
                </a:effectLst>
              </a:rPr>
              <a:t>  </a:t>
            </a:r>
            <a:endParaRPr lang="en-US" sz="3200" b="1" dirty="0">
              <a:ln w="11430"/>
              <a:solidFill>
                <a:srgbClr val="FF9900"/>
              </a:solidFill>
              <a:effectLst>
                <a:outerShdw blurRad="50800" dist="39000" dir="5460000" algn="tl">
                  <a:srgbClr val="000000">
                    <a:alpha val="38000"/>
                  </a:srgbClr>
                </a:outerShdw>
              </a:effectLst>
            </a:endParaRPr>
          </a:p>
        </p:txBody>
      </p:sp>
      <p:sp>
        <p:nvSpPr>
          <p:cNvPr id="4" name="Content Placeholder 2"/>
          <p:cNvSpPr txBox="1">
            <a:spLocks/>
          </p:cNvSpPr>
          <p:nvPr/>
        </p:nvSpPr>
        <p:spPr>
          <a:xfrm>
            <a:off x="838200" y="1589566"/>
            <a:ext cx="10744200" cy="5268434"/>
          </a:xfrm>
          <a:prstGeom prst="rect">
            <a:avLst/>
          </a:prstGeom>
        </p:spPr>
        <p:txBody>
          <a:bodyPr>
            <a:normAutofit fontScale="92500"/>
            <a:scene3d>
              <a:camera prst="orthographicFront"/>
              <a:lightRig rig="threePt" dir="t"/>
            </a:scene3d>
            <a:sp3d extrusionH="57150">
              <a:bevelT w="38100" h="38100" prst="angle"/>
            </a:sp3d>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buFont typeface="+mj-lt"/>
              <a:buAutoNum type="arabicPeriod" startAt="8"/>
            </a:pPr>
            <a:r>
              <a:rPr lang="en-US" sz="2800" b="1" dirty="0"/>
              <a:t>“Psalm 81</a:t>
            </a:r>
            <a:r>
              <a:rPr lang="en-US" sz="2800" dirty="0"/>
              <a:t> tells us that Joseph instituted the Rosh </a:t>
            </a:r>
            <a:r>
              <a:rPr lang="en-US" sz="2800" dirty="0" err="1"/>
              <a:t>Chodesh</a:t>
            </a:r>
            <a:r>
              <a:rPr lang="en-US" sz="2800" dirty="0"/>
              <a:t> during his tenure as the viceroy of Egypt.  </a:t>
            </a:r>
            <a:r>
              <a:rPr lang="en-US" sz="2800" b="1" dirty="0">
                <a:solidFill>
                  <a:srgbClr val="8A0045"/>
                </a:solidFill>
              </a:rPr>
              <a:t>Joseph had the power to declare the decree and the people of Egypt, principally the sons of Israel, were delighted to make the recognition of the </a:t>
            </a:r>
            <a:r>
              <a:rPr lang="en-US" sz="2800" b="1" dirty="0">
                <a:solidFill>
                  <a:srgbClr val="FF0000"/>
                </a:solidFill>
              </a:rPr>
              <a:t>new moon </a:t>
            </a:r>
            <a:r>
              <a:rPr lang="en-US" sz="2800" b="1" dirty="0">
                <a:solidFill>
                  <a:srgbClr val="8A0045"/>
                </a:solidFill>
              </a:rPr>
              <a:t>as a joyful feast.  </a:t>
            </a:r>
            <a:r>
              <a:rPr lang="en-US" sz="2800" dirty="0"/>
              <a:t>The testimony was to honor Joseph for what he did as a righteous deliverer, who in many ways prefigured the coming Messiah of Israel </a:t>
            </a:r>
            <a:br>
              <a:rPr lang="en-US" sz="2800" dirty="0"/>
            </a:br>
            <a:r>
              <a:rPr lang="en-US" sz="2800" dirty="0"/>
              <a:t>and the redemption that He would ultimately bring.  All of Yahuah's feasts are a role play of eternal truths in His eternal purposes and keep His redemptive plan before us.  </a:t>
            </a:r>
            <a:r>
              <a:rPr lang="en-US" sz="2800" b="1" dirty="0">
                <a:solidFill>
                  <a:srgbClr val="FF0000"/>
                </a:solidFill>
              </a:rPr>
              <a:t>What Joseph set in place as a testimony, </a:t>
            </a:r>
            <a:br>
              <a:rPr lang="en-US" sz="2800" b="1" dirty="0">
                <a:solidFill>
                  <a:srgbClr val="FF0000"/>
                </a:solidFill>
              </a:rPr>
            </a:br>
            <a:r>
              <a:rPr lang="en-US" sz="2800" b="1" dirty="0">
                <a:solidFill>
                  <a:srgbClr val="FF0000"/>
                </a:solidFill>
              </a:rPr>
              <a:t>has been established as a "statute for Israel, a law of the God of Jacob."</a:t>
            </a:r>
            <a:r>
              <a:rPr lang="en-US" sz="2800" dirty="0"/>
              <a:t> </a:t>
            </a:r>
            <a:br>
              <a:rPr lang="en-US" sz="2800" dirty="0"/>
            </a:br>
            <a:r>
              <a:rPr lang="en-US" sz="2000" dirty="0"/>
              <a:t>(Psalm 81: 3-4)  </a:t>
            </a:r>
            <a:br>
              <a:rPr lang="en-US" sz="2000" dirty="0"/>
            </a:br>
            <a:r>
              <a:rPr lang="en-US" sz="1700" dirty="0">
                <a:latin typeface="Candara" pitchFamily="34" charset="0"/>
              </a:rPr>
              <a:t>(The Works of Philo, On the Life of Moses II, chapter XLI, Part 222 and 224.)  </a:t>
            </a:r>
            <a:r>
              <a:rPr lang="en-US" sz="1700" b="1" dirty="0">
                <a:solidFill>
                  <a:srgbClr val="006600"/>
                </a:solidFill>
                <a:effectLst>
                  <a:outerShdw blurRad="69850" dist="43180" dir="5400000" sx="0" sy="0">
                    <a:srgbClr val="000000">
                      <a:alpha val="65000"/>
                    </a:srgbClr>
                  </a:outerShdw>
                </a:effectLst>
                <a:latin typeface="Candara" pitchFamily="34" charset="0"/>
              </a:rPr>
              <a:t>Josephus the Jewish historian also confirms this </a:t>
            </a:r>
            <a:r>
              <a:rPr lang="en-US" sz="1700" dirty="0">
                <a:latin typeface="Candara" pitchFamily="34" charset="0"/>
              </a:rPr>
              <a:t>and defines it as "when the sun was in Aries" (Josephus, Ant. 3.201; III.x.5].  </a:t>
            </a:r>
            <a:br>
              <a:rPr lang="en-US" sz="2000" dirty="0"/>
            </a:br>
            <a:r>
              <a:rPr lang="en-US" sz="2000" b="1" dirty="0">
                <a:solidFill>
                  <a:srgbClr val="C00000"/>
                </a:solidFill>
                <a:effectLst>
                  <a:outerShdw blurRad="69850" dist="43180" dir="5400000" sx="0" sy="0">
                    <a:srgbClr val="000000">
                      <a:alpha val="65000"/>
                    </a:srgbClr>
                  </a:outerShdw>
                </a:effectLst>
              </a:rPr>
              <a:t>(Note again:  Ps 81:3 has no basis from Torah to blow the trumpet on the new moon!)</a:t>
            </a:r>
            <a:endParaRPr lang="en-US" sz="2000" dirty="0">
              <a:solidFill>
                <a:srgbClr val="C00000"/>
              </a:solidFill>
            </a:endParaRPr>
          </a:p>
          <a:p>
            <a:pPr marL="0" indent="0">
              <a:buFont typeface="Wingdings"/>
              <a:buNone/>
            </a:pPr>
            <a:endParaRPr lang="en-US" sz="2400" dirty="0">
              <a:cs typeface="Cordia New" pitchFamily="34" charset="-34"/>
            </a:endParaRPr>
          </a:p>
        </p:txBody>
      </p:sp>
      <p:sp>
        <p:nvSpPr>
          <p:cNvPr id="6" name="Slide Number Placeholder 1"/>
          <p:cNvSpPr>
            <a:spLocks noGrp="1"/>
          </p:cNvSpPr>
          <p:nvPr>
            <p:ph type="sldNum" sz="quarter" idx="4294967295"/>
          </p:nvPr>
        </p:nvSpPr>
        <p:spPr>
          <a:xfrm>
            <a:off x="76200" y="1143000"/>
            <a:ext cx="609600" cy="457200"/>
          </a:xfrm>
          <a:prstGeom prst="rect">
            <a:avLst/>
          </a:prstGeom>
        </p:spPr>
        <p:txBody>
          <a:bodyPr/>
          <a:lstStyle/>
          <a:p>
            <a:fld id="{AA4C6552-42F6-43F2-A3FB-E92E8C09004E}" type="slidenum">
              <a:rPr lang="en-US" sz="1600" b="1" smtClean="0">
                <a:solidFill>
                  <a:srgbClr val="002060"/>
                </a:solidFill>
              </a:rPr>
              <a:pPr/>
              <a:t>39</a:t>
            </a:fld>
            <a:endParaRPr lang="en-US" b="1" dirty="0">
              <a:solidFill>
                <a:srgbClr val="002060"/>
              </a:solidFill>
            </a:endParaRPr>
          </a:p>
        </p:txBody>
      </p:sp>
    </p:spTree>
    <p:extLst>
      <p:ext uri="{BB962C8B-B14F-4D97-AF65-F5344CB8AC3E}">
        <p14:creationId xmlns:p14="http://schemas.microsoft.com/office/powerpoint/2010/main" val="439703608"/>
      </p:ext>
    </p:extLst>
  </p:cSld>
  <p:clrMapOvr>
    <a:masterClrMapping/>
  </p:clrMapOvr>
  <p:transition spd="med">
    <p:circle/>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A4C6552-42F6-43F2-A3FB-E92E8C09004E}" type="slidenum">
              <a:rPr lang="en-US" smtClean="0"/>
              <a:t>4</a:t>
            </a:fld>
            <a:endParaRPr lang="en-US"/>
          </a:p>
        </p:txBody>
      </p:sp>
      <p:sp>
        <p:nvSpPr>
          <p:cNvPr id="3" name="Title 2"/>
          <p:cNvSpPr txBox="1">
            <a:spLocks/>
          </p:cNvSpPr>
          <p:nvPr/>
        </p:nvSpPr>
        <p:spPr>
          <a:xfrm>
            <a:off x="914400" y="2057400"/>
            <a:ext cx="5410200" cy="4343400"/>
          </a:xfrm>
          <a:prstGeom prst="roundRect">
            <a:avLst>
              <a:gd name="adj" fmla="val 9301"/>
            </a:avLst>
          </a:prstGeom>
          <a:gradFill>
            <a:gsLst>
              <a:gs pos="0">
                <a:srgbClr val="000000"/>
              </a:gs>
              <a:gs pos="11000">
                <a:srgbClr val="000040"/>
              </a:gs>
              <a:gs pos="43000">
                <a:srgbClr val="400040"/>
              </a:gs>
              <a:gs pos="59000">
                <a:srgbClr val="8F0040"/>
              </a:gs>
              <a:gs pos="83000">
                <a:srgbClr val="F27300"/>
              </a:gs>
              <a:gs pos="100000">
                <a:srgbClr val="FFBF00"/>
              </a:gs>
            </a:gsLst>
            <a:lin ang="5400000" scaled="0"/>
          </a:gradFill>
          <a:ln w="3492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Autofit/>
            <a:scene3d>
              <a:camera prst="orthographicFront"/>
              <a:lightRig rig="balanced" dir="t">
                <a:rot lat="0" lon="0" rev="2100000"/>
              </a:lightRig>
            </a:scene3d>
            <a:sp3d extrusionH="57150" prstMaterial="metal">
              <a:bevelT w="38100" h="25400"/>
              <a:contourClr>
                <a:schemeClr val="bg2"/>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2800" b="1" dirty="0">
                <a:ln w="50800"/>
                <a:solidFill>
                  <a:schemeClr val="bg1">
                    <a:shade val="50000"/>
                  </a:schemeClr>
                </a:solidFill>
                <a:latin typeface="Segoe Print" pitchFamily="2" charset="0"/>
              </a:rPr>
              <a:t>… was the entity responsible for removing Yahuah’s Covenant Calendar keys when she should have been paying attention to her job description of teaching </a:t>
            </a:r>
            <a:br>
              <a:rPr lang="en-US" sz="2800" b="1" dirty="0">
                <a:ln w="50800"/>
                <a:solidFill>
                  <a:schemeClr val="bg1">
                    <a:shade val="50000"/>
                  </a:schemeClr>
                </a:solidFill>
                <a:latin typeface="Segoe Print" pitchFamily="2" charset="0"/>
              </a:rPr>
            </a:br>
            <a:r>
              <a:rPr lang="en-US" sz="2800" b="1" dirty="0">
                <a:ln w="50800"/>
                <a:solidFill>
                  <a:schemeClr val="bg1">
                    <a:shade val="50000"/>
                  </a:schemeClr>
                </a:solidFill>
                <a:latin typeface="Segoe Print" pitchFamily="2" charset="0"/>
              </a:rPr>
              <a:t>ALL of the laws, instead of changing many of them!</a:t>
            </a:r>
          </a:p>
        </p:txBody>
      </p:sp>
      <p:sp>
        <p:nvSpPr>
          <p:cNvPr id="4" name="Title 2"/>
          <p:cNvSpPr txBox="1">
            <a:spLocks/>
          </p:cNvSpPr>
          <p:nvPr/>
        </p:nvSpPr>
        <p:spPr>
          <a:xfrm>
            <a:off x="-152400" y="304800"/>
            <a:ext cx="6202680" cy="1752600"/>
          </a:xfrm>
          <a:prstGeom prst="rect">
            <a:avLst/>
          </a:prstGeom>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1500" b="1" dirty="0">
                <a:ln w="57150">
                  <a:solidFill>
                    <a:srgbClr val="727CA3"/>
                  </a:solidFill>
                </a:ln>
                <a:gradFill flip="none" rotWithShape="1">
                  <a:gsLst>
                    <a:gs pos="0">
                      <a:srgbClr val="FFF200"/>
                    </a:gs>
                    <a:gs pos="45000">
                      <a:srgbClr val="FF7A00"/>
                    </a:gs>
                    <a:gs pos="70000">
                      <a:srgbClr val="FF0300"/>
                    </a:gs>
                    <a:gs pos="100000">
                      <a:srgbClr val="4D0808"/>
                    </a:gs>
                  </a:gsLst>
                  <a:lin ang="10800000" scaled="1"/>
                  <a:tileRect/>
                </a:gradFill>
                <a:effectLst>
                  <a:glow rad="228600">
                    <a:schemeClr val="accent5">
                      <a:satMod val="175000"/>
                      <a:alpha val="40000"/>
                    </a:schemeClr>
                  </a:glow>
                  <a:outerShdw blurRad="50800" dist="39000" dir="5460000" algn="tl">
                    <a:srgbClr val="000000">
                      <a:alpha val="38000"/>
                    </a:srgbClr>
                  </a:outerShdw>
                </a:effectLst>
                <a:latin typeface="Matura MT Script Capitals" pitchFamily="66" charset="0"/>
              </a:rPr>
              <a:t>Judah!</a:t>
            </a:r>
          </a:p>
        </p:txBody>
      </p:sp>
      <p:pic>
        <p:nvPicPr>
          <p:cNvPr id="5" name="Picture 2" descr="C:\Users\Rae\Desktop\finger poin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387680">
            <a:off x="3084885" y="-2192934"/>
            <a:ext cx="3146238" cy="19683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Users\Rae\Desktop\keys trash.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04521" y="4686421"/>
            <a:ext cx="2086552" cy="1771650"/>
          </a:xfrm>
          <a:prstGeom prst="rect">
            <a:avLst/>
          </a:prstGeom>
          <a:noFill/>
          <a:effectLst>
            <a:softEdge rad="190500"/>
          </a:effectLst>
          <a:extLst>
            <a:ext uri="{909E8E84-426E-40DD-AFC4-6F175D3DCCD1}">
              <a14:hiddenFill xmlns:a14="http://schemas.microsoft.com/office/drawing/2010/main">
                <a:solidFill>
                  <a:srgbClr val="FFFFFF"/>
                </a:solidFill>
              </a14:hiddenFill>
            </a:ext>
          </a:extLst>
        </p:spPr>
      </p:pic>
      <p:sp>
        <p:nvSpPr>
          <p:cNvPr id="7" name="Slide Number Placeholder 1"/>
          <p:cNvSpPr txBox="1">
            <a:spLocks/>
          </p:cNvSpPr>
          <p:nvPr/>
        </p:nvSpPr>
        <p:spPr>
          <a:xfrm>
            <a:off x="11353800" y="6419850"/>
            <a:ext cx="711200" cy="38100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A4C6552-42F6-43F2-A3FB-E92E8C09004E}" type="slidenum">
              <a:rPr lang="en-US" sz="1800" b="1" smtClean="0">
                <a:solidFill>
                  <a:schemeClr val="bg1"/>
                </a:solidFill>
              </a:rPr>
              <a:pPr/>
              <a:t>4</a:t>
            </a:fld>
            <a:endParaRPr lang="en-US" b="1" dirty="0">
              <a:solidFill>
                <a:schemeClr val="bg1"/>
              </a:solidFill>
            </a:endParaRPr>
          </a:p>
        </p:txBody>
      </p:sp>
    </p:spTree>
    <p:extLst>
      <p:ext uri="{BB962C8B-B14F-4D97-AF65-F5344CB8AC3E}">
        <p14:creationId xmlns:p14="http://schemas.microsoft.com/office/powerpoint/2010/main" val="2488594021"/>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2000"/>
                                        <p:tgtEl>
                                          <p:spTgt spid="3">
                                            <p:txEl>
                                              <p:pRg st="0" end="0"/>
                                            </p:txEl>
                                          </p:spTgt>
                                        </p:tgtEl>
                                      </p:cBhvr>
                                    </p:animEffect>
                                  </p:childTnLst>
                                </p:cTn>
                              </p:par>
                            </p:childTnLst>
                          </p:cTn>
                        </p:par>
                        <p:par>
                          <p:cTn id="8" fill="hold">
                            <p:stCondLst>
                              <p:cond delay="2000"/>
                            </p:stCondLst>
                            <p:childTnLst>
                              <p:par>
                                <p:cTn id="9" presetID="22" presetClass="entr" presetSubtype="8" fill="hold" nodeType="afterEffect">
                                  <p:stCondLst>
                                    <p:cond delay="125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1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838200" y="228600"/>
            <a:ext cx="11049000" cy="990600"/>
          </a:xfrm>
        </p:spPr>
        <p:txBody>
          <a:bodyPr>
            <a:normAutofit fontScale="90000"/>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4800" b="1" dirty="0">
                <a:ln w="11430"/>
                <a:solidFill>
                  <a:srgbClr val="FF9900"/>
                </a:solidFill>
                <a:effectLst>
                  <a:outerShdw blurRad="50800" dist="39000" dir="5460000" algn="tl">
                    <a:srgbClr val="000000">
                      <a:alpha val="38000"/>
                    </a:srgbClr>
                  </a:outerShdw>
                </a:effectLst>
              </a:rPr>
              <a:t>7)  Quotes Regarding </a:t>
            </a:r>
            <a:r>
              <a:rPr lang="en-US" sz="4800" b="1" dirty="0">
                <a:ln w="11430"/>
                <a:solidFill>
                  <a:srgbClr val="0070C0"/>
                </a:solidFill>
                <a:effectLst>
                  <a:outerShdw blurRad="50800" dist="39000" dir="5460000" algn="tl">
                    <a:srgbClr val="000000">
                      <a:alpha val="38000"/>
                    </a:srgbClr>
                  </a:outerShdw>
                </a:effectLst>
              </a:rPr>
              <a:t>Moses &amp; Num 10:10</a:t>
            </a:r>
            <a:r>
              <a:rPr lang="en-US" sz="4800" b="1" dirty="0">
                <a:ln w="11430"/>
                <a:solidFill>
                  <a:srgbClr val="FF9900"/>
                </a:solidFill>
                <a:effectLst>
                  <a:outerShdw blurRad="50800" dist="39000" dir="5460000" algn="tl">
                    <a:srgbClr val="000000">
                      <a:alpha val="38000"/>
                    </a:srgbClr>
                  </a:outerShdw>
                </a:effectLst>
              </a:rPr>
              <a:t>  </a:t>
            </a:r>
            <a:r>
              <a:rPr lang="en-US" sz="3200" b="1" dirty="0">
                <a:ln w="11430"/>
                <a:solidFill>
                  <a:srgbClr val="FF9900"/>
                </a:solidFill>
                <a:effectLst>
                  <a:outerShdw blurRad="50800" dist="39000" dir="5460000" algn="tl">
                    <a:srgbClr val="000000">
                      <a:alpha val="38000"/>
                    </a:srgbClr>
                  </a:outerShdw>
                </a:effectLst>
              </a:rPr>
              <a:t>(</a:t>
            </a:r>
            <a:r>
              <a:rPr lang="en-US" sz="3200" b="1" dirty="0" err="1">
                <a:ln w="11430"/>
                <a:solidFill>
                  <a:srgbClr val="FF9900"/>
                </a:solidFill>
                <a:effectLst>
                  <a:outerShdw blurRad="50800" dist="39000" dir="5460000" algn="tl">
                    <a:srgbClr val="000000">
                      <a:alpha val="38000"/>
                    </a:srgbClr>
                  </a:outerShdw>
                </a:effectLst>
              </a:rPr>
              <a:t>con’t</a:t>
            </a:r>
            <a:r>
              <a:rPr lang="en-US" sz="3200" b="1" dirty="0">
                <a:ln w="11430"/>
                <a:solidFill>
                  <a:srgbClr val="FF9900"/>
                </a:solidFill>
                <a:effectLst>
                  <a:outerShdw blurRad="50800" dist="39000" dir="5460000" algn="tl">
                    <a:srgbClr val="000000">
                      <a:alpha val="38000"/>
                    </a:srgbClr>
                  </a:outerShdw>
                </a:effectLst>
              </a:rPr>
              <a:t>)</a:t>
            </a:r>
          </a:p>
        </p:txBody>
      </p:sp>
      <p:sp>
        <p:nvSpPr>
          <p:cNvPr id="6" name="Content Placeholder 2"/>
          <p:cNvSpPr txBox="1">
            <a:spLocks/>
          </p:cNvSpPr>
          <p:nvPr/>
        </p:nvSpPr>
        <p:spPr>
          <a:xfrm>
            <a:off x="762000" y="1589566"/>
            <a:ext cx="11049000" cy="5268434"/>
          </a:xfrm>
          <a:prstGeom prst="rect">
            <a:avLst/>
          </a:prstGeom>
        </p:spPr>
        <p:txBody>
          <a:bodyPr>
            <a:normAutofit/>
            <a:scene3d>
              <a:camera prst="orthographicFront"/>
              <a:lightRig rig="threePt" dir="t"/>
            </a:scene3d>
            <a:sp3d extrusionH="57150">
              <a:bevelT w="38100" h="38100" prst="angle"/>
            </a:sp3d>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buFont typeface="+mj-lt"/>
              <a:buAutoNum type="arabicPeriod" startAt="9"/>
            </a:pPr>
            <a:r>
              <a:rPr lang="en-US" sz="2800" dirty="0"/>
              <a:t>“In </a:t>
            </a:r>
            <a:r>
              <a:rPr lang="en-US" sz="2800" b="1" dirty="0">
                <a:solidFill>
                  <a:srgbClr val="0070C0"/>
                </a:solidFill>
              </a:rPr>
              <a:t>Numbers 10:10</a:t>
            </a:r>
            <a:r>
              <a:rPr lang="en-US" sz="2800" dirty="0">
                <a:solidFill>
                  <a:srgbClr val="0070C0"/>
                </a:solidFill>
              </a:rPr>
              <a:t> </a:t>
            </a:r>
            <a:r>
              <a:rPr lang="en-US" sz="2800" dirty="0"/>
              <a:t>it is recorded that the </a:t>
            </a:r>
            <a:r>
              <a:rPr lang="en-US" sz="2800" b="1" dirty="0">
                <a:solidFill>
                  <a:srgbClr val="FF0000"/>
                </a:solidFill>
              </a:rPr>
              <a:t>trumpet is to be blown to sanctify the new moon as a feast day</a:t>
            </a:r>
            <a:r>
              <a:rPr lang="en-US" sz="2800" dirty="0">
                <a:solidFill>
                  <a:srgbClr val="FF0000"/>
                </a:solidFill>
              </a:rPr>
              <a:t>.  </a:t>
            </a:r>
            <a:r>
              <a:rPr lang="en-US" sz="2800" dirty="0">
                <a:solidFill>
                  <a:srgbClr val="0070C0"/>
                </a:solidFill>
              </a:rPr>
              <a:t>“At the </a:t>
            </a:r>
            <a:r>
              <a:rPr lang="en-US" sz="2800" b="1" u="sng" dirty="0">
                <a:solidFill>
                  <a:srgbClr val="0070C0"/>
                </a:solidFill>
              </a:rPr>
              <a:t>beginnings of your months</a:t>
            </a:r>
            <a:r>
              <a:rPr lang="en-US" sz="2800" dirty="0">
                <a:solidFill>
                  <a:srgbClr val="0070C0"/>
                </a:solidFill>
              </a:rPr>
              <a:t> </a:t>
            </a:r>
            <a:r>
              <a:rPr lang="en-US" sz="2000" dirty="0">
                <a:solidFill>
                  <a:schemeClr val="tx1">
                    <a:lumMod val="65000"/>
                    <a:lumOff val="35000"/>
                  </a:schemeClr>
                </a:solidFill>
              </a:rPr>
              <a:t>[H2320 </a:t>
            </a:r>
            <a:r>
              <a:rPr lang="en-US" sz="2000" dirty="0" err="1">
                <a:solidFill>
                  <a:schemeClr val="tx1">
                    <a:lumMod val="65000"/>
                    <a:lumOff val="35000"/>
                  </a:schemeClr>
                </a:solidFill>
              </a:rPr>
              <a:t>chodesh</a:t>
            </a:r>
            <a:r>
              <a:rPr lang="en-US" sz="2000" dirty="0">
                <a:solidFill>
                  <a:schemeClr val="tx1">
                    <a:lumMod val="65000"/>
                    <a:lumOff val="35000"/>
                  </a:schemeClr>
                </a:solidFill>
              </a:rPr>
              <a:t>] </a:t>
            </a:r>
            <a:r>
              <a:rPr lang="en-US" sz="2800" dirty="0">
                <a:solidFill>
                  <a:srgbClr val="0070C0"/>
                </a:solidFill>
              </a:rPr>
              <a:t>you shall offer a burnt offering to Yahweh: ... this is the burnt offering of </a:t>
            </a:r>
            <a:r>
              <a:rPr lang="en-US" sz="2800" b="1" u="sng" dirty="0">
                <a:solidFill>
                  <a:srgbClr val="0070C0"/>
                </a:solidFill>
              </a:rPr>
              <a:t>each month</a:t>
            </a:r>
            <a:r>
              <a:rPr lang="en-US" sz="2800" dirty="0">
                <a:solidFill>
                  <a:srgbClr val="0070C0"/>
                </a:solidFill>
              </a:rPr>
              <a:t> throughout the months of the year … it shall be offered besides the continual burnt offering and its drink offering.” </a:t>
            </a:r>
            <a:r>
              <a:rPr lang="en-US" sz="1800" dirty="0"/>
              <a:t>(Numbers 28:11-15 RSV) </a:t>
            </a:r>
            <a:r>
              <a:rPr lang="en-US" sz="2400" dirty="0"/>
              <a:t>  </a:t>
            </a:r>
            <a:r>
              <a:rPr lang="en-US" sz="2800" b="1" dirty="0">
                <a:solidFill>
                  <a:srgbClr val="FF0000"/>
                </a:solidFill>
              </a:rPr>
              <a:t>Moses called the people to an </a:t>
            </a:r>
            <a:br>
              <a:rPr lang="en-US" sz="2800" b="1" dirty="0">
                <a:solidFill>
                  <a:srgbClr val="FF0000"/>
                </a:solidFill>
              </a:rPr>
            </a:br>
            <a:r>
              <a:rPr lang="en-US" sz="2800" b="1" dirty="0">
                <a:solidFill>
                  <a:srgbClr val="FF0000"/>
                </a:solidFill>
              </a:rPr>
              <a:t>assembly on the new moon and spoke to them according to the commandments he had been given by Yahweh</a:t>
            </a:r>
            <a:r>
              <a:rPr lang="en-US" sz="2800" dirty="0">
                <a:solidFill>
                  <a:srgbClr val="FF0000"/>
                </a:solidFill>
              </a:rPr>
              <a:t>,</a:t>
            </a:r>
            <a:r>
              <a:rPr lang="en-US" sz="2800" b="1" dirty="0">
                <a:solidFill>
                  <a:srgbClr val="FF0000"/>
                </a:solidFill>
              </a:rPr>
              <a:t> </a:t>
            </a:r>
            <a:r>
              <a:rPr lang="en-US" sz="2800" dirty="0"/>
              <a:t>exhorting them to faith and obedience.” </a:t>
            </a:r>
            <a:br>
              <a:rPr lang="en-US" sz="2800" dirty="0"/>
            </a:br>
            <a:br>
              <a:rPr lang="en-US" sz="1600" dirty="0"/>
            </a:br>
            <a:r>
              <a:rPr lang="en-US" sz="2000" dirty="0"/>
              <a:t> </a:t>
            </a:r>
          </a:p>
          <a:p>
            <a:pPr marL="0" indent="0">
              <a:buFont typeface="Wingdings"/>
              <a:buNone/>
            </a:pPr>
            <a:r>
              <a:rPr lang="en-US" sz="2800" b="1" dirty="0">
                <a:solidFill>
                  <a:srgbClr val="C00000"/>
                </a:solidFill>
                <a:effectLst>
                  <a:outerShdw blurRad="69850" dist="43180" dir="5400000" sx="0" sy="0">
                    <a:srgbClr val="000000">
                      <a:alpha val="65000"/>
                    </a:srgbClr>
                  </a:outerShdw>
                </a:effectLst>
              </a:rPr>
              <a:t>(Note again:  </a:t>
            </a:r>
            <a:r>
              <a:rPr lang="en-US" sz="2800" b="1" dirty="0">
                <a:solidFill>
                  <a:srgbClr val="0070C0"/>
                </a:solidFill>
                <a:effectLst>
                  <a:outerShdw blurRad="69850" dist="43180" dir="5400000" sx="0" sy="0">
                    <a:srgbClr val="000000">
                      <a:alpha val="65000"/>
                    </a:srgbClr>
                  </a:outerShdw>
                </a:effectLst>
              </a:rPr>
              <a:t>Num 10:10 </a:t>
            </a:r>
            <a:r>
              <a:rPr lang="en-US" sz="2800" b="1" dirty="0">
                <a:solidFill>
                  <a:srgbClr val="C00000"/>
                </a:solidFill>
                <a:effectLst>
                  <a:outerShdw blurRad="69850" dist="43180" dir="5400000" sx="0" sy="0">
                    <a:srgbClr val="000000">
                      <a:alpha val="65000"/>
                    </a:srgbClr>
                  </a:outerShdw>
                </a:effectLst>
              </a:rPr>
              <a:t>records “new month” … not … “new moon.”)</a:t>
            </a:r>
            <a:endParaRPr lang="en-US" sz="2800" dirty="0">
              <a:solidFill>
                <a:srgbClr val="C00000"/>
              </a:solidFill>
            </a:endParaRPr>
          </a:p>
          <a:p>
            <a:pPr marL="0" indent="0">
              <a:buFont typeface="Wingdings"/>
              <a:buNone/>
            </a:pPr>
            <a:endParaRPr lang="en-US" sz="2400" dirty="0">
              <a:cs typeface="Cordia New" pitchFamily="34" charset="-34"/>
            </a:endParaRPr>
          </a:p>
        </p:txBody>
      </p:sp>
      <p:sp>
        <p:nvSpPr>
          <p:cNvPr id="8" name="Rectangle 7"/>
          <p:cNvSpPr/>
          <p:nvPr/>
        </p:nvSpPr>
        <p:spPr>
          <a:xfrm>
            <a:off x="9372600" y="5235714"/>
            <a:ext cx="2000247" cy="707886"/>
          </a:xfrm>
          <a:prstGeom prst="rect">
            <a:avLst/>
          </a:prstGeom>
          <a:solidFill>
            <a:srgbClr val="002060"/>
          </a:solidFill>
          <a:scene3d>
            <a:camera prst="orthographicFront"/>
            <a:lightRig rig="flat" dir="tl">
              <a:rot lat="0" lon="0" rev="6600000"/>
            </a:lightRig>
          </a:scene3d>
          <a:sp3d>
            <a:bevelT prst="relaxedInset"/>
          </a:sp3d>
        </p:spPr>
        <p:txBody>
          <a:bodyPr wrap="square" lIns="91440" tIns="45720" rIns="91440" bIns="45720">
            <a:spAutoFit/>
            <a:sp3d extrusionH="25400" contourW="8890">
              <a:bevelT w="38100" h="31750"/>
              <a:contourClr>
                <a:schemeClr val="accent2">
                  <a:shade val="75000"/>
                </a:schemeClr>
              </a:contourClr>
            </a:sp3d>
          </a:bodyPr>
          <a:lstStyle/>
          <a:p>
            <a:pPr algn="ctr"/>
            <a:r>
              <a:rPr lang="en-US" sz="4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Rounded MT Bold" pitchFamily="34" charset="0"/>
              </a:rPr>
              <a:t>Really</a:t>
            </a:r>
            <a:r>
              <a:rPr lang="en-US" sz="4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p>
        </p:txBody>
      </p:sp>
      <p:sp>
        <p:nvSpPr>
          <p:cNvPr id="9" name="Slide Number Placeholder 1"/>
          <p:cNvSpPr>
            <a:spLocks noGrp="1"/>
          </p:cNvSpPr>
          <p:nvPr>
            <p:ph type="sldNum" sz="quarter" idx="4294967295"/>
          </p:nvPr>
        </p:nvSpPr>
        <p:spPr>
          <a:xfrm>
            <a:off x="76200" y="1143000"/>
            <a:ext cx="609600" cy="457200"/>
          </a:xfrm>
          <a:prstGeom prst="rect">
            <a:avLst/>
          </a:prstGeom>
        </p:spPr>
        <p:txBody>
          <a:bodyPr/>
          <a:lstStyle/>
          <a:p>
            <a:fld id="{AA4C6552-42F6-43F2-A3FB-E92E8C09004E}" type="slidenum">
              <a:rPr lang="en-US" sz="1600" b="1" smtClean="0">
                <a:solidFill>
                  <a:srgbClr val="002060"/>
                </a:solidFill>
              </a:rPr>
              <a:pPr/>
              <a:t>40</a:t>
            </a:fld>
            <a:endParaRPr lang="en-US" b="1" dirty="0">
              <a:solidFill>
                <a:srgbClr val="002060"/>
              </a:solidFill>
            </a:endParaRPr>
          </a:p>
        </p:txBody>
      </p:sp>
      <p:pic>
        <p:nvPicPr>
          <p:cNvPr id="7" name="Picture 13" descr="C:\Users\Rae\Desktop\Art on Desktop\white man clip art\yellow-blue smiley faces\smiley face - no wa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739427">
            <a:off x="11069162" y="3761025"/>
            <a:ext cx="1044416" cy="114157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3962570"/>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750"/>
                                  </p:stCondLst>
                                  <p:childTnLst>
                                    <p:set>
                                      <p:cBhvr>
                                        <p:cTn id="12" dur="1" fill="hold">
                                          <p:stCondLst>
                                            <p:cond delay="0"/>
                                          </p:stCondLst>
                                        </p:cTn>
                                        <p:tgtEl>
                                          <p:spTgt spid="6">
                                            <p:txEl>
                                              <p:pRg st="1" end="1"/>
                                            </p:txEl>
                                          </p:spTgt>
                                        </p:tgtEl>
                                        <p:attrNameLst>
                                          <p:attrName>style.visibility</p:attrName>
                                        </p:attrNameLst>
                                      </p:cBhvr>
                                      <p:to>
                                        <p:strVal val="visible"/>
                                      </p:to>
                                    </p:set>
                                    <p:animEffect transition="in" filter="wipe(left)">
                                      <p:cBhvr>
                                        <p:cTn id="13" dur="1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8000" b="-18000"/>
          </a:stretch>
        </a:blipFill>
        <a:effectLst/>
      </p:bgPr>
    </p:bg>
    <p:spTree>
      <p:nvGrpSpPr>
        <p:cNvPr id="1" name=""/>
        <p:cNvGrpSpPr/>
        <p:nvPr/>
      </p:nvGrpSpPr>
      <p:grpSpPr>
        <a:xfrm>
          <a:off x="0" y="0"/>
          <a:ext cx="0" cy="0"/>
          <a:chOff x="0" y="0"/>
          <a:chExt cx="0" cy="0"/>
        </a:xfrm>
      </p:grpSpPr>
      <p:pic>
        <p:nvPicPr>
          <p:cNvPr id="12" name="Picture 2" descr="C:\Users\Rae\Desktop\#29 Moon art\bible girl 4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74562" y="1600200"/>
            <a:ext cx="2917438" cy="2057400"/>
          </a:xfrm>
          <a:prstGeom prst="rect">
            <a:avLst/>
          </a:prstGeom>
          <a:noFill/>
          <a:ln w="57150">
            <a:noFill/>
          </a:ln>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normAutofit fontScale="85000" lnSpcReduction="20000"/>
          </a:bodyPr>
          <a:lstStyle/>
          <a:p>
            <a:fld id="{AA4C6552-42F6-43F2-A3FB-E92E8C09004E}" type="slidenum">
              <a:rPr lang="en-US" smtClean="0">
                <a:solidFill>
                  <a:schemeClr val="tx1"/>
                </a:solidFill>
              </a:rPr>
              <a:pPr/>
              <a:t>41</a:t>
            </a:fld>
            <a:endParaRPr lang="en-US" dirty="0">
              <a:solidFill>
                <a:schemeClr val="tx1"/>
              </a:solidFill>
            </a:endParaRPr>
          </a:p>
        </p:txBody>
      </p:sp>
      <p:sp>
        <p:nvSpPr>
          <p:cNvPr id="9" name="Title 1"/>
          <p:cNvSpPr>
            <a:spLocks noGrp="1"/>
          </p:cNvSpPr>
          <p:nvPr>
            <p:ph type="title"/>
          </p:nvPr>
        </p:nvSpPr>
        <p:spPr>
          <a:xfrm>
            <a:off x="1681480" y="152400"/>
            <a:ext cx="10281920" cy="990600"/>
          </a:xfrm>
        </p:spPr>
        <p:txBody>
          <a:bodyPr>
            <a:noAutofit/>
            <a:scene3d>
              <a:camera prst="orthographicFront"/>
              <a:lightRig rig="threePt" dir="t"/>
            </a:scene3d>
            <a:sp3d extrusionH="57150">
              <a:bevelT w="38100" h="38100"/>
            </a:sp3d>
          </a:bodyPr>
          <a:lstStyle/>
          <a:p>
            <a:pPr algn="ctr"/>
            <a:r>
              <a:rPr lang="en-US" b="1" dirty="0">
                <a:solidFill>
                  <a:srgbClr val="8E002F"/>
                </a:solidFill>
                <a:latin typeface="Arial Rounded MT Bold" pitchFamily="34" charset="0"/>
              </a:rPr>
              <a:t>Psalm 81:3 </a:t>
            </a:r>
            <a:r>
              <a:rPr lang="en-US" b="1" dirty="0">
                <a:solidFill>
                  <a:srgbClr val="00B0F0"/>
                </a:solidFill>
                <a:latin typeface="Arial Rounded MT Bold" pitchFamily="34" charset="0"/>
              </a:rPr>
              <a:t>&amp; </a:t>
            </a:r>
            <a:r>
              <a:rPr lang="en-US" b="1" dirty="0">
                <a:solidFill>
                  <a:srgbClr val="7030A0"/>
                </a:solidFill>
                <a:latin typeface="Arial Rounded MT Bold" pitchFamily="34" charset="0"/>
              </a:rPr>
              <a:t>Num 10:10 </a:t>
            </a:r>
            <a:r>
              <a:rPr lang="en-US" b="1" dirty="0">
                <a:solidFill>
                  <a:srgbClr val="00B0F0"/>
                </a:solidFill>
                <a:latin typeface="Arial Rounded MT Bold" pitchFamily="34" charset="0"/>
              </a:rPr>
              <a:t>Scrutinized </a:t>
            </a:r>
            <a:endParaRPr lang="en-US" b="1" dirty="0">
              <a:solidFill>
                <a:srgbClr val="7030A0"/>
              </a:solidFill>
              <a:latin typeface="Arial Rounded MT Bold" pitchFamily="34" charset="0"/>
            </a:endParaRPr>
          </a:p>
        </p:txBody>
      </p:sp>
      <p:sp>
        <p:nvSpPr>
          <p:cNvPr id="10" name="Content Placeholder 3"/>
          <p:cNvSpPr txBox="1">
            <a:spLocks/>
          </p:cNvSpPr>
          <p:nvPr/>
        </p:nvSpPr>
        <p:spPr>
          <a:xfrm>
            <a:off x="1219200" y="1600200"/>
            <a:ext cx="10744200" cy="4267200"/>
          </a:xfrm>
          <a:prstGeom prst="rect">
            <a:avLst/>
          </a:prstGeom>
        </p:spPr>
        <p:txBody>
          <a:bodyPr>
            <a:normAutofit fontScale="92500" lnSpcReduction="20000"/>
            <a:scene3d>
              <a:camera prst="orthographicFront"/>
              <a:lightRig rig="threePt" dir="t"/>
            </a:scene3d>
            <a:sp3d extrusionH="57150">
              <a:bevelT w="38100" h="38100"/>
            </a:sp3d>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buFont typeface="Wingdings" pitchFamily="2" charset="2"/>
              <a:buChar char="v"/>
            </a:pPr>
            <a:r>
              <a:rPr lang="en-US" b="1" dirty="0" err="1">
                <a:solidFill>
                  <a:srgbClr val="8E002F"/>
                </a:solidFill>
              </a:rPr>
              <a:t>Psa</a:t>
            </a:r>
            <a:r>
              <a:rPr lang="en-US" b="1" dirty="0">
                <a:solidFill>
                  <a:srgbClr val="8E002F"/>
                </a:solidFill>
              </a:rPr>
              <a:t> 81:3  </a:t>
            </a:r>
            <a:r>
              <a:rPr lang="en-US" dirty="0">
                <a:solidFill>
                  <a:srgbClr val="00B0F0"/>
                </a:solidFill>
              </a:rPr>
              <a:t>Blow up the trumpet in the new </a:t>
            </a:r>
            <a:r>
              <a:rPr lang="en-US" sz="2100" strike="sngStrike" dirty="0">
                <a:solidFill>
                  <a:srgbClr val="FF0000"/>
                </a:solidFill>
              </a:rPr>
              <a:t>moon</a:t>
            </a:r>
            <a:r>
              <a:rPr lang="en-US" dirty="0">
                <a:solidFill>
                  <a:srgbClr val="00B0F0"/>
                </a:solidFill>
              </a:rPr>
              <a:t> month </a:t>
            </a:r>
            <a:r>
              <a:rPr lang="en-US" sz="1800" dirty="0">
                <a:solidFill>
                  <a:srgbClr val="387CA7"/>
                </a:solidFill>
              </a:rPr>
              <a:t>[H2320; </a:t>
            </a:r>
            <a:br>
              <a:rPr lang="en-US" sz="1800" dirty="0">
                <a:solidFill>
                  <a:srgbClr val="387CA7"/>
                </a:solidFill>
              </a:rPr>
            </a:br>
            <a:r>
              <a:rPr lang="en-US" sz="1800" dirty="0">
                <a:solidFill>
                  <a:srgbClr val="387CA7"/>
                </a:solidFill>
              </a:rPr>
              <a:t>renewal of 1</a:t>
            </a:r>
            <a:r>
              <a:rPr lang="en-US" sz="1800" baseline="30000" dirty="0">
                <a:solidFill>
                  <a:srgbClr val="387CA7"/>
                </a:solidFill>
              </a:rPr>
              <a:t>st</a:t>
            </a:r>
            <a:r>
              <a:rPr lang="en-US" sz="1800" dirty="0">
                <a:solidFill>
                  <a:srgbClr val="387CA7"/>
                </a:solidFill>
              </a:rPr>
              <a:t> day of Yahuah’s month], </a:t>
            </a:r>
            <a:r>
              <a:rPr lang="en-US" dirty="0">
                <a:solidFill>
                  <a:srgbClr val="00B050"/>
                </a:solidFill>
              </a:rPr>
              <a:t>in the time appointed </a:t>
            </a:r>
            <a:r>
              <a:rPr lang="en-US" sz="1800" dirty="0">
                <a:solidFill>
                  <a:srgbClr val="387CA7"/>
                </a:solidFill>
              </a:rPr>
              <a:t>[H3677; fullness], </a:t>
            </a:r>
            <a:br>
              <a:rPr lang="en-US" sz="1800" dirty="0">
                <a:solidFill>
                  <a:srgbClr val="387CA7"/>
                </a:solidFill>
              </a:rPr>
            </a:br>
            <a:r>
              <a:rPr lang="en-US" dirty="0">
                <a:solidFill>
                  <a:schemeClr val="accent5">
                    <a:lumMod val="75000"/>
                  </a:schemeClr>
                </a:solidFill>
              </a:rPr>
              <a:t>on our solemn feast day </a:t>
            </a:r>
            <a:r>
              <a:rPr lang="en-US" sz="1800" dirty="0">
                <a:solidFill>
                  <a:srgbClr val="387CA7"/>
                </a:solidFill>
              </a:rPr>
              <a:t>[H2282; every festival].</a:t>
            </a:r>
            <a:br>
              <a:rPr lang="en-US" sz="1800" dirty="0">
                <a:solidFill>
                  <a:srgbClr val="387CA7"/>
                </a:solidFill>
              </a:rPr>
            </a:br>
            <a:endParaRPr lang="en-US" sz="1800" dirty="0">
              <a:solidFill>
                <a:srgbClr val="387CA7"/>
              </a:solidFill>
            </a:endParaRPr>
          </a:p>
          <a:p>
            <a:pPr>
              <a:buFont typeface="Wingdings" pitchFamily="2" charset="2"/>
              <a:buChar char="ü"/>
            </a:pPr>
            <a:r>
              <a:rPr lang="en-US" sz="2400" dirty="0" err="1">
                <a:solidFill>
                  <a:srgbClr val="C00000"/>
                </a:solidFill>
                <a:effectLst>
                  <a:glow rad="228600">
                    <a:schemeClr val="accent2">
                      <a:satMod val="175000"/>
                      <a:alpha val="40000"/>
                    </a:schemeClr>
                  </a:glow>
                  <a:outerShdw blurRad="69850" dist="43180" dir="5400000" sx="0" sy="0">
                    <a:srgbClr val="000000">
                      <a:alpha val="65000"/>
                    </a:srgbClr>
                  </a:outerShdw>
                </a:effectLst>
              </a:rPr>
              <a:t>Psa</a:t>
            </a:r>
            <a:r>
              <a:rPr lang="en-US" sz="2400" dirty="0">
                <a:solidFill>
                  <a:srgbClr val="C00000"/>
                </a:solidFill>
                <a:effectLst>
                  <a:glow rad="228600">
                    <a:schemeClr val="accent2">
                      <a:satMod val="175000"/>
                      <a:alpha val="40000"/>
                    </a:schemeClr>
                  </a:glow>
                  <a:outerShdw blurRad="69850" dist="43180" dir="5400000" sx="0" sy="0">
                    <a:srgbClr val="000000">
                      <a:alpha val="65000"/>
                    </a:srgbClr>
                  </a:outerShdw>
                </a:effectLst>
              </a:rPr>
              <a:t> 81:3 must follow the Torah instructions given by Moses.</a:t>
            </a:r>
            <a:br>
              <a:rPr lang="en-US" sz="2400" dirty="0">
                <a:solidFill>
                  <a:srgbClr val="C00000"/>
                </a:solidFill>
                <a:effectLst>
                  <a:glow rad="228600">
                    <a:schemeClr val="accent2">
                      <a:satMod val="175000"/>
                      <a:alpha val="40000"/>
                    </a:schemeClr>
                  </a:glow>
                  <a:outerShdw blurRad="69850" dist="43180" dir="5400000" sx="0" sy="0">
                    <a:srgbClr val="000000">
                      <a:alpha val="65000"/>
                    </a:srgbClr>
                  </a:outerShdw>
                </a:effectLst>
              </a:rPr>
            </a:br>
            <a:endParaRPr lang="en-US" sz="2400" b="1" dirty="0">
              <a:solidFill>
                <a:srgbClr val="C00000"/>
              </a:solidFill>
              <a:effectLst>
                <a:glow rad="228600">
                  <a:schemeClr val="accent2">
                    <a:satMod val="175000"/>
                    <a:alpha val="40000"/>
                  </a:schemeClr>
                </a:glow>
                <a:outerShdw blurRad="69850" dist="43180" dir="5400000" sx="0" sy="0">
                  <a:srgbClr val="000000">
                    <a:alpha val="65000"/>
                  </a:srgbClr>
                </a:outerShdw>
              </a:effectLst>
            </a:endParaRPr>
          </a:p>
          <a:p>
            <a:pPr>
              <a:buFont typeface="Wingdings" pitchFamily="2" charset="2"/>
              <a:buChar char="v"/>
            </a:pPr>
            <a:r>
              <a:rPr lang="en-US" b="1" dirty="0">
                <a:solidFill>
                  <a:srgbClr val="7030A0"/>
                </a:solidFill>
              </a:rPr>
              <a:t>Num 10:10  </a:t>
            </a:r>
            <a:r>
              <a:rPr lang="en-US" dirty="0">
                <a:solidFill>
                  <a:srgbClr val="387CA7"/>
                </a:solidFill>
              </a:rPr>
              <a:t>Also </a:t>
            </a:r>
            <a:r>
              <a:rPr lang="en-US" dirty="0">
                <a:solidFill>
                  <a:srgbClr val="00B050"/>
                </a:solidFill>
              </a:rPr>
              <a:t>in the day of your gladness, </a:t>
            </a:r>
            <a:r>
              <a:rPr lang="en-US" dirty="0">
                <a:solidFill>
                  <a:srgbClr val="387CA7"/>
                </a:solidFill>
              </a:rPr>
              <a:t>and </a:t>
            </a:r>
            <a:r>
              <a:rPr lang="en-US" dirty="0">
                <a:solidFill>
                  <a:schemeClr val="accent5">
                    <a:lumMod val="75000"/>
                  </a:schemeClr>
                </a:solidFill>
              </a:rPr>
              <a:t>in your solemn days, </a:t>
            </a:r>
            <a:r>
              <a:rPr lang="en-US" dirty="0">
                <a:solidFill>
                  <a:srgbClr val="387CA7"/>
                </a:solidFill>
              </a:rPr>
              <a:t>and </a:t>
            </a:r>
            <a:r>
              <a:rPr lang="en-US" u="sng" dirty="0">
                <a:solidFill>
                  <a:srgbClr val="00B0F0"/>
                </a:solidFill>
              </a:rPr>
              <a:t>in the beginnings of your months</a:t>
            </a:r>
            <a:r>
              <a:rPr lang="en-US" dirty="0">
                <a:solidFill>
                  <a:srgbClr val="387CA7"/>
                </a:solidFill>
              </a:rPr>
              <a:t> </a:t>
            </a:r>
            <a:r>
              <a:rPr lang="en-US" sz="2100" dirty="0">
                <a:solidFill>
                  <a:srgbClr val="387CA7"/>
                </a:solidFill>
              </a:rPr>
              <a:t>[H2320; </a:t>
            </a:r>
            <a:r>
              <a:rPr lang="en-US" sz="2100" dirty="0">
                <a:solidFill>
                  <a:srgbClr val="FF9900"/>
                </a:solidFill>
              </a:rPr>
              <a:t>not H3391 lunar month</a:t>
            </a:r>
            <a:r>
              <a:rPr lang="en-US" sz="2100" dirty="0">
                <a:solidFill>
                  <a:srgbClr val="387CA7"/>
                </a:solidFill>
              </a:rPr>
              <a:t>], </a:t>
            </a:r>
            <a:br>
              <a:rPr lang="en-US" sz="2100" dirty="0">
                <a:solidFill>
                  <a:srgbClr val="387CA7"/>
                </a:solidFill>
              </a:rPr>
            </a:br>
            <a:r>
              <a:rPr lang="en-US" dirty="0">
                <a:solidFill>
                  <a:srgbClr val="387CA7"/>
                </a:solidFill>
              </a:rPr>
              <a:t>ye shall blow with the trumpets … </a:t>
            </a:r>
          </a:p>
          <a:p>
            <a:pPr marL="0" indent="0">
              <a:buFont typeface="Wingdings"/>
              <a:buNone/>
            </a:pPr>
            <a:endParaRPr lang="en-US" sz="200" b="1" dirty="0">
              <a:solidFill>
                <a:srgbClr val="387CA7"/>
              </a:solidFill>
            </a:endParaRPr>
          </a:p>
          <a:p>
            <a:pPr marL="0" indent="0">
              <a:lnSpc>
                <a:spcPct val="120000"/>
              </a:lnSpc>
              <a:buNone/>
            </a:pPr>
            <a:r>
              <a:rPr lang="en-US" sz="2600" dirty="0">
                <a:solidFill>
                  <a:srgbClr val="0070C0"/>
                </a:solidFill>
                <a:effectLst>
                  <a:outerShdw blurRad="69850" dist="43180" dir="5400000" sx="0" sy="0">
                    <a:srgbClr val="000000">
                      <a:alpha val="65000"/>
                    </a:srgbClr>
                  </a:outerShdw>
                </a:effectLst>
              </a:rPr>
              <a:t>Between </a:t>
            </a:r>
            <a:r>
              <a:rPr lang="en-US" sz="2600" dirty="0">
                <a:solidFill>
                  <a:srgbClr val="7030A0"/>
                </a:solidFill>
                <a:effectLst>
                  <a:outerShdw blurRad="69850" dist="43180" dir="5400000" sx="0" sy="0">
                    <a:srgbClr val="000000">
                      <a:alpha val="65000"/>
                    </a:srgbClr>
                  </a:outerShdw>
                </a:effectLst>
              </a:rPr>
              <a:t>Num 10:10</a:t>
            </a:r>
            <a:r>
              <a:rPr lang="en-US" sz="2600" dirty="0">
                <a:solidFill>
                  <a:srgbClr val="0070C0"/>
                </a:solidFill>
                <a:effectLst>
                  <a:outerShdw blurRad="69850" dist="43180" dir="5400000" sx="0" sy="0">
                    <a:srgbClr val="000000">
                      <a:alpha val="65000"/>
                    </a:srgbClr>
                  </a:outerShdw>
                </a:effectLst>
              </a:rPr>
              <a:t> &amp; </a:t>
            </a:r>
            <a:r>
              <a:rPr lang="en-US" sz="2600" dirty="0" err="1">
                <a:solidFill>
                  <a:srgbClr val="8E002F"/>
                </a:solidFill>
                <a:effectLst>
                  <a:outerShdw blurRad="69850" dist="43180" dir="5400000" sx="0" sy="0">
                    <a:srgbClr val="000000">
                      <a:alpha val="65000"/>
                    </a:srgbClr>
                  </a:outerShdw>
                </a:effectLst>
              </a:rPr>
              <a:t>Psa</a:t>
            </a:r>
            <a:r>
              <a:rPr lang="en-US" sz="2600" dirty="0">
                <a:solidFill>
                  <a:srgbClr val="8E002F"/>
                </a:solidFill>
                <a:effectLst>
                  <a:outerShdw blurRad="69850" dist="43180" dir="5400000" sx="0" sy="0">
                    <a:srgbClr val="000000">
                      <a:alpha val="65000"/>
                    </a:srgbClr>
                  </a:outerShdw>
                </a:effectLst>
              </a:rPr>
              <a:t> 81:3 </a:t>
            </a:r>
            <a:r>
              <a:rPr lang="en-US" sz="2600" dirty="0">
                <a:solidFill>
                  <a:srgbClr val="0070C0"/>
                </a:solidFill>
                <a:effectLst>
                  <a:outerShdw blurRad="69850" dist="43180" dir="5400000" sx="0" sy="0">
                    <a:srgbClr val="000000">
                      <a:alpha val="65000"/>
                    </a:srgbClr>
                  </a:outerShdw>
                </a:effectLst>
              </a:rPr>
              <a:t>there is no mention of </a:t>
            </a:r>
            <a:r>
              <a:rPr lang="en-US" sz="2600" dirty="0">
                <a:solidFill>
                  <a:srgbClr val="C00000"/>
                </a:solidFill>
                <a:effectLst>
                  <a:outerShdw blurRad="69850" dist="43180" dir="5400000" sx="0" sy="0">
                    <a:srgbClr val="000000">
                      <a:alpha val="65000"/>
                    </a:srgbClr>
                  </a:outerShdw>
                </a:effectLst>
              </a:rPr>
              <a:t>H3391 [</a:t>
            </a:r>
            <a:r>
              <a:rPr lang="en-US" sz="2600" dirty="0" err="1">
                <a:solidFill>
                  <a:srgbClr val="C00000"/>
                </a:solidFill>
                <a:effectLst>
                  <a:outerShdw blurRad="69850" dist="43180" dir="5400000" sx="0" sy="0">
                    <a:srgbClr val="000000">
                      <a:alpha val="65000"/>
                    </a:srgbClr>
                  </a:outerShdw>
                </a:effectLst>
              </a:rPr>
              <a:t>yerach</a:t>
            </a:r>
            <a:r>
              <a:rPr lang="en-US" sz="2600" dirty="0">
                <a:solidFill>
                  <a:srgbClr val="C00000"/>
                </a:solidFill>
                <a:effectLst>
                  <a:outerShdw blurRad="69850" dist="43180" dir="5400000" sx="0" sy="0">
                    <a:srgbClr val="000000">
                      <a:alpha val="65000"/>
                    </a:srgbClr>
                  </a:outerShdw>
                </a:effectLst>
              </a:rPr>
              <a:t>].</a:t>
            </a:r>
          </a:p>
          <a:p>
            <a:pPr marL="0" indent="0">
              <a:lnSpc>
                <a:spcPct val="120000"/>
              </a:lnSpc>
              <a:buFont typeface="Wingdings"/>
              <a:buNone/>
            </a:pPr>
            <a:r>
              <a:rPr lang="en-US" sz="2600" b="1" dirty="0">
                <a:solidFill>
                  <a:srgbClr val="C00000"/>
                </a:solidFill>
                <a:effectLst>
                  <a:outerShdw blurRad="69850" dist="43180" dir="5400000" sx="0" sy="0">
                    <a:srgbClr val="000000">
                      <a:alpha val="65000"/>
                    </a:srgbClr>
                  </a:outerShdw>
                </a:effectLst>
              </a:rPr>
              <a:t>H3391</a:t>
            </a:r>
            <a:r>
              <a:rPr lang="en-US" sz="2600" dirty="0">
                <a:solidFill>
                  <a:srgbClr val="0070C0"/>
                </a:solidFill>
                <a:effectLst>
                  <a:outerShdw blurRad="69850" dist="43180" dir="5400000" sx="0" sy="0">
                    <a:srgbClr val="000000">
                      <a:alpha val="65000"/>
                    </a:srgbClr>
                  </a:outerShdw>
                </a:effectLst>
              </a:rPr>
              <a:t> never qualifies any lunar phase to commence Yahuah’s feast months.</a:t>
            </a:r>
          </a:p>
        </p:txBody>
      </p:sp>
      <p:pic>
        <p:nvPicPr>
          <p:cNvPr id="11" name="Picture 2" descr="C:\Users\Rae\Desktop\Flat Earth\3dwm mag glass 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228600"/>
            <a:ext cx="914400" cy="914400"/>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pic>
      <p:sp>
        <p:nvSpPr>
          <p:cNvPr id="13" name="Rectangle 12"/>
          <p:cNvSpPr/>
          <p:nvPr/>
        </p:nvSpPr>
        <p:spPr>
          <a:xfrm>
            <a:off x="304800" y="5771346"/>
            <a:ext cx="6477000" cy="954107"/>
          </a:xfrm>
          <a:prstGeom prst="rect">
            <a:avLst/>
          </a:prstGeom>
          <a:solidFill>
            <a:schemeClr val="accent4">
              <a:lumMod val="40000"/>
              <a:lumOff val="60000"/>
            </a:schemeClr>
          </a:solidFill>
          <a:scene3d>
            <a:camera prst="orthographicFront"/>
            <a:lightRig rig="soft" dir="t">
              <a:rot lat="0" lon="0" rev="10800000"/>
            </a:lightRig>
          </a:scene3d>
          <a:sp3d>
            <a:bevelT w="152400" h="50800" prst="softRound"/>
          </a:sp3d>
        </p:spPr>
        <p:txBody>
          <a:bodyPr wrap="square" lIns="91440" tIns="45720" rIns="91440" bIns="45720">
            <a:spAutoFit/>
            <a:sp3d>
              <a:bevelT w="27940" h="12700"/>
              <a:contourClr>
                <a:srgbClr val="DDDDDD"/>
              </a:contourClr>
            </a:sp3d>
          </a:bodyPr>
          <a:lstStyle/>
          <a:p>
            <a:pPr algn="ctr"/>
            <a:r>
              <a:rPr lang="en-US" sz="2800" b="1" cap="none" spc="150" dirty="0">
                <a:ln w="11430"/>
                <a:solidFill>
                  <a:srgbClr val="C00000"/>
                </a:solidFill>
                <a:effectLst>
                  <a:outerShdw blurRad="25400" algn="tl" rotWithShape="0">
                    <a:srgbClr val="000000">
                      <a:alpha val="43000"/>
                    </a:srgbClr>
                  </a:outerShdw>
                </a:effectLst>
              </a:rPr>
              <a:t>Psalm 81 </a:t>
            </a:r>
            <a:r>
              <a:rPr lang="en-US" sz="2800" b="1" cap="none" spc="150" dirty="0">
                <a:ln w="11430"/>
                <a:solidFill>
                  <a:srgbClr val="7030A0"/>
                </a:solidFill>
                <a:effectLst>
                  <a:outerShdw blurRad="25400" algn="tl" rotWithShape="0">
                    <a:srgbClr val="000000">
                      <a:alpha val="43000"/>
                    </a:srgbClr>
                  </a:outerShdw>
                </a:effectLst>
              </a:rPr>
              <a:t>&amp;</a:t>
            </a:r>
            <a:r>
              <a:rPr lang="en-US" sz="2800" b="1" cap="none" spc="150" dirty="0">
                <a:ln w="11430"/>
                <a:solidFill>
                  <a:srgbClr val="C00000"/>
                </a:solidFill>
                <a:effectLst>
                  <a:outerShdw blurRad="25400" algn="tl" rotWithShape="0">
                    <a:srgbClr val="000000">
                      <a:alpha val="43000"/>
                    </a:srgbClr>
                  </a:outerShdw>
                </a:effectLst>
              </a:rPr>
              <a:t> </a:t>
            </a:r>
            <a:r>
              <a:rPr lang="en-US" sz="2800" b="1" cap="none" spc="150" dirty="0">
                <a:ln w="11430"/>
                <a:solidFill>
                  <a:srgbClr val="00B0F0"/>
                </a:solidFill>
                <a:effectLst>
                  <a:outerShdw blurRad="25400" algn="tl" rotWithShape="0">
                    <a:srgbClr val="000000">
                      <a:alpha val="43000"/>
                    </a:srgbClr>
                  </a:outerShdw>
                </a:effectLst>
              </a:rPr>
              <a:t>Numbers 10 </a:t>
            </a:r>
            <a:r>
              <a:rPr lang="en-US" sz="2800" b="1" cap="none" spc="150" dirty="0">
                <a:ln w="11430"/>
                <a:solidFill>
                  <a:srgbClr val="7030A0"/>
                </a:solidFill>
                <a:effectLst>
                  <a:outerShdw blurRad="25400" algn="tl" rotWithShape="0">
                    <a:srgbClr val="000000">
                      <a:alpha val="43000"/>
                    </a:srgbClr>
                  </a:outerShdw>
                </a:effectLst>
              </a:rPr>
              <a:t>do agree the</a:t>
            </a:r>
            <a:br>
              <a:rPr lang="en-US" sz="2800" b="1" cap="none" spc="150" dirty="0">
                <a:ln w="11430"/>
                <a:solidFill>
                  <a:srgbClr val="7030A0"/>
                </a:solidFill>
                <a:effectLst>
                  <a:outerShdw blurRad="25400" algn="tl" rotWithShape="0">
                    <a:srgbClr val="000000">
                      <a:alpha val="43000"/>
                    </a:srgbClr>
                  </a:outerShdw>
                </a:effectLst>
              </a:rPr>
            </a:br>
            <a:r>
              <a:rPr lang="en-US" sz="2800" b="1" cap="none" spc="150" dirty="0">
                <a:ln w="11430"/>
                <a:solidFill>
                  <a:srgbClr val="7030A0"/>
                </a:solidFill>
                <a:effectLst>
                  <a:outerShdw blurRad="25400" algn="tl" rotWithShape="0">
                    <a:srgbClr val="000000">
                      <a:alpha val="43000"/>
                    </a:srgbClr>
                  </a:outerShdw>
                </a:effectLst>
              </a:rPr>
              <a:t> moon does not begin the month!</a:t>
            </a:r>
          </a:p>
        </p:txBody>
      </p:sp>
      <p:sp>
        <p:nvSpPr>
          <p:cNvPr id="14" name="Rectangle 13"/>
          <p:cNvSpPr/>
          <p:nvPr/>
        </p:nvSpPr>
        <p:spPr>
          <a:xfrm>
            <a:off x="7010400" y="5771346"/>
            <a:ext cx="4876800" cy="954107"/>
          </a:xfrm>
          <a:prstGeom prst="rect">
            <a:avLst/>
          </a:prstGeom>
          <a:solidFill>
            <a:schemeClr val="tx1">
              <a:lumMod val="50000"/>
              <a:lumOff val="50000"/>
            </a:schemeClr>
          </a:solidFill>
          <a:ln w="76200">
            <a:solidFill>
              <a:srgbClr val="C00000"/>
            </a:solidFill>
          </a:ln>
          <a:scene3d>
            <a:camera prst="orthographicFront"/>
            <a:lightRig rig="soft" dir="t">
              <a:rot lat="0" lon="0" rev="10800000"/>
            </a:lightRig>
          </a:scene3d>
          <a:sp3d>
            <a:bevelT w="152400" h="50800" prst="softRound"/>
          </a:sp3d>
        </p:spPr>
        <p:txBody>
          <a:bodyPr wrap="square" lIns="91440" tIns="45720" rIns="91440" bIns="45720">
            <a:spAutoFit/>
          </a:bodyPr>
          <a:lstStyle/>
          <a:p>
            <a:pPr algn="ct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The writings of Philo &amp; Josephus </a:t>
            </a:r>
            <a:b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do not align with Torah</a:t>
            </a:r>
            <a:r>
              <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rPr>
              <a:t>!</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6" name="Text Placeholder 8"/>
          <p:cNvSpPr txBox="1">
            <a:spLocks/>
          </p:cNvSpPr>
          <p:nvPr/>
        </p:nvSpPr>
        <p:spPr>
          <a:xfrm rot="5400000">
            <a:off x="-375870" y="3408390"/>
            <a:ext cx="2082120" cy="650820"/>
          </a:xfrm>
          <a:prstGeom prst="rect">
            <a:avLst/>
          </a:prstGeom>
          <a:solidFill>
            <a:srgbClr val="B83D68"/>
          </a:solidFill>
          <a:scene3d>
            <a:camera prst="orthographicFront"/>
            <a:lightRig rig="threePt" dir="t"/>
          </a:scene3d>
          <a:sp3d>
            <a:bevelT w="152400" h="50800" prst="softRound"/>
          </a:sp3d>
        </p:spPr>
        <p:txBody>
          <a:bodyPr vert="vert270" rtlCol="0" anchor="ctr">
            <a:noAutofit/>
            <a:sp3d extrusionH="57150">
              <a:bevelT w="38100" h="38100"/>
            </a:sp3d>
          </a:bodyPr>
          <a:lstStyle>
            <a:lvl1pPr marL="0" indent="0" algn="l" rtl="0" eaLnBrk="1" latinLnBrk="0" hangingPunct="1">
              <a:spcBef>
                <a:spcPts val="700"/>
              </a:spcBef>
              <a:buClr>
                <a:schemeClr val="accent2"/>
              </a:buClr>
              <a:buSzPct val="100000"/>
              <a:buFontTx/>
              <a:buNone/>
              <a:defRPr kumimoji="0" sz="2000" b="1" kern="1200">
                <a:solidFill>
                  <a:srgbClr val="FFFFFF"/>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lgn="ctr"/>
            <a:r>
              <a:rPr lang="en-US" dirty="0">
                <a:ln>
                  <a:solidFill>
                    <a:schemeClr val="bg1"/>
                  </a:solidFill>
                </a:ln>
                <a:solidFill>
                  <a:srgbClr val="FFFF00"/>
                </a:solidFill>
                <a:latin typeface="Comic Sans MS" pitchFamily="66" charset="0"/>
              </a:rPr>
              <a:t>R</a:t>
            </a:r>
            <a:br>
              <a:rPr lang="en-US" dirty="0">
                <a:ln>
                  <a:solidFill>
                    <a:schemeClr val="bg1"/>
                  </a:solidFill>
                </a:ln>
                <a:solidFill>
                  <a:srgbClr val="FFFF00"/>
                </a:solidFill>
                <a:latin typeface="Comic Sans MS" pitchFamily="66" charset="0"/>
              </a:rPr>
            </a:br>
            <a:r>
              <a:rPr lang="en-US" dirty="0">
                <a:ln>
                  <a:solidFill>
                    <a:schemeClr val="bg1"/>
                  </a:solidFill>
                </a:ln>
                <a:solidFill>
                  <a:srgbClr val="FFFF00"/>
                </a:solidFill>
                <a:latin typeface="Comic Sans MS" pitchFamily="66" charset="0"/>
              </a:rPr>
              <a:t>E</a:t>
            </a:r>
            <a:br>
              <a:rPr lang="en-US" dirty="0">
                <a:ln>
                  <a:solidFill>
                    <a:schemeClr val="bg1"/>
                  </a:solidFill>
                </a:ln>
                <a:solidFill>
                  <a:srgbClr val="FFFF00"/>
                </a:solidFill>
                <a:latin typeface="Comic Sans MS" pitchFamily="66" charset="0"/>
              </a:rPr>
            </a:br>
            <a:r>
              <a:rPr lang="en-US" dirty="0">
                <a:ln>
                  <a:solidFill>
                    <a:schemeClr val="bg1"/>
                  </a:solidFill>
                </a:ln>
                <a:solidFill>
                  <a:srgbClr val="FFFF00"/>
                </a:solidFill>
                <a:latin typeface="Comic Sans MS" pitchFamily="66" charset="0"/>
              </a:rPr>
              <a:t>V</a:t>
            </a:r>
            <a:br>
              <a:rPr lang="en-US" dirty="0">
                <a:ln>
                  <a:solidFill>
                    <a:schemeClr val="bg1"/>
                  </a:solidFill>
                </a:ln>
                <a:solidFill>
                  <a:srgbClr val="FFFF00"/>
                </a:solidFill>
                <a:latin typeface="Comic Sans MS" pitchFamily="66" charset="0"/>
              </a:rPr>
            </a:br>
            <a:r>
              <a:rPr lang="en-US" dirty="0">
                <a:ln>
                  <a:solidFill>
                    <a:schemeClr val="bg1"/>
                  </a:solidFill>
                </a:ln>
                <a:solidFill>
                  <a:srgbClr val="FFFF00"/>
                </a:solidFill>
                <a:latin typeface="Comic Sans MS" pitchFamily="66" charset="0"/>
              </a:rPr>
              <a:t>I</a:t>
            </a:r>
            <a:br>
              <a:rPr lang="en-US" dirty="0">
                <a:ln>
                  <a:solidFill>
                    <a:schemeClr val="bg1"/>
                  </a:solidFill>
                </a:ln>
                <a:solidFill>
                  <a:srgbClr val="FFFF00"/>
                </a:solidFill>
                <a:latin typeface="Comic Sans MS" pitchFamily="66" charset="0"/>
              </a:rPr>
            </a:br>
            <a:r>
              <a:rPr lang="en-US" dirty="0">
                <a:ln>
                  <a:solidFill>
                    <a:schemeClr val="bg1"/>
                  </a:solidFill>
                </a:ln>
                <a:solidFill>
                  <a:srgbClr val="FFFF00"/>
                </a:solidFill>
                <a:latin typeface="Comic Sans MS" pitchFamily="66" charset="0"/>
              </a:rPr>
              <a:t>E</a:t>
            </a:r>
            <a:br>
              <a:rPr lang="en-US" dirty="0">
                <a:ln>
                  <a:solidFill>
                    <a:schemeClr val="bg1"/>
                  </a:solidFill>
                </a:ln>
                <a:solidFill>
                  <a:srgbClr val="FFFF00"/>
                </a:solidFill>
                <a:latin typeface="Comic Sans MS" pitchFamily="66" charset="0"/>
              </a:rPr>
            </a:br>
            <a:r>
              <a:rPr lang="en-US" dirty="0">
                <a:ln>
                  <a:solidFill>
                    <a:schemeClr val="bg1"/>
                  </a:solidFill>
                </a:ln>
                <a:solidFill>
                  <a:srgbClr val="FFFF00"/>
                </a:solidFill>
                <a:latin typeface="Comic Sans MS" pitchFamily="66" charset="0"/>
              </a:rPr>
              <a:t>W</a:t>
            </a:r>
          </a:p>
        </p:txBody>
      </p:sp>
      <p:pic>
        <p:nvPicPr>
          <p:cNvPr id="17" name="Picture 2" descr="C:\Users\Rae\Desktop\#29 Moon art\bible girl 40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573000" y="2209800"/>
            <a:ext cx="1600200" cy="1128474"/>
          </a:xfrm>
          <a:prstGeom prst="rect">
            <a:avLst/>
          </a:prstGeom>
          <a:noFill/>
          <a:ln w="57150">
            <a:solidFill>
              <a:schemeClr val="accent4">
                <a:lumMod val="75000"/>
              </a:schemeClr>
            </a:solidFill>
          </a:ln>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964057"/>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wipe(left)">
                                      <p:cBhvr>
                                        <p:cTn id="12" dur="1750"/>
                                        <p:tgtEl>
                                          <p:spTgt spid="10">
                                            <p:txEl>
                                              <p:pRg st="1" end="1"/>
                                            </p:txEl>
                                          </p:spTgt>
                                        </p:tgtEl>
                                      </p:cBhvr>
                                    </p:animEffect>
                                  </p:childTnLst>
                                </p:cTn>
                              </p:par>
                            </p:childTnLst>
                          </p:cTn>
                        </p:par>
                        <p:par>
                          <p:cTn id="13" fill="hold">
                            <p:stCondLst>
                              <p:cond delay="1750"/>
                            </p:stCondLst>
                            <p:childTnLst>
                              <p:par>
                                <p:cTn id="14" presetID="42" presetClass="entr" presetSubtype="0" fill="hold" nodeType="afterEffect">
                                  <p:stCondLst>
                                    <p:cond delay="1000"/>
                                  </p:stCondLst>
                                  <p:childTnLst>
                                    <p:set>
                                      <p:cBhvr>
                                        <p:cTn id="15" dur="1" fill="hold">
                                          <p:stCondLst>
                                            <p:cond delay="0"/>
                                          </p:stCondLst>
                                        </p:cTn>
                                        <p:tgtEl>
                                          <p:spTgt spid="10">
                                            <p:txEl>
                                              <p:pRg st="2" end="2"/>
                                            </p:txEl>
                                          </p:spTgt>
                                        </p:tgtEl>
                                        <p:attrNameLst>
                                          <p:attrName>style.visibility</p:attrName>
                                        </p:attrNameLst>
                                      </p:cBhvr>
                                      <p:to>
                                        <p:strVal val="visible"/>
                                      </p:to>
                                    </p:set>
                                    <p:animEffect transition="in" filter="fade">
                                      <p:cBhvr>
                                        <p:cTn id="16" dur="1250"/>
                                        <p:tgtEl>
                                          <p:spTgt spid="10">
                                            <p:txEl>
                                              <p:pRg st="2" end="2"/>
                                            </p:txEl>
                                          </p:spTgt>
                                        </p:tgtEl>
                                      </p:cBhvr>
                                    </p:animEffect>
                                    <p:anim calcmode="lin" valueType="num">
                                      <p:cBhvr>
                                        <p:cTn id="17" dur="125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18" dur="125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animEffect transition="in" filter="wipe(left)">
                                      <p:cBhvr>
                                        <p:cTn id="23" dur="1500"/>
                                        <p:tgtEl>
                                          <p:spTgt spid="10">
                                            <p:txEl>
                                              <p:pRg st="4" end="4"/>
                                            </p:txEl>
                                          </p:spTgt>
                                        </p:tgtEl>
                                      </p:cBhvr>
                                    </p:animEffect>
                                  </p:childTnLst>
                                </p:cTn>
                              </p:par>
                            </p:childTnLst>
                          </p:cTn>
                        </p:par>
                        <p:par>
                          <p:cTn id="24" fill="hold">
                            <p:stCondLst>
                              <p:cond delay="1500"/>
                            </p:stCondLst>
                            <p:childTnLst>
                              <p:par>
                                <p:cTn id="25" presetID="22" presetClass="entr" presetSubtype="8" fill="hold" nodeType="afterEffect">
                                  <p:stCondLst>
                                    <p:cond delay="1000"/>
                                  </p:stCondLst>
                                  <p:childTnLst>
                                    <p:set>
                                      <p:cBhvr>
                                        <p:cTn id="26" dur="1" fill="hold">
                                          <p:stCondLst>
                                            <p:cond delay="0"/>
                                          </p:stCondLst>
                                        </p:cTn>
                                        <p:tgtEl>
                                          <p:spTgt spid="10">
                                            <p:txEl>
                                              <p:pRg st="5" end="5"/>
                                            </p:txEl>
                                          </p:spTgt>
                                        </p:tgtEl>
                                        <p:attrNameLst>
                                          <p:attrName>style.visibility</p:attrName>
                                        </p:attrNameLst>
                                      </p:cBhvr>
                                      <p:to>
                                        <p:strVal val="visible"/>
                                      </p:to>
                                    </p:set>
                                    <p:animEffect transition="in" filter="wipe(left)">
                                      <p:cBhvr>
                                        <p:cTn id="27" dur="1500"/>
                                        <p:tgtEl>
                                          <p:spTgt spid="10">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42" presetClass="entr" presetSubtype="0" fill="hold" grpId="0" nodeType="afterEffect">
                                  <p:stCondLst>
                                    <p:cond delay="150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1000"/>
                                        <p:tgtEl>
                                          <p:spTgt spid="14"/>
                                        </p:tgtEl>
                                      </p:cBhvr>
                                    </p:animEffect>
                                    <p:anim calcmode="lin" valueType="num">
                                      <p:cBhvr>
                                        <p:cTn id="39" dur="1000" fill="hold"/>
                                        <p:tgtEl>
                                          <p:spTgt spid="14"/>
                                        </p:tgtEl>
                                        <p:attrNameLst>
                                          <p:attrName>ppt_x</p:attrName>
                                        </p:attrNameLst>
                                      </p:cBhvr>
                                      <p:tavLst>
                                        <p:tav tm="0">
                                          <p:val>
                                            <p:strVal val="#ppt_x"/>
                                          </p:val>
                                        </p:tav>
                                        <p:tav tm="100000">
                                          <p:val>
                                            <p:strVal val="#ppt_x"/>
                                          </p:val>
                                        </p:tav>
                                      </p:tavLst>
                                    </p:anim>
                                    <p:anim calcmode="lin" valueType="num">
                                      <p:cBhvr>
                                        <p:cTn id="4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Title 1"/>
          <p:cNvSpPr>
            <a:spLocks noGrp="1"/>
          </p:cNvSpPr>
          <p:nvPr>
            <p:ph type="title"/>
          </p:nvPr>
        </p:nvSpPr>
        <p:spPr>
          <a:xfrm>
            <a:off x="838200" y="228600"/>
            <a:ext cx="11049000" cy="990600"/>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4800" b="1" dirty="0">
                <a:ln w="11430"/>
                <a:solidFill>
                  <a:srgbClr val="FF9900"/>
                </a:solidFill>
                <a:effectLst>
                  <a:outerShdw blurRad="50800" dist="39000" dir="5460000" algn="tl">
                    <a:srgbClr val="000000">
                      <a:alpha val="38000"/>
                    </a:srgbClr>
                  </a:outerShdw>
                </a:effectLst>
              </a:rPr>
              <a:t>8)  Misquotes Stated as Truth </a:t>
            </a:r>
            <a:r>
              <a:rPr lang="en-US" sz="4800" b="1" dirty="0">
                <a:ln w="11430"/>
                <a:solidFill>
                  <a:srgbClr val="0070C0"/>
                </a:solidFill>
                <a:effectLst>
                  <a:outerShdw blurRad="50800" dist="39000" dir="5460000" algn="tl">
                    <a:srgbClr val="000000">
                      <a:alpha val="38000"/>
                    </a:srgbClr>
                  </a:outerShdw>
                </a:effectLst>
              </a:rPr>
              <a:t>(Nehemiah)</a:t>
            </a:r>
            <a:endParaRPr lang="en-US" sz="4800" b="1" dirty="0">
              <a:ln w="11430"/>
              <a:solidFill>
                <a:srgbClr val="FF9900"/>
              </a:solidFill>
              <a:effectLst>
                <a:outerShdw blurRad="50800" dist="39000" dir="5460000" algn="tl">
                  <a:srgbClr val="000000">
                    <a:alpha val="38000"/>
                  </a:srgbClr>
                </a:outerShdw>
              </a:effectLst>
            </a:endParaRPr>
          </a:p>
        </p:txBody>
      </p:sp>
      <p:sp>
        <p:nvSpPr>
          <p:cNvPr id="4" name="Content Placeholder 2"/>
          <p:cNvSpPr txBox="1">
            <a:spLocks/>
          </p:cNvSpPr>
          <p:nvPr/>
        </p:nvSpPr>
        <p:spPr>
          <a:xfrm>
            <a:off x="990600" y="1589566"/>
            <a:ext cx="10972800" cy="5268434"/>
          </a:xfrm>
          <a:prstGeom prst="rect">
            <a:avLst/>
          </a:prstGeom>
        </p:spPr>
        <p:txBody>
          <a:bodyPr>
            <a:normAutofit/>
            <a:scene3d>
              <a:camera prst="orthographicFront"/>
              <a:lightRig rig="threePt" dir="t"/>
            </a:scene3d>
            <a:sp3d extrusionH="57150">
              <a:bevelT w="38100" h="38100" prst="angle"/>
            </a:sp3d>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buFont typeface="+mj-lt"/>
              <a:buAutoNum type="arabicPeriod" startAt="10"/>
            </a:pPr>
            <a:r>
              <a:rPr lang="en-US" sz="3600" dirty="0">
                <a:solidFill>
                  <a:srgbClr val="C00000"/>
                </a:solidFill>
              </a:rPr>
              <a:t>“In the restoration of the law under Nehemiah </a:t>
            </a:r>
            <a:r>
              <a:rPr lang="en-US" sz="3600" b="1" dirty="0">
                <a:effectLst>
                  <a:outerShdw blurRad="69850" dist="43180" dir="5400000" sx="0" sy="0">
                    <a:srgbClr val="000000">
                      <a:alpha val="65000"/>
                    </a:srgbClr>
                  </a:outerShdw>
                </a:effectLst>
              </a:rPr>
              <a:t>the</a:t>
            </a:r>
            <a:r>
              <a:rPr lang="en-US" sz="3600" b="1" dirty="0">
                <a:solidFill>
                  <a:srgbClr val="FF9900"/>
                </a:solidFill>
                <a:effectLst>
                  <a:outerShdw blurRad="69850" dist="43180" dir="5400000" sx="0" sy="0">
                    <a:srgbClr val="000000">
                      <a:alpha val="65000"/>
                    </a:srgbClr>
                  </a:outerShdw>
                </a:effectLst>
              </a:rPr>
              <a:t> </a:t>
            </a:r>
            <a:r>
              <a:rPr lang="en-US" sz="3600" b="1" u="sng" dirty="0">
                <a:solidFill>
                  <a:srgbClr val="FF0000"/>
                </a:solidFill>
                <a:effectLst>
                  <a:outerShdw blurRad="69850" dist="43180" dir="5400000" sx="0" sy="0">
                    <a:srgbClr val="000000">
                      <a:alpha val="65000"/>
                    </a:srgbClr>
                  </a:outerShdw>
                </a:effectLst>
              </a:rPr>
              <a:t>new</a:t>
            </a:r>
            <a:r>
              <a:rPr lang="en-US" sz="3600" b="1" dirty="0">
                <a:solidFill>
                  <a:srgbClr val="FF0000"/>
                </a:solidFill>
                <a:effectLst>
                  <a:outerShdw blurRad="69850" dist="43180" dir="5400000" sx="0" sy="0">
                    <a:srgbClr val="000000">
                      <a:alpha val="65000"/>
                    </a:srgbClr>
                  </a:outerShdw>
                </a:effectLst>
              </a:rPr>
              <a:t> </a:t>
            </a:r>
            <a:r>
              <a:rPr lang="en-US" sz="3600" b="1" u="sng" dirty="0">
                <a:solidFill>
                  <a:srgbClr val="FF0000"/>
                </a:solidFill>
                <a:effectLst>
                  <a:outerShdw blurRad="69850" dist="43180" dir="5400000" sx="0" sy="0">
                    <a:srgbClr val="000000">
                      <a:alpha val="65000"/>
                    </a:srgbClr>
                  </a:outerShdw>
                </a:effectLst>
              </a:rPr>
              <a:t>moons</a:t>
            </a:r>
            <a:r>
              <a:rPr lang="en-US" sz="3600" b="1" dirty="0">
                <a:solidFill>
                  <a:srgbClr val="FF0000"/>
                </a:solidFill>
                <a:effectLst>
                  <a:outerShdw blurRad="69850" dist="43180" dir="5400000" sx="0" sy="0">
                    <a:srgbClr val="000000">
                      <a:alpha val="65000"/>
                    </a:srgbClr>
                  </a:outerShdw>
                </a:effectLst>
              </a:rPr>
              <a:t> </a:t>
            </a:r>
            <a:r>
              <a:rPr lang="en-US" sz="3600" b="1" dirty="0">
                <a:effectLst>
                  <a:outerShdw blurRad="69850" dist="43180" dir="5400000" sx="0" sy="0">
                    <a:srgbClr val="000000">
                      <a:alpha val="65000"/>
                    </a:srgbClr>
                  </a:outerShdw>
                </a:effectLst>
              </a:rPr>
              <a:t>were re-instituted </a:t>
            </a:r>
            <a:r>
              <a:rPr lang="en-US" sz="3600" dirty="0">
                <a:solidFill>
                  <a:srgbClr val="C00000"/>
                </a:solidFill>
              </a:rPr>
              <a:t>and kept from that time through to the destruction of the Temple in </a:t>
            </a:r>
            <a:br>
              <a:rPr lang="en-US" sz="3600" dirty="0">
                <a:solidFill>
                  <a:srgbClr val="C00000"/>
                </a:solidFill>
              </a:rPr>
            </a:br>
            <a:r>
              <a:rPr lang="en-US" sz="3600" dirty="0">
                <a:solidFill>
                  <a:srgbClr val="C00000"/>
                </a:solidFill>
              </a:rPr>
              <a:t>70 CE.  Josephus records that they were kept during the entire Temple period and the </a:t>
            </a:r>
            <a:br>
              <a:rPr lang="en-US" sz="3600" dirty="0">
                <a:solidFill>
                  <a:srgbClr val="C00000"/>
                </a:solidFill>
              </a:rPr>
            </a:br>
            <a:r>
              <a:rPr lang="en-US" sz="3600" dirty="0">
                <a:solidFill>
                  <a:srgbClr val="C00000"/>
                </a:solidFill>
              </a:rPr>
              <a:t>High Priest attended in the Temple </a:t>
            </a:r>
            <a:br>
              <a:rPr lang="en-US" sz="3600" dirty="0">
                <a:solidFill>
                  <a:srgbClr val="C00000"/>
                </a:solidFill>
              </a:rPr>
            </a:br>
            <a:r>
              <a:rPr lang="en-US" sz="3600" dirty="0">
                <a:solidFill>
                  <a:srgbClr val="C00000"/>
                </a:solidFill>
              </a:rPr>
              <a:t>on the </a:t>
            </a:r>
            <a:r>
              <a:rPr lang="en-US" sz="3600" b="1" u="sng" dirty="0">
                <a:solidFill>
                  <a:srgbClr val="FF0000"/>
                </a:solidFill>
              </a:rPr>
              <a:t>new</a:t>
            </a:r>
            <a:r>
              <a:rPr lang="en-US" sz="3600" b="1" dirty="0">
                <a:solidFill>
                  <a:srgbClr val="FF0000"/>
                </a:solidFill>
              </a:rPr>
              <a:t> </a:t>
            </a:r>
            <a:r>
              <a:rPr lang="en-US" sz="3600" b="1" u="sng" dirty="0">
                <a:solidFill>
                  <a:srgbClr val="FF0000"/>
                </a:solidFill>
              </a:rPr>
              <a:t>moons</a:t>
            </a:r>
            <a:r>
              <a:rPr lang="en-US" sz="3600" b="1" dirty="0">
                <a:solidFill>
                  <a:srgbClr val="FF0000"/>
                </a:solidFill>
              </a:rPr>
              <a:t> </a:t>
            </a:r>
            <a:r>
              <a:rPr lang="en-US" sz="3600" dirty="0">
                <a:solidFill>
                  <a:srgbClr val="C00000"/>
                </a:solidFill>
              </a:rPr>
              <a:t>and Sabbaths.”</a:t>
            </a:r>
          </a:p>
        </p:txBody>
      </p:sp>
      <p:pic>
        <p:nvPicPr>
          <p:cNvPr id="6" name="Picture 2" descr="F:\Moon-Month Study July 2016\Moon Art for PPT\true false sign.jpg"/>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686800" y="4038600"/>
            <a:ext cx="2143125" cy="2133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7" name="Rectangle 6"/>
          <p:cNvSpPr/>
          <p:nvPr/>
        </p:nvSpPr>
        <p:spPr>
          <a:xfrm>
            <a:off x="1524000" y="5715000"/>
            <a:ext cx="3048000" cy="707886"/>
          </a:xfrm>
          <a:prstGeom prst="rect">
            <a:avLst/>
          </a:prstGeom>
          <a:solidFill>
            <a:srgbClr val="002060"/>
          </a:solidFill>
          <a:scene3d>
            <a:camera prst="orthographicFront"/>
            <a:lightRig rig="flat" dir="tl">
              <a:rot lat="0" lon="0" rev="6600000"/>
            </a:lightRig>
          </a:scene3d>
          <a:sp3d>
            <a:bevelT prst="relaxedInset"/>
          </a:sp3d>
        </p:spPr>
        <p:txBody>
          <a:bodyPr wrap="square" lIns="91440" tIns="45720" rIns="91440" bIns="45720">
            <a:spAutoFit/>
            <a:sp3d extrusionH="25400" contourW="8890">
              <a:bevelT w="38100" h="31750"/>
              <a:contourClr>
                <a:schemeClr val="accent2">
                  <a:shade val="75000"/>
                </a:schemeClr>
              </a:contourClr>
            </a:sp3d>
          </a:bodyPr>
          <a:lstStyle/>
          <a:p>
            <a:pPr algn="ctr"/>
            <a:r>
              <a:rPr lang="en-US" sz="4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Rounded MT Bold" pitchFamily="34" charset="0"/>
              </a:rPr>
              <a:t>Nehemiah</a:t>
            </a:r>
            <a:r>
              <a:rPr lang="en-US" sz="4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p>
        </p:txBody>
      </p:sp>
      <p:sp>
        <p:nvSpPr>
          <p:cNvPr id="8" name="Rectangle 7"/>
          <p:cNvSpPr/>
          <p:nvPr/>
        </p:nvSpPr>
        <p:spPr>
          <a:xfrm>
            <a:off x="5032917" y="5717680"/>
            <a:ext cx="2000247" cy="707886"/>
          </a:xfrm>
          <a:prstGeom prst="rect">
            <a:avLst/>
          </a:prstGeom>
          <a:solidFill>
            <a:srgbClr val="002060"/>
          </a:solidFill>
          <a:scene3d>
            <a:camera prst="orthographicFront"/>
            <a:lightRig rig="flat" dir="tl">
              <a:rot lat="0" lon="0" rev="6600000"/>
            </a:lightRig>
          </a:scene3d>
          <a:sp3d>
            <a:bevelT prst="relaxedInset"/>
          </a:sp3d>
        </p:spPr>
        <p:txBody>
          <a:bodyPr wrap="square" lIns="91440" tIns="45720" rIns="91440" bIns="45720">
            <a:spAutoFit/>
            <a:sp3d extrusionH="25400" contourW="8890">
              <a:bevelT w="38100" h="31750"/>
              <a:contourClr>
                <a:schemeClr val="accent2">
                  <a:shade val="75000"/>
                </a:schemeClr>
              </a:contourClr>
            </a:sp3d>
          </a:bodyPr>
          <a:lstStyle/>
          <a:p>
            <a:pPr algn="ctr"/>
            <a:r>
              <a:rPr lang="en-US" sz="4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Rounded MT Bold" pitchFamily="34" charset="0"/>
              </a:rPr>
              <a:t>Really</a:t>
            </a:r>
            <a:r>
              <a:rPr lang="en-US" sz="4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p>
        </p:txBody>
      </p:sp>
      <p:sp>
        <p:nvSpPr>
          <p:cNvPr id="9" name="Slide Number Placeholder 1"/>
          <p:cNvSpPr>
            <a:spLocks noGrp="1"/>
          </p:cNvSpPr>
          <p:nvPr>
            <p:ph type="sldNum" sz="quarter" idx="4294967295"/>
          </p:nvPr>
        </p:nvSpPr>
        <p:spPr>
          <a:xfrm>
            <a:off x="76200" y="1143000"/>
            <a:ext cx="609600" cy="457200"/>
          </a:xfrm>
          <a:prstGeom prst="rect">
            <a:avLst/>
          </a:prstGeom>
        </p:spPr>
        <p:txBody>
          <a:bodyPr/>
          <a:lstStyle/>
          <a:p>
            <a:fld id="{AA4C6552-42F6-43F2-A3FB-E92E8C09004E}" type="slidenum">
              <a:rPr lang="en-US" sz="1600" b="1" smtClean="0">
                <a:solidFill>
                  <a:srgbClr val="002060"/>
                </a:solidFill>
              </a:rPr>
              <a:pPr/>
              <a:t>42</a:t>
            </a:fld>
            <a:endParaRPr lang="en-US" b="1" dirty="0">
              <a:solidFill>
                <a:srgbClr val="002060"/>
              </a:solidFill>
            </a:endParaRPr>
          </a:p>
        </p:txBody>
      </p:sp>
      <p:sp>
        <p:nvSpPr>
          <p:cNvPr id="2" name="Rectangle 1"/>
          <p:cNvSpPr/>
          <p:nvPr/>
        </p:nvSpPr>
        <p:spPr>
          <a:xfrm>
            <a:off x="12268200" y="1589566"/>
            <a:ext cx="3048000" cy="4524315"/>
          </a:xfrm>
          <a:prstGeom prst="rect">
            <a:avLst/>
          </a:prstGeom>
          <a:solidFill>
            <a:schemeClr val="accent4">
              <a:lumMod val="20000"/>
              <a:lumOff val="80000"/>
            </a:schemeClr>
          </a:solidFill>
        </p:spPr>
        <p:txBody>
          <a:bodyPr wrap="square">
            <a:spAutoFit/>
          </a:bodyPr>
          <a:lstStyle/>
          <a:p>
            <a:r>
              <a:rPr lang="en-US" dirty="0"/>
              <a:t>Tim said:  this infusion of </a:t>
            </a:r>
            <a:r>
              <a:rPr lang="en-US" dirty="0" err="1"/>
              <a:t>falshood</a:t>
            </a:r>
            <a:r>
              <a:rPr lang="en-US" dirty="0"/>
              <a:t> is the epitome of subtleness</a:t>
            </a:r>
          </a:p>
          <a:p>
            <a:r>
              <a:rPr lang="en-US" b="1" dirty="0">
                <a:solidFill>
                  <a:srgbClr val="FF0000"/>
                </a:solidFill>
              </a:rPr>
              <a:t>Tim’s comments about Nehemiah:  </a:t>
            </a:r>
            <a:r>
              <a:rPr lang="en-US" dirty="0"/>
              <a:t>The only VERY SLIGHT "UNTRUTH" IS THE NAME OF NEHEMIAH!  Otherwise the remainder of this quote is true!  Yes the lunar system was adhered to!  The SUBTLE EVILNESS is the adding of the name Nehemiah!  He did not worship the moon!  This is the subtle convolution of SATAN!</a:t>
            </a:r>
          </a:p>
        </p:txBody>
      </p:sp>
      <p:pic>
        <p:nvPicPr>
          <p:cNvPr id="10" name="Picture 9" descr="C:\Users\Rae\Desktop\Art on Desktop\white man clip art\yellow-blue smiley faces\happy face surprised.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11606" flipH="1">
            <a:off x="211662" y="2184339"/>
            <a:ext cx="1030373" cy="1046144"/>
          </a:xfrm>
          <a:prstGeom prst="ellipse">
            <a:avLst/>
          </a:prstGeom>
          <a:ln w="63500" cap="rnd">
            <a:solidFill>
              <a:srgbClr val="0066FF"/>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7193283"/>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6" presetClass="entr" presetSubtype="0" fill="hold" grpId="0" nodeType="afterEffect">
                                  <p:stCondLst>
                                    <p:cond delay="50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80">
                                          <p:stCondLst>
                                            <p:cond delay="0"/>
                                          </p:stCondLst>
                                        </p:cTn>
                                        <p:tgtEl>
                                          <p:spTgt spid="8"/>
                                        </p:tgtEl>
                                      </p:cBhvr>
                                    </p:animEffect>
                                    <p:anim calcmode="lin" valueType="num">
                                      <p:cBhvr>
                                        <p:cTn id="1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9" dur="26">
                                          <p:stCondLst>
                                            <p:cond delay="650"/>
                                          </p:stCondLst>
                                        </p:cTn>
                                        <p:tgtEl>
                                          <p:spTgt spid="8"/>
                                        </p:tgtEl>
                                      </p:cBhvr>
                                      <p:to x="100000" y="60000"/>
                                    </p:animScale>
                                    <p:animScale>
                                      <p:cBhvr>
                                        <p:cTn id="20" dur="166" decel="50000">
                                          <p:stCondLst>
                                            <p:cond delay="676"/>
                                          </p:stCondLst>
                                        </p:cTn>
                                        <p:tgtEl>
                                          <p:spTgt spid="8"/>
                                        </p:tgtEl>
                                      </p:cBhvr>
                                      <p:to x="100000" y="100000"/>
                                    </p:animScale>
                                    <p:animScale>
                                      <p:cBhvr>
                                        <p:cTn id="21" dur="26">
                                          <p:stCondLst>
                                            <p:cond delay="1312"/>
                                          </p:stCondLst>
                                        </p:cTn>
                                        <p:tgtEl>
                                          <p:spTgt spid="8"/>
                                        </p:tgtEl>
                                      </p:cBhvr>
                                      <p:to x="100000" y="80000"/>
                                    </p:animScale>
                                    <p:animScale>
                                      <p:cBhvr>
                                        <p:cTn id="22" dur="166" decel="50000">
                                          <p:stCondLst>
                                            <p:cond delay="1338"/>
                                          </p:stCondLst>
                                        </p:cTn>
                                        <p:tgtEl>
                                          <p:spTgt spid="8"/>
                                        </p:tgtEl>
                                      </p:cBhvr>
                                      <p:to x="100000" y="100000"/>
                                    </p:animScale>
                                    <p:animScale>
                                      <p:cBhvr>
                                        <p:cTn id="23" dur="26">
                                          <p:stCondLst>
                                            <p:cond delay="1642"/>
                                          </p:stCondLst>
                                        </p:cTn>
                                        <p:tgtEl>
                                          <p:spTgt spid="8"/>
                                        </p:tgtEl>
                                      </p:cBhvr>
                                      <p:to x="100000" y="90000"/>
                                    </p:animScale>
                                    <p:animScale>
                                      <p:cBhvr>
                                        <p:cTn id="24" dur="166" decel="50000">
                                          <p:stCondLst>
                                            <p:cond delay="1668"/>
                                          </p:stCondLst>
                                        </p:cTn>
                                        <p:tgtEl>
                                          <p:spTgt spid="8"/>
                                        </p:tgtEl>
                                      </p:cBhvr>
                                      <p:to x="100000" y="100000"/>
                                    </p:animScale>
                                    <p:animScale>
                                      <p:cBhvr>
                                        <p:cTn id="25" dur="26">
                                          <p:stCondLst>
                                            <p:cond delay="1808"/>
                                          </p:stCondLst>
                                        </p:cTn>
                                        <p:tgtEl>
                                          <p:spTgt spid="8"/>
                                        </p:tgtEl>
                                      </p:cBhvr>
                                      <p:to x="100000" y="95000"/>
                                    </p:animScale>
                                    <p:animScale>
                                      <p:cBhvr>
                                        <p:cTn id="26" dur="166" decel="50000">
                                          <p:stCondLst>
                                            <p:cond delay="1834"/>
                                          </p:stCondLst>
                                        </p:cTn>
                                        <p:tgtEl>
                                          <p:spTgt spid="8"/>
                                        </p:tgtEl>
                                      </p:cBhvr>
                                      <p:to x="100000" y="100000"/>
                                    </p:animScale>
                                  </p:childTnLst>
                                </p:cTn>
                              </p:par>
                              <p:par>
                                <p:cTn id="27" presetID="14" presetClass="entr" presetSubtype="10" fill="hold" nodeType="withEffect">
                                  <p:stCondLst>
                                    <p:cond delay="7750"/>
                                  </p:stCondLst>
                                  <p:childTnLst>
                                    <p:set>
                                      <p:cBhvr>
                                        <p:cTn id="28" dur="1" fill="hold">
                                          <p:stCondLst>
                                            <p:cond delay="0"/>
                                          </p:stCondLst>
                                        </p:cTn>
                                        <p:tgtEl>
                                          <p:spTgt spid="10"/>
                                        </p:tgtEl>
                                        <p:attrNameLst>
                                          <p:attrName>style.visibility</p:attrName>
                                        </p:attrNameLst>
                                      </p:cBhvr>
                                      <p:to>
                                        <p:strVal val="visible"/>
                                      </p:to>
                                    </p:set>
                                    <p:animEffect transition="in" filter="randombar(horizontal)">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838200" y="152400"/>
            <a:ext cx="10972800" cy="990600"/>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4800" b="1" dirty="0">
                <a:ln w="11430"/>
                <a:solidFill>
                  <a:srgbClr val="FF9900"/>
                </a:solidFill>
                <a:effectLst>
                  <a:outerShdw blurRad="50800" dist="39000" dir="5460000" algn="tl">
                    <a:srgbClr val="000000">
                      <a:alpha val="38000"/>
                    </a:srgbClr>
                  </a:outerShdw>
                </a:effectLst>
              </a:rPr>
              <a:t>9)  Misquotes Stated as Truth </a:t>
            </a:r>
            <a:r>
              <a:rPr lang="en-US" sz="4800" b="1" dirty="0">
                <a:ln w="11430"/>
                <a:solidFill>
                  <a:srgbClr val="0070C0"/>
                </a:solidFill>
                <a:effectLst>
                  <a:outerShdw blurRad="50800" dist="39000" dir="5460000" algn="tl">
                    <a:srgbClr val="000000">
                      <a:alpha val="38000"/>
                    </a:srgbClr>
                  </a:outerShdw>
                </a:effectLst>
              </a:rPr>
              <a:t>(Solomon)</a:t>
            </a:r>
            <a:endParaRPr lang="en-US" sz="4800" b="1" dirty="0">
              <a:ln w="11430"/>
              <a:solidFill>
                <a:srgbClr val="FF9900"/>
              </a:solidFill>
              <a:effectLst>
                <a:outerShdw blurRad="50800" dist="39000" dir="5460000" algn="tl">
                  <a:srgbClr val="000000">
                    <a:alpha val="38000"/>
                  </a:srgbClr>
                </a:outerShdw>
              </a:effectLst>
            </a:endParaRPr>
          </a:p>
        </p:txBody>
      </p:sp>
      <p:sp>
        <p:nvSpPr>
          <p:cNvPr id="5" name="Content Placeholder 2"/>
          <p:cNvSpPr txBox="1">
            <a:spLocks/>
          </p:cNvSpPr>
          <p:nvPr/>
        </p:nvSpPr>
        <p:spPr>
          <a:xfrm>
            <a:off x="838200" y="1589566"/>
            <a:ext cx="8610600" cy="5268434"/>
          </a:xfrm>
          <a:prstGeom prst="rect">
            <a:avLst/>
          </a:prstGeom>
        </p:spPr>
        <p:txBody>
          <a:bodyPr>
            <a:normAutofit/>
            <a:scene3d>
              <a:camera prst="orthographicFront"/>
              <a:lightRig rig="threePt" dir="t"/>
            </a:scene3d>
            <a:sp3d extrusionH="57150">
              <a:bevelT w="38100" h="38100" prst="angle"/>
            </a:sp3d>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buFont typeface="+mj-lt"/>
              <a:buAutoNum type="arabicPeriod" startAt="11"/>
            </a:pPr>
            <a:r>
              <a:rPr lang="en-US" sz="2800" dirty="0">
                <a:solidFill>
                  <a:srgbClr val="C00000"/>
                </a:solidFill>
              </a:rPr>
              <a:t>“Moses commanded the keeping of the new moons.  </a:t>
            </a:r>
            <a:r>
              <a:rPr lang="en-US" sz="2800" dirty="0"/>
              <a:t>In </a:t>
            </a:r>
            <a:r>
              <a:rPr lang="en-US" sz="2800" dirty="0">
                <a:solidFill>
                  <a:srgbClr val="00B0F0"/>
                </a:solidFill>
              </a:rPr>
              <a:t>2 Chron 8:12-13 </a:t>
            </a:r>
            <a:r>
              <a:rPr lang="en-US" sz="2800" dirty="0"/>
              <a:t>Solomon said that it, as well as the other feasts, were "an ordinance forever to Israel."  </a:t>
            </a:r>
            <a:br>
              <a:rPr lang="en-US" sz="2800" dirty="0"/>
            </a:br>
            <a:r>
              <a:rPr lang="en-US" sz="2400" dirty="0"/>
              <a:t>(2 Chron 2: 3-4)</a:t>
            </a:r>
            <a:endParaRPr lang="en-US" sz="2800" dirty="0"/>
          </a:p>
          <a:p>
            <a:pPr>
              <a:buFont typeface="+mj-lt"/>
              <a:buAutoNum type="arabicPeriod" startAt="11"/>
            </a:pPr>
            <a:r>
              <a:rPr lang="en-US" sz="2800" dirty="0"/>
              <a:t>“As sincere followers of Yahuah's word, </a:t>
            </a:r>
            <a:r>
              <a:rPr lang="en-US" sz="2800" b="1" u="sng" dirty="0">
                <a:solidFill>
                  <a:srgbClr val="FF0000"/>
                </a:solidFill>
              </a:rPr>
              <a:t>we should be observing them</a:t>
            </a:r>
            <a:r>
              <a:rPr lang="en-US" sz="2800" dirty="0"/>
              <a:t> </a:t>
            </a:r>
            <a:r>
              <a:rPr lang="en-US" sz="2000" dirty="0"/>
              <a:t>[new moons] </a:t>
            </a:r>
            <a:r>
              <a:rPr lang="en-US" sz="2800" b="1" u="sng" dirty="0">
                <a:solidFill>
                  <a:srgbClr val="FF0000"/>
                </a:solidFill>
              </a:rPr>
              <a:t>now</a:t>
            </a:r>
            <a:r>
              <a:rPr lang="en-US" sz="2800" dirty="0"/>
              <a:t> and </a:t>
            </a:r>
            <a:r>
              <a:rPr lang="en-US" sz="2800" b="1" u="sng" dirty="0"/>
              <a:t>preparing ourselves as His Bride</a:t>
            </a:r>
            <a:r>
              <a:rPr lang="en-US" sz="2800" dirty="0"/>
              <a:t>, fully adorned in all righteousness.”  </a:t>
            </a:r>
            <a:endParaRPr lang="en-US" sz="2400" dirty="0"/>
          </a:p>
          <a:p>
            <a:pPr marL="0" indent="0">
              <a:buFont typeface="Wingdings"/>
              <a:buNone/>
            </a:pPr>
            <a:endParaRPr lang="en-US" sz="2000" dirty="0">
              <a:latin typeface="Candara" pitchFamily="34" charset="0"/>
              <a:cs typeface="Cordia New" pitchFamily="34" charset="-34"/>
            </a:endParaRPr>
          </a:p>
        </p:txBody>
      </p:sp>
      <p:pic>
        <p:nvPicPr>
          <p:cNvPr id="7" name="Picture 2" descr="F:\Moon-Month Study July 2016\Moon Art for PPT\true false sign.jpg"/>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612633" y="1981200"/>
            <a:ext cx="2143125" cy="2133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8" name="Rectangle 7"/>
          <p:cNvSpPr/>
          <p:nvPr/>
        </p:nvSpPr>
        <p:spPr>
          <a:xfrm>
            <a:off x="533400" y="5151120"/>
            <a:ext cx="8763000" cy="707886"/>
          </a:xfrm>
          <a:prstGeom prst="rect">
            <a:avLst/>
          </a:prstGeom>
          <a:solidFill>
            <a:srgbClr val="002060"/>
          </a:solidFill>
          <a:scene3d>
            <a:camera prst="orthographicFront"/>
            <a:lightRig rig="flat" dir="tl">
              <a:rot lat="0" lon="0" rev="6600000"/>
            </a:lightRig>
          </a:scene3d>
          <a:sp3d>
            <a:bevelT prst="relaxedInset"/>
          </a:sp3d>
        </p:spPr>
        <p:txBody>
          <a:bodyPr wrap="square" lIns="91440" tIns="45720" rIns="91440" bIns="45720">
            <a:spAutoFit/>
            <a:sp3d extrusionH="25400" contourW="8890">
              <a:bevelT w="38100" h="31750"/>
              <a:contourClr>
                <a:schemeClr val="accent2">
                  <a:shade val="75000"/>
                </a:schemeClr>
              </a:contourClr>
            </a:sp3d>
          </a:bodyPr>
          <a:lstStyle/>
          <a:p>
            <a:pPr algn="ctr"/>
            <a:r>
              <a:rPr lang="en-US"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Rounded MT Bold" pitchFamily="34" charset="0"/>
              </a:rPr>
              <a:t>The Bride observing new moons</a:t>
            </a:r>
            <a:r>
              <a:rPr lang="en-US" sz="4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p>
        </p:txBody>
      </p:sp>
      <p:sp>
        <p:nvSpPr>
          <p:cNvPr id="9" name="Rectangle 8"/>
          <p:cNvSpPr/>
          <p:nvPr/>
        </p:nvSpPr>
        <p:spPr>
          <a:xfrm>
            <a:off x="9658353" y="5153800"/>
            <a:ext cx="2000247" cy="707886"/>
          </a:xfrm>
          <a:prstGeom prst="rect">
            <a:avLst/>
          </a:prstGeom>
          <a:solidFill>
            <a:srgbClr val="002060"/>
          </a:solidFill>
          <a:scene3d>
            <a:camera prst="orthographicFront"/>
            <a:lightRig rig="flat" dir="tl">
              <a:rot lat="0" lon="0" rev="6600000"/>
            </a:lightRig>
          </a:scene3d>
          <a:sp3d>
            <a:bevelT prst="relaxedInset"/>
          </a:sp3d>
        </p:spPr>
        <p:txBody>
          <a:bodyPr wrap="square" lIns="91440" tIns="45720" rIns="91440" bIns="45720">
            <a:spAutoFit/>
            <a:sp3d extrusionH="25400" contourW="8890">
              <a:bevelT w="38100" h="31750"/>
              <a:contourClr>
                <a:schemeClr val="accent2">
                  <a:shade val="75000"/>
                </a:schemeClr>
              </a:contourClr>
            </a:sp3d>
          </a:bodyPr>
          <a:lstStyle/>
          <a:p>
            <a:pPr algn="ctr"/>
            <a:r>
              <a:rPr lang="en-US" sz="4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Rounded MT Bold" pitchFamily="34" charset="0"/>
              </a:rPr>
              <a:t>Really</a:t>
            </a:r>
            <a:r>
              <a:rPr lang="en-US" sz="4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p>
        </p:txBody>
      </p:sp>
      <p:sp>
        <p:nvSpPr>
          <p:cNvPr id="10" name="Slide Number Placeholder 1"/>
          <p:cNvSpPr>
            <a:spLocks noGrp="1"/>
          </p:cNvSpPr>
          <p:nvPr>
            <p:ph type="sldNum" sz="quarter" idx="4294967295"/>
          </p:nvPr>
        </p:nvSpPr>
        <p:spPr>
          <a:xfrm>
            <a:off x="76200" y="1219200"/>
            <a:ext cx="762000" cy="317500"/>
          </a:xfrm>
          <a:prstGeom prst="rect">
            <a:avLst/>
          </a:prstGeom>
        </p:spPr>
        <p:txBody>
          <a:bodyPr>
            <a:normAutofit lnSpcReduction="10000"/>
          </a:bodyPr>
          <a:lstStyle/>
          <a:p>
            <a:fld id="{AA4C6552-42F6-43F2-A3FB-E92E8C09004E}" type="slidenum">
              <a:rPr lang="en-US" sz="1600" b="1" smtClean="0">
                <a:solidFill>
                  <a:srgbClr val="002060"/>
                </a:solidFill>
              </a:rPr>
              <a:pPr/>
              <a:t>43</a:t>
            </a:fld>
            <a:endParaRPr lang="en-US" b="1" dirty="0">
              <a:solidFill>
                <a:srgbClr val="002060"/>
              </a:solidFill>
            </a:endParaRPr>
          </a:p>
        </p:txBody>
      </p:sp>
      <p:sp>
        <p:nvSpPr>
          <p:cNvPr id="11" name="Rounded Rectangle 10"/>
          <p:cNvSpPr/>
          <p:nvPr/>
        </p:nvSpPr>
        <p:spPr>
          <a:xfrm>
            <a:off x="5943600" y="5993395"/>
            <a:ext cx="5466599" cy="757925"/>
          </a:xfrm>
          <a:prstGeom prst="roundRect">
            <a:avLst/>
          </a:prstGeom>
          <a:ln>
            <a:solidFill>
              <a:srgbClr val="00FFFF"/>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r>
              <a:rPr lang="en-CA" sz="3600" b="1" dirty="0">
                <a:ln>
                  <a:solidFill>
                    <a:srgbClr val="FDEDCB"/>
                  </a:solidFill>
                </a:ln>
                <a:solidFill>
                  <a:srgbClr val="FF9966"/>
                </a:solidFill>
                <a:latin typeface="Cooper Black" pitchFamily="18" charset="0"/>
              </a:rPr>
              <a:t>Not</a:t>
            </a:r>
            <a:r>
              <a:rPr lang="en-CA" sz="3600" b="1" dirty="0">
                <a:ln>
                  <a:solidFill>
                    <a:srgbClr val="FDEDCB"/>
                  </a:solidFill>
                </a:ln>
                <a:solidFill>
                  <a:srgbClr val="FF0000"/>
                </a:solidFill>
                <a:latin typeface="Cooper Black" pitchFamily="18" charset="0"/>
              </a:rPr>
              <a:t> </a:t>
            </a:r>
            <a:r>
              <a:rPr lang="en-CA" sz="3600" b="1" dirty="0">
                <a:ln>
                  <a:solidFill>
                    <a:srgbClr val="FDEDCB"/>
                  </a:solidFill>
                </a:ln>
                <a:solidFill>
                  <a:srgbClr val="00B0F0"/>
                </a:solidFill>
                <a:latin typeface="Cooper Black" pitchFamily="18" charset="0"/>
              </a:rPr>
              <a:t>Yahusha’s</a:t>
            </a:r>
            <a:r>
              <a:rPr lang="en-CA" sz="3600" b="1" dirty="0">
                <a:ln>
                  <a:solidFill>
                    <a:srgbClr val="FDEDCB"/>
                  </a:solidFill>
                </a:ln>
                <a:solidFill>
                  <a:srgbClr val="FF0000"/>
                </a:solidFill>
                <a:latin typeface="Cooper Black" pitchFamily="18" charset="0"/>
              </a:rPr>
              <a:t> </a:t>
            </a:r>
            <a:r>
              <a:rPr lang="en-CA" sz="3600" b="1" dirty="0">
                <a:ln>
                  <a:solidFill>
                    <a:srgbClr val="FDEDCB"/>
                  </a:solidFill>
                </a:ln>
                <a:solidFill>
                  <a:srgbClr val="FF0066"/>
                </a:solidFill>
                <a:latin typeface="Cooper Black" pitchFamily="18" charset="0"/>
              </a:rPr>
              <a:t>Bride!</a:t>
            </a:r>
          </a:p>
        </p:txBody>
      </p:sp>
    </p:spTree>
    <p:extLst>
      <p:ext uri="{BB962C8B-B14F-4D97-AF65-F5344CB8AC3E}">
        <p14:creationId xmlns:p14="http://schemas.microsoft.com/office/powerpoint/2010/main" val="1780983978"/>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circle(in)">
                                      <p:cBhvr>
                                        <p:cTn id="7" dur="20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6" presetClass="entr" presetSubtype="0" fill="hold" grpId="0" nodeType="afterEffect">
                                  <p:stCondLst>
                                    <p:cond delay="50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80">
                                          <p:stCondLst>
                                            <p:cond delay="0"/>
                                          </p:stCondLst>
                                        </p:cTn>
                                        <p:tgtEl>
                                          <p:spTgt spid="9"/>
                                        </p:tgtEl>
                                      </p:cBhvr>
                                    </p:animEffect>
                                    <p:anim calcmode="lin" valueType="num">
                                      <p:cBhvr>
                                        <p:cTn id="19"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4" dur="26">
                                          <p:stCondLst>
                                            <p:cond delay="650"/>
                                          </p:stCondLst>
                                        </p:cTn>
                                        <p:tgtEl>
                                          <p:spTgt spid="9"/>
                                        </p:tgtEl>
                                      </p:cBhvr>
                                      <p:to x="100000" y="60000"/>
                                    </p:animScale>
                                    <p:animScale>
                                      <p:cBhvr>
                                        <p:cTn id="25" dur="166" decel="50000">
                                          <p:stCondLst>
                                            <p:cond delay="676"/>
                                          </p:stCondLst>
                                        </p:cTn>
                                        <p:tgtEl>
                                          <p:spTgt spid="9"/>
                                        </p:tgtEl>
                                      </p:cBhvr>
                                      <p:to x="100000" y="100000"/>
                                    </p:animScale>
                                    <p:animScale>
                                      <p:cBhvr>
                                        <p:cTn id="26" dur="26">
                                          <p:stCondLst>
                                            <p:cond delay="1312"/>
                                          </p:stCondLst>
                                        </p:cTn>
                                        <p:tgtEl>
                                          <p:spTgt spid="9"/>
                                        </p:tgtEl>
                                      </p:cBhvr>
                                      <p:to x="100000" y="80000"/>
                                    </p:animScale>
                                    <p:animScale>
                                      <p:cBhvr>
                                        <p:cTn id="27" dur="166" decel="50000">
                                          <p:stCondLst>
                                            <p:cond delay="1338"/>
                                          </p:stCondLst>
                                        </p:cTn>
                                        <p:tgtEl>
                                          <p:spTgt spid="9"/>
                                        </p:tgtEl>
                                      </p:cBhvr>
                                      <p:to x="100000" y="100000"/>
                                    </p:animScale>
                                    <p:animScale>
                                      <p:cBhvr>
                                        <p:cTn id="28" dur="26">
                                          <p:stCondLst>
                                            <p:cond delay="1642"/>
                                          </p:stCondLst>
                                        </p:cTn>
                                        <p:tgtEl>
                                          <p:spTgt spid="9"/>
                                        </p:tgtEl>
                                      </p:cBhvr>
                                      <p:to x="100000" y="90000"/>
                                    </p:animScale>
                                    <p:animScale>
                                      <p:cBhvr>
                                        <p:cTn id="29" dur="166" decel="50000">
                                          <p:stCondLst>
                                            <p:cond delay="1668"/>
                                          </p:stCondLst>
                                        </p:cTn>
                                        <p:tgtEl>
                                          <p:spTgt spid="9"/>
                                        </p:tgtEl>
                                      </p:cBhvr>
                                      <p:to x="100000" y="100000"/>
                                    </p:animScale>
                                    <p:animScale>
                                      <p:cBhvr>
                                        <p:cTn id="30" dur="26">
                                          <p:stCondLst>
                                            <p:cond delay="1808"/>
                                          </p:stCondLst>
                                        </p:cTn>
                                        <p:tgtEl>
                                          <p:spTgt spid="9"/>
                                        </p:tgtEl>
                                      </p:cBhvr>
                                      <p:to x="100000" y="95000"/>
                                    </p:animScale>
                                    <p:animScale>
                                      <p:cBhvr>
                                        <p:cTn id="31" dur="166" decel="50000">
                                          <p:stCondLst>
                                            <p:cond delay="1834"/>
                                          </p:stCondLst>
                                        </p:cTn>
                                        <p:tgtEl>
                                          <p:spTgt spid="9"/>
                                        </p:tgtEl>
                                      </p:cBhvr>
                                      <p:to x="100000" y="100000"/>
                                    </p:animScale>
                                  </p:childTnLst>
                                </p:cTn>
                              </p:par>
                            </p:childTnLst>
                          </p:cTn>
                        </p:par>
                        <p:par>
                          <p:cTn id="32" fill="hold">
                            <p:stCondLst>
                              <p:cond delay="3500"/>
                            </p:stCondLst>
                            <p:childTnLst>
                              <p:par>
                                <p:cTn id="33" presetID="16" presetClass="entr" presetSubtype="21" fill="hold" nodeType="afterEffect">
                                  <p:stCondLst>
                                    <p:cond delay="1500"/>
                                  </p:stCondLst>
                                  <p:childTnLst>
                                    <p:set>
                                      <p:cBhvr>
                                        <p:cTn id="34" dur="1" fill="hold">
                                          <p:stCondLst>
                                            <p:cond delay="0"/>
                                          </p:stCondLst>
                                        </p:cTn>
                                        <p:tgtEl>
                                          <p:spTgt spid="11">
                                            <p:txEl>
                                              <p:pRg st="0" end="0"/>
                                            </p:txEl>
                                          </p:spTgt>
                                        </p:tgtEl>
                                        <p:attrNameLst>
                                          <p:attrName>style.visibility</p:attrName>
                                        </p:attrNameLst>
                                      </p:cBhvr>
                                      <p:to>
                                        <p:strVal val="visible"/>
                                      </p:to>
                                    </p:set>
                                    <p:animEffect transition="in" filter="barn(inVertical)">
                                      <p:cBhvr>
                                        <p:cTn id="35" dur="125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6" name="Picture Placeholder 9"/>
          <p:cNvPicPr>
            <a:picLocks noChangeAspect="1"/>
          </p:cNvPicPr>
          <p:nvPr/>
        </p:nvPicPr>
        <p:blipFill>
          <a:blip r:embed="rId4" cstate="print">
            <a:extLst>
              <a:ext uri="{28A0092B-C50C-407E-A947-70E740481C1C}">
                <a14:useLocalDpi xmlns:a14="http://schemas.microsoft.com/office/drawing/2010/main" val="0"/>
              </a:ext>
            </a:extLst>
          </a:blip>
          <a:srcRect t="8023" b="8023"/>
          <a:stretch>
            <a:fillRect/>
          </a:stretch>
        </p:blipFill>
        <p:spPr>
          <a:xfrm>
            <a:off x="6819901" y="304800"/>
            <a:ext cx="4914900" cy="3200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Title 1"/>
          <p:cNvSpPr>
            <a:spLocks noGrp="1"/>
          </p:cNvSpPr>
          <p:nvPr>
            <p:ph type="title"/>
          </p:nvPr>
        </p:nvSpPr>
        <p:spPr>
          <a:xfrm>
            <a:off x="525030" y="152400"/>
            <a:ext cx="7323570" cy="869950"/>
          </a:xfrm>
          <a:prstGeom prst="roundRect">
            <a:avLst/>
          </a:prstGeom>
          <a:solidFill>
            <a:srgbClr val="652143"/>
          </a:solidFill>
          <a:ln w="76200">
            <a:solidFill>
              <a:srgbClr val="FF9966"/>
            </a:solidFill>
          </a:ln>
          <a:scene3d>
            <a:camera prst="orthographicFront"/>
            <a:lightRig rig="threePt" dir="t"/>
          </a:scene3d>
          <a:sp3d>
            <a:bevelT/>
          </a:sp3d>
        </p:spPr>
        <p:style>
          <a:lnRef idx="3">
            <a:schemeClr val="lt1"/>
          </a:lnRef>
          <a:fillRef idx="1">
            <a:schemeClr val="dk1"/>
          </a:fillRef>
          <a:effectRef idx="1">
            <a:schemeClr val="dk1"/>
          </a:effectRef>
          <a:fontRef idx="minor">
            <a:schemeClr val="lt1"/>
          </a:fontRef>
        </p:style>
        <p:txBody>
          <a:bodyPr>
            <a:normAutofit/>
            <a:sp3d extrusionH="57150">
              <a:bevelT w="38100" h="38100" prst="angle"/>
            </a:sp3d>
          </a:bodyPr>
          <a:lstStyle/>
          <a:p>
            <a:pPr algn="ctr"/>
            <a:r>
              <a:rPr lang="en-US" sz="4000" b="1" dirty="0">
                <a:solidFill>
                  <a:schemeClr val="bg1"/>
                </a:solidFill>
              </a:rPr>
              <a:t>Let’s remember the following:</a:t>
            </a:r>
            <a:endParaRPr lang="en-US" sz="2800" b="1" dirty="0">
              <a:solidFill>
                <a:schemeClr val="bg1"/>
              </a:solidFill>
            </a:endParaRPr>
          </a:p>
        </p:txBody>
      </p:sp>
      <p:sp>
        <p:nvSpPr>
          <p:cNvPr id="5" name="Slide Number Placeholder 4"/>
          <p:cNvSpPr>
            <a:spLocks noGrp="1"/>
          </p:cNvSpPr>
          <p:nvPr>
            <p:ph type="sldNum" sz="quarter" idx="12"/>
          </p:nvPr>
        </p:nvSpPr>
        <p:spPr>
          <a:xfrm>
            <a:off x="-20320" y="1173480"/>
            <a:ext cx="838200" cy="373698"/>
          </a:xfrm>
        </p:spPr>
        <p:txBody>
          <a:bodyPr>
            <a:normAutofit/>
          </a:bodyPr>
          <a:lstStyle/>
          <a:p>
            <a:fld id="{AA4C6552-42F6-43F2-A3FB-E92E8C09004E}" type="slidenum">
              <a:rPr lang="en-US" sz="1600" b="0" smtClean="0">
                <a:solidFill>
                  <a:schemeClr val="tx1"/>
                </a:solidFill>
              </a:rPr>
              <a:pPr/>
              <a:t>44</a:t>
            </a:fld>
            <a:endParaRPr lang="en-US" b="0" dirty="0">
              <a:solidFill>
                <a:schemeClr val="tx1"/>
              </a:solidFill>
            </a:endParaRPr>
          </a:p>
        </p:txBody>
      </p:sp>
      <p:sp>
        <p:nvSpPr>
          <p:cNvPr id="4" name="Text Placeholder 3"/>
          <p:cNvSpPr>
            <a:spLocks noGrp="1"/>
          </p:cNvSpPr>
          <p:nvPr>
            <p:ph type="body" idx="2"/>
          </p:nvPr>
        </p:nvSpPr>
        <p:spPr>
          <a:xfrm>
            <a:off x="533400" y="1676400"/>
            <a:ext cx="5791200" cy="3773269"/>
          </a:xfrm>
          <a:solidFill>
            <a:srgbClr val="652143">
              <a:alpha val="77000"/>
            </a:srgbClr>
          </a:solidFill>
          <a:ln w="76200">
            <a:solidFill>
              <a:srgbClr val="FF9966"/>
            </a:solidFill>
          </a:ln>
          <a:scene3d>
            <a:camera prst="orthographicFront"/>
            <a:lightRig rig="threePt" dir="t"/>
          </a:scene3d>
          <a:sp3d>
            <a:bevelT w="152400" h="50800" prst="softRound"/>
          </a:sp3d>
        </p:spPr>
        <p:txBody>
          <a:bodyPr>
            <a:noAutofit/>
            <a:sp3d extrusionH="57150">
              <a:bevelT h="25400" prst="softRound"/>
            </a:sp3d>
          </a:bodyPr>
          <a:lstStyle/>
          <a:p>
            <a:pPr algn="ctr"/>
            <a:r>
              <a:rPr lang="en-US" sz="2800" b="1" dirty="0">
                <a:solidFill>
                  <a:srgbClr val="FDEDCB"/>
                </a:solidFill>
              </a:rPr>
              <a:t>Just because the Rabbis </a:t>
            </a:r>
            <a:br>
              <a:rPr lang="en-US" sz="2800" b="1" dirty="0">
                <a:solidFill>
                  <a:srgbClr val="FDEDCB"/>
                </a:solidFill>
              </a:rPr>
            </a:br>
            <a:r>
              <a:rPr lang="en-US" sz="2800" b="1" dirty="0">
                <a:solidFill>
                  <a:srgbClr val="FDEDCB"/>
                </a:solidFill>
              </a:rPr>
              <a:t>can be quoted, and just because the Talmud </a:t>
            </a:r>
            <a:br>
              <a:rPr lang="en-US" sz="2800" b="1" dirty="0">
                <a:solidFill>
                  <a:srgbClr val="FDEDCB"/>
                </a:solidFill>
              </a:rPr>
            </a:br>
            <a:r>
              <a:rPr lang="en-US" sz="2800" b="1" dirty="0">
                <a:solidFill>
                  <a:srgbClr val="FDEDCB"/>
                </a:solidFill>
              </a:rPr>
              <a:t>has written instruction </a:t>
            </a:r>
            <a:br>
              <a:rPr lang="en-US" sz="2800" b="1" dirty="0">
                <a:solidFill>
                  <a:srgbClr val="FDEDCB"/>
                </a:solidFill>
              </a:rPr>
            </a:br>
            <a:r>
              <a:rPr lang="en-US" sz="2800" b="1" dirty="0">
                <a:solidFill>
                  <a:srgbClr val="FDEDCB"/>
                </a:solidFill>
              </a:rPr>
              <a:t>on rules following the crescent moon … this is hardly a reason to accept the new moons as the beginning of the month. </a:t>
            </a:r>
          </a:p>
          <a:p>
            <a:pPr algn="ctr"/>
            <a:endParaRPr lang="en-US" sz="2200" b="1" dirty="0">
              <a:solidFill>
                <a:schemeClr val="accent5">
                  <a:lumMod val="75000"/>
                </a:schemeClr>
              </a:solidFill>
            </a:endParaRPr>
          </a:p>
        </p:txBody>
      </p:sp>
      <p:sp>
        <p:nvSpPr>
          <p:cNvPr id="9" name="Rectangle 8"/>
          <p:cNvSpPr/>
          <p:nvPr/>
        </p:nvSpPr>
        <p:spPr>
          <a:xfrm>
            <a:off x="533400" y="5867400"/>
            <a:ext cx="11076972" cy="692497"/>
          </a:xfrm>
          <a:prstGeom prst="rect">
            <a:avLst/>
          </a:prstGeom>
          <a:solidFill>
            <a:srgbClr val="FDEDCB"/>
          </a:solidFill>
          <a:ln w="57150">
            <a:solidFill>
              <a:srgbClr val="FF9966"/>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5"/>
          </a:lnRef>
          <a:fillRef idx="2">
            <a:schemeClr val="accent5"/>
          </a:fillRef>
          <a:effectRef idx="1">
            <a:schemeClr val="accent5"/>
          </a:effectRef>
          <a:fontRef idx="minor">
            <a:schemeClr val="dk1"/>
          </a:fontRef>
        </p:style>
        <p:txBody>
          <a:bodyPr wrap="square" lIns="91440" tIns="45720" rIns="91440" bIns="45720">
            <a:spAutoFit/>
            <a:sp3d extrusionH="25400" contourW="8890">
              <a:bevelT w="38100" h="31750"/>
              <a:contourClr>
                <a:schemeClr val="accent2">
                  <a:shade val="75000"/>
                </a:schemeClr>
              </a:contourClr>
            </a:sp3d>
          </a:bodyPr>
          <a:lstStyle/>
          <a:p>
            <a:pPr algn="ctr"/>
            <a:r>
              <a:rPr lang="en-US" sz="3900" b="1" dirty="0">
                <a:ln w="11430">
                  <a:solidFill>
                    <a:srgbClr val="002060"/>
                  </a:solidFill>
                </a:ln>
                <a:solidFill>
                  <a:schemeClr val="accent5">
                    <a:lumMod val="75000"/>
                  </a:schemeClr>
                </a:solidFill>
                <a:effectLst>
                  <a:outerShdw blurRad="50800" dist="39000" dir="5460000" algn="tl">
                    <a:srgbClr val="000000">
                      <a:alpha val="38000"/>
                    </a:srgbClr>
                  </a:outerShdw>
                </a:effectLst>
                <a:latin typeface="Arial Rounded MT Bold" pitchFamily="34" charset="0"/>
              </a:rPr>
              <a:t>Not the Rabbis or non-Jews of Rev 2:9 &amp; 3:9.</a:t>
            </a:r>
            <a:endParaRPr lang="en-US" sz="3900" b="1" dirty="0">
              <a:ln w="11430">
                <a:solidFill>
                  <a:srgbClr val="002060"/>
                </a:solidFill>
              </a:ln>
              <a:solidFill>
                <a:schemeClr val="accent5">
                  <a:lumMod val="75000"/>
                </a:schemeClr>
              </a:solidFill>
              <a:effectLst>
                <a:outerShdw blurRad="50800" dist="39000" dir="5460000" algn="tl">
                  <a:srgbClr val="000000">
                    <a:alpha val="38000"/>
                  </a:srgbClr>
                </a:outerShdw>
              </a:effectLst>
            </a:endParaRPr>
          </a:p>
        </p:txBody>
      </p:sp>
      <p:sp>
        <p:nvSpPr>
          <p:cNvPr id="10" name="Rectangle 9"/>
          <p:cNvSpPr/>
          <p:nvPr/>
        </p:nvSpPr>
        <p:spPr>
          <a:xfrm>
            <a:off x="6781800" y="3733800"/>
            <a:ext cx="4953000" cy="1754326"/>
          </a:xfrm>
          <a:prstGeom prst="rect">
            <a:avLst/>
          </a:prstGeom>
          <a:solidFill>
            <a:srgbClr val="FDEDCB"/>
          </a:solidFill>
          <a:ln w="57150">
            <a:solidFill>
              <a:srgbClr val="FF9966"/>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5"/>
          </a:lnRef>
          <a:fillRef idx="2">
            <a:schemeClr val="accent5"/>
          </a:fillRef>
          <a:effectRef idx="1">
            <a:schemeClr val="accent5"/>
          </a:effectRef>
          <a:fontRef idx="minor">
            <a:schemeClr val="dk1"/>
          </a:fontRef>
        </p:style>
        <p:txBody>
          <a:bodyPr wrap="square" lIns="91440" tIns="45720" rIns="91440" bIns="45720">
            <a:spAutoFit/>
            <a:sp3d extrusionH="25400" contourW="8890">
              <a:bevelT w="38100" h="31750"/>
              <a:contourClr>
                <a:schemeClr val="accent2">
                  <a:shade val="75000"/>
                </a:schemeClr>
              </a:contourClr>
            </a:sp3d>
          </a:bodyPr>
          <a:lstStyle/>
          <a:p>
            <a:pPr algn="ctr"/>
            <a:r>
              <a:rPr lang="en-US" sz="3600" b="1" dirty="0">
                <a:ln w="11430">
                  <a:solidFill>
                    <a:srgbClr val="002060"/>
                  </a:solidFill>
                </a:ln>
                <a:solidFill>
                  <a:srgbClr val="0070C0"/>
                </a:solidFill>
                <a:effectLst>
                  <a:outerShdw blurRad="50800" dist="39000" dir="5460000" algn="tl">
                    <a:srgbClr val="000000">
                      <a:alpha val="38000"/>
                    </a:srgbClr>
                  </a:outerShdw>
                </a:effectLst>
                <a:latin typeface="Arial Rounded MT Bold" pitchFamily="34" charset="0"/>
              </a:rPr>
              <a:t>Torah </a:t>
            </a:r>
            <a:r>
              <a:rPr lang="en-US" sz="3600" b="1" dirty="0">
                <a:ln w="11430">
                  <a:solidFill>
                    <a:srgbClr val="002060"/>
                  </a:solidFill>
                </a:ln>
                <a:solidFill>
                  <a:schemeClr val="accent5">
                    <a:lumMod val="75000"/>
                  </a:schemeClr>
                </a:solidFill>
                <a:effectLst>
                  <a:outerShdw blurRad="50800" dist="39000" dir="5460000" algn="tl">
                    <a:srgbClr val="000000">
                      <a:alpha val="38000"/>
                    </a:srgbClr>
                  </a:outerShdw>
                </a:effectLst>
                <a:latin typeface="Arial Rounded MT Bold" pitchFamily="34" charset="0"/>
              </a:rPr>
              <a:t>has priority!</a:t>
            </a:r>
            <a:br>
              <a:rPr lang="en-US" sz="3600" b="1" dirty="0">
                <a:ln w="11430">
                  <a:solidFill>
                    <a:srgbClr val="002060"/>
                  </a:solidFill>
                </a:ln>
                <a:solidFill>
                  <a:schemeClr val="accent5">
                    <a:lumMod val="75000"/>
                  </a:schemeClr>
                </a:solidFill>
                <a:effectLst>
                  <a:outerShdw blurRad="50800" dist="39000" dir="5460000" algn="tl">
                    <a:srgbClr val="000000">
                      <a:alpha val="38000"/>
                    </a:srgbClr>
                  </a:outerShdw>
                </a:effectLst>
                <a:latin typeface="Arial Rounded MT Bold" pitchFamily="34" charset="0"/>
              </a:rPr>
            </a:br>
            <a:r>
              <a:rPr lang="en-US" sz="3600" b="1" dirty="0">
                <a:ln w="11430">
                  <a:solidFill>
                    <a:srgbClr val="002060"/>
                  </a:solidFill>
                </a:ln>
                <a:solidFill>
                  <a:srgbClr val="FF0000"/>
                </a:solidFill>
                <a:effectLst>
                  <a:outerShdw blurRad="50800" dist="39000" dir="5460000" algn="tl">
                    <a:srgbClr val="000000">
                      <a:alpha val="38000"/>
                    </a:srgbClr>
                  </a:outerShdw>
                </a:effectLst>
                <a:latin typeface="Arial Rounded MT Bold" pitchFamily="34" charset="0"/>
              </a:rPr>
              <a:t>Crucifixion</a:t>
            </a:r>
            <a:r>
              <a:rPr lang="en-US" sz="3600" b="1" dirty="0">
                <a:ln w="11430">
                  <a:solidFill>
                    <a:srgbClr val="002060"/>
                  </a:solidFill>
                </a:ln>
                <a:solidFill>
                  <a:schemeClr val="accent5">
                    <a:lumMod val="75000"/>
                  </a:schemeClr>
                </a:solidFill>
                <a:effectLst>
                  <a:outerShdw blurRad="50800" dist="39000" dir="5460000" algn="tl">
                    <a:srgbClr val="000000">
                      <a:alpha val="38000"/>
                    </a:srgbClr>
                  </a:outerShdw>
                </a:effectLst>
                <a:latin typeface="Arial Rounded MT Bold" pitchFamily="34" charset="0"/>
              </a:rPr>
              <a:t> reveals the </a:t>
            </a:r>
            <a:r>
              <a:rPr lang="en-US" sz="3600" b="1" dirty="0">
                <a:ln w="11430">
                  <a:solidFill>
                    <a:srgbClr val="0000FF"/>
                  </a:solidFill>
                </a:ln>
                <a:solidFill>
                  <a:srgbClr val="FF0000"/>
                </a:solidFill>
                <a:effectLst>
                  <a:outerShdw blurRad="50800" dist="39000" dir="5460000" algn="tl">
                    <a:srgbClr val="000000">
                      <a:alpha val="38000"/>
                    </a:srgbClr>
                  </a:outerShdw>
                </a:effectLst>
                <a:latin typeface="Arial Rounded MT Bold" pitchFamily="34" charset="0"/>
              </a:rPr>
              <a:t>fulfilment!</a:t>
            </a:r>
          </a:p>
        </p:txBody>
      </p:sp>
    </p:spTree>
    <p:extLst>
      <p:ext uri="{BB962C8B-B14F-4D97-AF65-F5344CB8AC3E}">
        <p14:creationId xmlns:p14="http://schemas.microsoft.com/office/powerpoint/2010/main" val="4032696630"/>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25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1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 name="Text Placeholder 1"/>
          <p:cNvSpPr>
            <a:spLocks noGrp="1"/>
          </p:cNvSpPr>
          <p:nvPr>
            <p:ph type="body" sz="half" idx="2"/>
          </p:nvPr>
        </p:nvSpPr>
        <p:spPr>
          <a:xfrm>
            <a:off x="2057400" y="5521125"/>
            <a:ext cx="9906000" cy="1371600"/>
          </a:xfrm>
        </p:spPr>
        <p:txBody>
          <a:bodyPr>
            <a:normAutofit fontScale="92500"/>
            <a:scene3d>
              <a:camera prst="orthographicFront"/>
              <a:lightRig rig="threePt" dir="t"/>
            </a:scene3d>
            <a:sp3d extrusionH="57150">
              <a:bevelT w="38100" h="38100"/>
            </a:sp3d>
          </a:bodyPr>
          <a:lstStyle/>
          <a:p>
            <a:pPr algn="ctr"/>
            <a:r>
              <a:rPr lang="en-US" sz="2800" b="1" dirty="0">
                <a:ln>
                  <a:solidFill>
                    <a:schemeClr val="accent1">
                      <a:lumMod val="75000"/>
                    </a:schemeClr>
                  </a:solidFill>
                </a:ln>
                <a:solidFill>
                  <a:srgbClr val="00B0F0"/>
                </a:solidFill>
                <a:effectLst>
                  <a:glow rad="190500">
                    <a:schemeClr val="bg1">
                      <a:alpha val="88000"/>
                    </a:schemeClr>
                  </a:glow>
                </a:effectLst>
                <a:latin typeface="Segoe Print" pitchFamily="2" charset="0"/>
                <a:cs typeface="MV Boli" pitchFamily="2" charset="0"/>
              </a:rPr>
              <a:t>Many commentaries </a:t>
            </a:r>
            <a:r>
              <a:rPr lang="en-US" sz="2800" b="1" dirty="0">
                <a:ln>
                  <a:solidFill>
                    <a:schemeClr val="accent1">
                      <a:lumMod val="75000"/>
                    </a:schemeClr>
                  </a:solidFill>
                </a:ln>
                <a:solidFill>
                  <a:srgbClr val="00B0F0"/>
                </a:solidFill>
                <a:effectLst>
                  <a:glow rad="190500">
                    <a:schemeClr val="bg1">
                      <a:alpha val="88000"/>
                    </a:schemeClr>
                  </a:glow>
                </a:effectLst>
                <a:latin typeface="Segoe Print" pitchFamily="2" charset="0"/>
              </a:rPr>
              <a:t>recognize the fact that Yahuah's </a:t>
            </a:r>
            <a:r>
              <a:rPr lang="en-US" sz="2800" b="1" dirty="0">
                <a:ln>
                  <a:solidFill>
                    <a:schemeClr val="accent1">
                      <a:lumMod val="75000"/>
                    </a:schemeClr>
                  </a:solidFill>
                </a:ln>
                <a:solidFill>
                  <a:srgbClr val="FF0000"/>
                </a:solidFill>
                <a:effectLst>
                  <a:glow rad="190500">
                    <a:schemeClr val="bg1">
                      <a:alpha val="88000"/>
                    </a:schemeClr>
                  </a:glow>
                </a:effectLst>
                <a:latin typeface="Segoe Print" pitchFamily="2" charset="0"/>
              </a:rPr>
              <a:t>people were easily influenced by the pagans that </a:t>
            </a:r>
            <a:br>
              <a:rPr lang="en-US" sz="2800" b="1" dirty="0">
                <a:ln>
                  <a:solidFill>
                    <a:schemeClr val="accent1">
                      <a:lumMod val="75000"/>
                    </a:schemeClr>
                  </a:solidFill>
                </a:ln>
                <a:solidFill>
                  <a:srgbClr val="FF0000"/>
                </a:solidFill>
                <a:effectLst>
                  <a:glow rad="190500">
                    <a:schemeClr val="bg1">
                      <a:alpha val="88000"/>
                    </a:schemeClr>
                  </a:glow>
                </a:effectLst>
                <a:latin typeface="Segoe Print" pitchFamily="2" charset="0"/>
              </a:rPr>
            </a:br>
            <a:r>
              <a:rPr lang="en-US" sz="2800" b="1" dirty="0">
                <a:ln>
                  <a:solidFill>
                    <a:schemeClr val="accent1">
                      <a:lumMod val="75000"/>
                    </a:schemeClr>
                  </a:solidFill>
                </a:ln>
                <a:solidFill>
                  <a:srgbClr val="FF0000"/>
                </a:solidFill>
                <a:effectLst>
                  <a:glow rad="190500">
                    <a:schemeClr val="bg1">
                      <a:alpha val="88000"/>
                    </a:schemeClr>
                  </a:glow>
                </a:effectLst>
                <a:latin typeface="Segoe Print" pitchFamily="2" charset="0"/>
              </a:rPr>
              <a:t>worshipped the moon.  </a:t>
            </a:r>
            <a:r>
              <a:rPr lang="en-US" sz="2800" b="1" dirty="0">
                <a:ln>
                  <a:solidFill>
                    <a:schemeClr val="accent1">
                      <a:lumMod val="75000"/>
                    </a:schemeClr>
                  </a:solidFill>
                </a:ln>
                <a:solidFill>
                  <a:schemeClr val="accent1">
                    <a:lumMod val="75000"/>
                  </a:schemeClr>
                </a:solidFill>
                <a:effectLst>
                  <a:glow rad="88900">
                    <a:schemeClr val="bg2">
                      <a:lumMod val="90000"/>
                      <a:alpha val="93000"/>
                    </a:schemeClr>
                  </a:glow>
                </a:effectLst>
                <a:latin typeface="Segoe Print" pitchFamily="2" charset="0"/>
              </a:rPr>
              <a:t>Take careful note of this history!</a:t>
            </a:r>
          </a:p>
          <a:p>
            <a:pPr algn="ctr"/>
            <a:endParaRPr lang="en-US" dirty="0">
              <a:latin typeface="Segoe Print" pitchFamily="2" charset="0"/>
            </a:endParaRPr>
          </a:p>
        </p:txBody>
      </p:sp>
      <p:sp>
        <p:nvSpPr>
          <p:cNvPr id="3" name="Title 2"/>
          <p:cNvSpPr>
            <a:spLocks noGrp="1"/>
          </p:cNvSpPr>
          <p:nvPr>
            <p:ph type="title"/>
          </p:nvPr>
        </p:nvSpPr>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dirty="0">
                <a:ln w="11430">
                  <a:solidFill>
                    <a:schemeClr val="bg1"/>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Moon Comments from Bible Dictionaries</a:t>
            </a:r>
          </a:p>
        </p:txBody>
      </p:sp>
      <p:pic>
        <p:nvPicPr>
          <p:cNvPr id="9218" name="Picture 2" descr="C:\Users\Rae\Desktop\Unger Bible Dictionar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8644" y="222522"/>
            <a:ext cx="1969272" cy="29508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220" name="Picture 4" descr="C:\Users\Rae\Desktop\fausset-s-bible-dictionary-.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93413" y="838200"/>
            <a:ext cx="2139436" cy="3027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221" name="Picture 5" descr="C:\Users\Rae\Desktop\intl standard bible ency.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24644" y="1739198"/>
            <a:ext cx="1878891" cy="26804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222" name="Picture 6" descr="C:\Users\Rae\Desktop\Nelsons_Illustrated_Dictionary__56826.1447404101.400.60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85750" y="609600"/>
            <a:ext cx="2214002" cy="31881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Text Placeholder 1"/>
          <p:cNvSpPr txBox="1">
            <a:spLocks/>
          </p:cNvSpPr>
          <p:nvPr/>
        </p:nvSpPr>
        <p:spPr>
          <a:xfrm>
            <a:off x="86360" y="212652"/>
            <a:ext cx="1752600" cy="4664148"/>
          </a:xfrm>
          <a:prstGeom prst="rect">
            <a:avLst/>
          </a:prstGeom>
        </p:spPr>
        <p:txBody>
          <a:bodyPr vert="horz">
            <a:noAutofit/>
            <a:scene3d>
              <a:camera prst="orthographicFront"/>
              <a:lightRig rig="threePt" dir="t"/>
            </a:scene3d>
            <a:sp3d extrusionH="57150">
              <a:bevelT w="38100" h="38100"/>
            </a:sp3d>
          </a:bodyPr>
          <a:lstStyle>
            <a:lvl1pPr marL="0" indent="0" algn="l" rtl="0" eaLnBrk="1" latinLnBrk="0" hangingPunct="1">
              <a:spcBef>
                <a:spcPts val="700"/>
              </a:spcBef>
              <a:buClr>
                <a:schemeClr val="accent2"/>
              </a:buClr>
              <a:buSzPct val="100000"/>
              <a:buFontTx/>
              <a:buNone/>
              <a:defRPr kumimoji="0" sz="17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Tx/>
              <a:buNone/>
              <a:defRPr kumimoji="0" sz="12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Tx/>
              <a:buNone/>
              <a:defRPr kumimoji="0" sz="10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Tx/>
              <a:buNone/>
              <a:defRPr kumimoji="0" sz="9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Tx/>
              <a:buNone/>
              <a:defRPr kumimoji="0" sz="9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lgn="ctr"/>
            <a:r>
              <a:rPr lang="en-US" sz="2400" b="1" dirty="0">
                <a:ln>
                  <a:solidFill>
                    <a:schemeClr val="accent1">
                      <a:lumMod val="75000"/>
                    </a:schemeClr>
                  </a:solidFill>
                </a:ln>
                <a:solidFill>
                  <a:srgbClr val="00B0F0"/>
                </a:solidFill>
                <a:effectLst>
                  <a:glow rad="101600">
                    <a:schemeClr val="bg1"/>
                  </a:glow>
                </a:effectLst>
                <a:latin typeface="Comic Sans MS" pitchFamily="66" charset="0"/>
              </a:rPr>
              <a:t>Will any of these </a:t>
            </a:r>
            <a:r>
              <a:rPr lang="en-US" sz="1800" b="1" dirty="0">
                <a:ln>
                  <a:solidFill>
                    <a:schemeClr val="accent1">
                      <a:lumMod val="75000"/>
                    </a:schemeClr>
                  </a:solidFill>
                </a:ln>
                <a:solidFill>
                  <a:srgbClr val="00B0F0"/>
                </a:solidFill>
                <a:effectLst>
                  <a:glow rad="101600">
                    <a:schemeClr val="bg1"/>
                  </a:glow>
                </a:effectLst>
                <a:latin typeface="Comic Sans MS" pitchFamily="66" charset="0"/>
              </a:rPr>
              <a:t>commentaries </a:t>
            </a:r>
            <a:r>
              <a:rPr lang="en-US" sz="2400" b="1" dirty="0">
                <a:ln>
                  <a:solidFill>
                    <a:schemeClr val="accent1">
                      <a:lumMod val="75000"/>
                    </a:schemeClr>
                  </a:solidFill>
                </a:ln>
                <a:solidFill>
                  <a:srgbClr val="00B0F0"/>
                </a:solidFill>
                <a:effectLst>
                  <a:glow rad="101600">
                    <a:schemeClr val="bg1"/>
                  </a:glow>
                </a:effectLst>
                <a:latin typeface="Comic Sans MS" pitchFamily="66" charset="0"/>
              </a:rPr>
              <a:t>agree with Scripture,</a:t>
            </a:r>
            <a:r>
              <a:rPr lang="en-US" sz="2000" b="1" dirty="0">
                <a:ln>
                  <a:solidFill>
                    <a:schemeClr val="accent1">
                      <a:lumMod val="75000"/>
                    </a:schemeClr>
                  </a:solidFill>
                </a:ln>
                <a:solidFill>
                  <a:srgbClr val="00B0F0"/>
                </a:solidFill>
                <a:effectLst>
                  <a:glow rad="101600">
                    <a:schemeClr val="bg1"/>
                  </a:glow>
                </a:effectLst>
                <a:latin typeface="Comic Sans MS" pitchFamily="66" charset="0"/>
              </a:rPr>
              <a:t> </a:t>
            </a:r>
            <a:br>
              <a:rPr lang="en-US" sz="2000" b="1" dirty="0">
                <a:ln>
                  <a:solidFill>
                    <a:schemeClr val="accent1">
                      <a:lumMod val="75000"/>
                    </a:schemeClr>
                  </a:solidFill>
                </a:ln>
                <a:solidFill>
                  <a:srgbClr val="00B0F0"/>
                </a:solidFill>
                <a:effectLst>
                  <a:glow rad="101600">
                    <a:schemeClr val="bg1"/>
                  </a:glow>
                </a:effectLst>
                <a:latin typeface="Comic Sans MS" pitchFamily="66" charset="0"/>
              </a:rPr>
            </a:br>
            <a:r>
              <a:rPr lang="en-US" sz="2000" b="1" dirty="0">
                <a:ln>
                  <a:solidFill>
                    <a:schemeClr val="accent1">
                      <a:lumMod val="75000"/>
                    </a:schemeClr>
                  </a:solidFill>
                </a:ln>
                <a:solidFill>
                  <a:srgbClr val="00B0F0"/>
                </a:solidFill>
                <a:effectLst>
                  <a:glow rad="101600">
                    <a:schemeClr val="bg1"/>
                  </a:glow>
                </a:effectLst>
                <a:latin typeface="Comic Sans MS" pitchFamily="66" charset="0"/>
              </a:rPr>
              <a:t>or will they </a:t>
            </a:r>
            <a:r>
              <a:rPr lang="en-US" sz="2400" b="1" dirty="0">
                <a:ln>
                  <a:solidFill>
                    <a:schemeClr val="accent1">
                      <a:lumMod val="75000"/>
                    </a:schemeClr>
                  </a:solidFill>
                </a:ln>
                <a:solidFill>
                  <a:srgbClr val="00B0F0"/>
                </a:solidFill>
                <a:effectLst>
                  <a:glow rad="101600">
                    <a:schemeClr val="bg1"/>
                  </a:glow>
                </a:effectLst>
                <a:latin typeface="Comic Sans MS" pitchFamily="66" charset="0"/>
              </a:rPr>
              <a:t>support</a:t>
            </a:r>
            <a:r>
              <a:rPr lang="en-US" sz="2000" b="1" dirty="0">
                <a:ln>
                  <a:solidFill>
                    <a:schemeClr val="accent1">
                      <a:lumMod val="75000"/>
                    </a:schemeClr>
                  </a:solidFill>
                </a:ln>
                <a:solidFill>
                  <a:srgbClr val="00B0F0"/>
                </a:solidFill>
                <a:effectLst>
                  <a:glow rad="101600">
                    <a:schemeClr val="bg1"/>
                  </a:glow>
                </a:effectLst>
                <a:latin typeface="Comic Sans MS" pitchFamily="66" charset="0"/>
              </a:rPr>
              <a:t> </a:t>
            </a:r>
            <a:br>
              <a:rPr lang="en-US" sz="2000" b="1" dirty="0">
                <a:ln>
                  <a:solidFill>
                    <a:schemeClr val="accent1">
                      <a:lumMod val="75000"/>
                    </a:schemeClr>
                  </a:solidFill>
                </a:ln>
                <a:solidFill>
                  <a:srgbClr val="00B0F0"/>
                </a:solidFill>
                <a:effectLst>
                  <a:glow rad="101600">
                    <a:schemeClr val="bg1"/>
                  </a:glow>
                </a:effectLst>
                <a:latin typeface="Comic Sans MS" pitchFamily="66" charset="0"/>
              </a:rPr>
            </a:br>
            <a:r>
              <a:rPr lang="en-US" sz="2000" b="1" dirty="0">
                <a:ln>
                  <a:solidFill>
                    <a:schemeClr val="accent1">
                      <a:lumMod val="75000"/>
                    </a:schemeClr>
                  </a:solidFill>
                </a:ln>
                <a:solidFill>
                  <a:srgbClr val="00B0F0"/>
                </a:solidFill>
                <a:effectLst>
                  <a:glow rad="101600">
                    <a:schemeClr val="bg1"/>
                  </a:glow>
                </a:effectLst>
                <a:latin typeface="Comic Sans MS" pitchFamily="66" charset="0"/>
              </a:rPr>
              <a:t>the </a:t>
            </a:r>
            <a:br>
              <a:rPr lang="en-US" sz="2000" b="1" dirty="0">
                <a:ln>
                  <a:solidFill>
                    <a:schemeClr val="accent1">
                      <a:lumMod val="75000"/>
                    </a:schemeClr>
                  </a:solidFill>
                </a:ln>
                <a:solidFill>
                  <a:srgbClr val="00B0F0"/>
                </a:solidFill>
                <a:effectLst>
                  <a:glow rad="101600">
                    <a:schemeClr val="bg1"/>
                  </a:glow>
                </a:effectLst>
                <a:latin typeface="Comic Sans MS" pitchFamily="66" charset="0"/>
              </a:rPr>
            </a:br>
            <a:r>
              <a:rPr lang="en-US" sz="2400" b="1" dirty="0">
                <a:ln>
                  <a:solidFill>
                    <a:schemeClr val="accent1">
                      <a:lumMod val="75000"/>
                    </a:schemeClr>
                  </a:solidFill>
                </a:ln>
                <a:solidFill>
                  <a:srgbClr val="C00000"/>
                </a:solidFill>
                <a:effectLst>
                  <a:glow rad="101600">
                    <a:schemeClr val="bg1"/>
                  </a:glow>
                </a:effectLst>
                <a:latin typeface="Comic Sans MS" pitchFamily="66" charset="0"/>
              </a:rPr>
              <a:t>Talmud</a:t>
            </a:r>
            <a:r>
              <a:rPr lang="en-US" sz="2000" b="1" dirty="0">
                <a:ln>
                  <a:solidFill>
                    <a:schemeClr val="accent1">
                      <a:lumMod val="75000"/>
                    </a:schemeClr>
                  </a:solidFill>
                </a:ln>
                <a:solidFill>
                  <a:srgbClr val="C00000"/>
                </a:solidFill>
                <a:effectLst>
                  <a:glow rad="101600">
                    <a:schemeClr val="bg1"/>
                  </a:glow>
                </a:effectLst>
                <a:latin typeface="Comic Sans MS" pitchFamily="66" charset="0"/>
              </a:rPr>
              <a:t> </a:t>
            </a:r>
            <a:br>
              <a:rPr lang="en-US" sz="2000" b="1" dirty="0">
                <a:ln>
                  <a:solidFill>
                    <a:schemeClr val="accent1">
                      <a:lumMod val="75000"/>
                    </a:schemeClr>
                  </a:solidFill>
                </a:ln>
                <a:solidFill>
                  <a:srgbClr val="00B0F0"/>
                </a:solidFill>
                <a:effectLst>
                  <a:glow rad="101600">
                    <a:schemeClr val="bg1"/>
                  </a:glow>
                </a:effectLst>
                <a:latin typeface="Comic Sans MS" pitchFamily="66" charset="0"/>
              </a:rPr>
            </a:br>
            <a:r>
              <a:rPr lang="en-US" sz="2000" b="1" dirty="0">
                <a:ln>
                  <a:solidFill>
                    <a:schemeClr val="accent1">
                      <a:lumMod val="75000"/>
                    </a:schemeClr>
                  </a:solidFill>
                </a:ln>
                <a:solidFill>
                  <a:srgbClr val="00B0F0"/>
                </a:solidFill>
                <a:effectLst>
                  <a:glow rad="101600">
                    <a:schemeClr val="bg1"/>
                  </a:glow>
                </a:effectLst>
                <a:latin typeface="Comic Sans MS" pitchFamily="66" charset="0"/>
              </a:rPr>
              <a:t>and the </a:t>
            </a:r>
            <a:r>
              <a:rPr lang="en-US" sz="2000" b="1" dirty="0">
                <a:ln>
                  <a:solidFill>
                    <a:schemeClr val="accent1">
                      <a:lumMod val="75000"/>
                    </a:schemeClr>
                  </a:solidFill>
                </a:ln>
                <a:solidFill>
                  <a:srgbClr val="C00000"/>
                </a:solidFill>
                <a:effectLst>
                  <a:glow rad="101600">
                    <a:schemeClr val="bg1"/>
                  </a:glow>
                </a:effectLst>
                <a:latin typeface="Comic Sans MS" pitchFamily="66" charset="0"/>
              </a:rPr>
              <a:t>moon/month </a:t>
            </a:r>
            <a:r>
              <a:rPr lang="en-US" sz="2000" b="1" dirty="0">
                <a:ln>
                  <a:solidFill>
                    <a:schemeClr val="accent1">
                      <a:lumMod val="75000"/>
                    </a:schemeClr>
                  </a:solidFill>
                </a:ln>
                <a:solidFill>
                  <a:srgbClr val="00B0F0"/>
                </a:solidFill>
                <a:effectLst>
                  <a:glow rad="101600">
                    <a:schemeClr val="bg1"/>
                  </a:glow>
                </a:effectLst>
                <a:latin typeface="Comic Sans MS" pitchFamily="66" charset="0"/>
              </a:rPr>
              <a:t>teachings?</a:t>
            </a:r>
            <a:endParaRPr lang="en-US" sz="1200" dirty="0">
              <a:solidFill>
                <a:srgbClr val="00B0F0"/>
              </a:solidFill>
              <a:effectLst>
                <a:glow rad="101600">
                  <a:schemeClr val="bg1"/>
                </a:glow>
              </a:effectLst>
              <a:latin typeface="Comic Sans MS" pitchFamily="66" charset="0"/>
            </a:endParaRPr>
          </a:p>
        </p:txBody>
      </p:sp>
      <p:sp>
        <p:nvSpPr>
          <p:cNvPr id="10" name="Slide Number Placeholder 3"/>
          <p:cNvSpPr>
            <a:spLocks noGrp="1"/>
          </p:cNvSpPr>
          <p:nvPr>
            <p:ph type="sldNum" sz="quarter" idx="11"/>
          </p:nvPr>
        </p:nvSpPr>
        <p:spPr>
          <a:xfrm>
            <a:off x="0" y="4667249"/>
            <a:ext cx="1930400" cy="663578"/>
          </a:xfrm>
        </p:spPr>
        <p:txBody>
          <a:bodyPr/>
          <a:lstStyle/>
          <a:p>
            <a:fld id="{AA4C6552-42F6-43F2-A3FB-E92E8C09004E}" type="slidenum">
              <a:rPr lang="en-US" smtClean="0"/>
              <a:pPr/>
              <a:t>45</a:t>
            </a:fld>
            <a:endParaRPr lang="en-US" dirty="0"/>
          </a:p>
        </p:txBody>
      </p:sp>
    </p:spTree>
    <p:extLst>
      <p:ext uri="{BB962C8B-B14F-4D97-AF65-F5344CB8AC3E}">
        <p14:creationId xmlns:p14="http://schemas.microsoft.com/office/powerpoint/2010/main" val="798501569"/>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1000"/>
                                        <p:tgtEl>
                                          <p:spTgt spid="2">
                                            <p:txEl>
                                              <p:pRg st="0" end="0"/>
                                            </p:txEl>
                                          </p:spTgt>
                                        </p:tgtEl>
                                      </p:cBhvr>
                                    </p:animEffect>
                                    <p:anim calcmode="lin" valueType="num">
                                      <p:cBhvr>
                                        <p:cTn id="15"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9"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bg>
      <p:bgPr>
        <a:gradFill flip="none" rotWithShape="1">
          <a:gsLst>
            <a:gs pos="51000">
              <a:schemeClr val="accent5">
                <a:lumMod val="75000"/>
                <a:alpha val="26000"/>
              </a:schemeClr>
            </a:gs>
            <a:gs pos="4000">
              <a:schemeClr val="accent1">
                <a:tint val="44500"/>
                <a:satMod val="160000"/>
              </a:schemeClr>
            </a:gs>
            <a:gs pos="32000">
              <a:schemeClr val="accent1">
                <a:tint val="23500"/>
                <a:satMod val="160000"/>
                <a:lumMod val="32000"/>
                <a:lumOff val="68000"/>
              </a:schemeClr>
            </a:gs>
          </a:gsLst>
          <a:lin ang="27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12344400" cy="990600"/>
          </a:xfrm>
        </p:spPr>
        <p:txBody>
          <a:bodyPr>
            <a:noAutofit/>
            <a:scene3d>
              <a:camera prst="orthographicFront"/>
              <a:lightRig rig="threePt" dir="t"/>
            </a:scene3d>
            <a:sp3d extrusionH="57150">
              <a:bevelT w="38100" h="38100"/>
            </a:sp3d>
          </a:bodyPr>
          <a:lstStyle/>
          <a:p>
            <a:pPr algn="ctr"/>
            <a:r>
              <a:rPr lang="en-US" sz="5400" b="1" dirty="0">
                <a:ln w="10541" cmpd="sng">
                  <a:solidFill>
                    <a:schemeClr val="accent1">
                      <a:shade val="88000"/>
                      <a:satMod val="110000"/>
                    </a:schemeClr>
                  </a:solidFill>
                  <a:prstDash val="solid"/>
                </a:ln>
                <a:solidFill>
                  <a:srgbClr val="00B0F0"/>
                </a:solidFill>
                <a:latin typeface="Cooper Black" pitchFamily="18" charset="0"/>
              </a:rPr>
              <a:t>1)  New Unger’s Bible Dictionary</a:t>
            </a:r>
          </a:p>
        </p:txBody>
      </p:sp>
      <p:sp>
        <p:nvSpPr>
          <p:cNvPr id="3" name="Content Placeholder 2"/>
          <p:cNvSpPr>
            <a:spLocks noGrp="1"/>
          </p:cNvSpPr>
          <p:nvPr>
            <p:ph sz="quarter" idx="1"/>
          </p:nvPr>
        </p:nvSpPr>
        <p:spPr>
          <a:xfrm>
            <a:off x="685800" y="1589566"/>
            <a:ext cx="11049000" cy="5268434"/>
          </a:xfrm>
          <a:noFill/>
          <a:ln>
            <a:noFill/>
          </a:ln>
          <a:effectLst/>
        </p:spPr>
        <p:style>
          <a:lnRef idx="1">
            <a:schemeClr val="accent2"/>
          </a:lnRef>
          <a:fillRef idx="2">
            <a:schemeClr val="accent2"/>
          </a:fillRef>
          <a:effectRef idx="1">
            <a:schemeClr val="accent2"/>
          </a:effectRef>
          <a:fontRef idx="minor">
            <a:schemeClr val="dk1"/>
          </a:fontRef>
        </p:style>
        <p:txBody>
          <a:bodyPr>
            <a:normAutofit/>
            <a:scene3d>
              <a:camera prst="orthographicFront"/>
              <a:lightRig rig="threePt" dir="t"/>
            </a:scene3d>
            <a:sp3d extrusionH="57150">
              <a:bevelT h="25400" prst="softRound"/>
            </a:sp3d>
          </a:bodyPr>
          <a:lstStyle/>
          <a:p>
            <a:pPr>
              <a:buFont typeface="Wingdings" pitchFamily="2" charset="2"/>
              <a:buChar char="§"/>
            </a:pPr>
            <a:r>
              <a:rPr lang="en-US" sz="2400" b="1" dirty="0">
                <a:solidFill>
                  <a:srgbClr val="C00000"/>
                </a:solidFill>
                <a:effectLst>
                  <a:outerShdw blurRad="69850" dist="43180" dir="5400000" sx="0" sy="0">
                    <a:srgbClr val="000000">
                      <a:alpha val="65000"/>
                    </a:srgbClr>
                  </a:outerShdw>
                </a:effectLst>
                <a:latin typeface="+mn-lt"/>
              </a:rPr>
              <a:t>The worship of the moon was extensively practiced by the nations of the East.  Ur</a:t>
            </a:r>
            <a:r>
              <a:rPr lang="en-US" sz="2400" dirty="0">
                <a:solidFill>
                  <a:srgbClr val="C00000"/>
                </a:solidFill>
                <a:latin typeface="+mn-lt"/>
              </a:rPr>
              <a:t> </a:t>
            </a:r>
            <a:r>
              <a:rPr lang="en-US" sz="2400" b="1" dirty="0">
                <a:solidFill>
                  <a:srgbClr val="C00000"/>
                </a:solidFill>
                <a:effectLst>
                  <a:outerShdw blurRad="69850" dist="43180" dir="5400000" sx="0" sy="0">
                    <a:srgbClr val="000000">
                      <a:alpha val="65000"/>
                    </a:srgbClr>
                  </a:outerShdw>
                </a:effectLst>
                <a:latin typeface="+mn-lt"/>
              </a:rPr>
              <a:t>in lower Mesopotamia, </a:t>
            </a:r>
            <a:r>
              <a:rPr lang="en-US" sz="2400" dirty="0">
                <a:latin typeface="+mn-lt"/>
              </a:rPr>
              <a:t>Abraham's birthplace, was </a:t>
            </a:r>
            <a:r>
              <a:rPr lang="en-US" sz="2400" b="1" dirty="0">
                <a:solidFill>
                  <a:srgbClr val="C00000"/>
                </a:solidFill>
                <a:latin typeface="+mn-lt"/>
              </a:rPr>
              <a:t>an important center of the worship of</a:t>
            </a:r>
            <a:r>
              <a:rPr lang="en-US" sz="2400" b="1" dirty="0">
                <a:solidFill>
                  <a:srgbClr val="FF9900"/>
                </a:solidFill>
                <a:latin typeface="+mn-lt"/>
              </a:rPr>
              <a:t> </a:t>
            </a:r>
            <a:r>
              <a:rPr lang="en-US" sz="2400" dirty="0">
                <a:latin typeface="+mn-lt"/>
              </a:rPr>
              <a:t>Sin, </a:t>
            </a:r>
            <a:r>
              <a:rPr lang="en-US" sz="2400" b="1" dirty="0">
                <a:solidFill>
                  <a:srgbClr val="C00000"/>
                </a:solidFill>
                <a:latin typeface="+mn-lt"/>
              </a:rPr>
              <a:t>the moon god, </a:t>
            </a:r>
            <a:r>
              <a:rPr lang="en-US" sz="2400" dirty="0">
                <a:latin typeface="+mn-lt"/>
              </a:rPr>
              <a:t>as was </a:t>
            </a:r>
            <a:r>
              <a:rPr lang="en-US" sz="2400" b="1" dirty="0">
                <a:effectLst>
                  <a:outerShdw blurRad="69850" dist="43180" dir="5400000" sx="0" sy="0">
                    <a:srgbClr val="000000">
                      <a:alpha val="65000"/>
                    </a:srgbClr>
                  </a:outerShdw>
                </a:effectLst>
                <a:latin typeface="+mn-lt"/>
              </a:rPr>
              <a:t>Haran in Upper Mesopotamia, </a:t>
            </a:r>
            <a:r>
              <a:rPr lang="en-US" sz="2400" dirty="0">
                <a:latin typeface="+mn-lt"/>
              </a:rPr>
              <a:t>where Abram and Terah emigrated.  </a:t>
            </a:r>
            <a:r>
              <a:rPr lang="en-US" sz="2400" b="1" dirty="0">
                <a:solidFill>
                  <a:srgbClr val="C00000"/>
                </a:solidFill>
                <a:latin typeface="+mn-lt"/>
              </a:rPr>
              <a:t>In </a:t>
            </a:r>
            <a:r>
              <a:rPr lang="en-US" sz="2400" b="1" dirty="0">
                <a:solidFill>
                  <a:srgbClr val="C00000"/>
                </a:solidFill>
                <a:effectLst>
                  <a:outerShdw blurRad="69850" dist="43180" dir="5400000" sx="0" sy="0">
                    <a:srgbClr val="000000">
                      <a:alpha val="65000"/>
                    </a:srgbClr>
                  </a:outerShdw>
                </a:effectLst>
                <a:latin typeface="+mn-lt"/>
              </a:rPr>
              <a:t>Egypt</a:t>
            </a:r>
            <a:r>
              <a:rPr lang="en-US" sz="2400" b="1" dirty="0">
                <a:solidFill>
                  <a:srgbClr val="C00000"/>
                </a:solidFill>
                <a:latin typeface="+mn-lt"/>
              </a:rPr>
              <a:t> the moon was honored under the name Isis and was </a:t>
            </a:r>
            <a:r>
              <a:rPr lang="en-US" sz="2400" b="1" dirty="0">
                <a:solidFill>
                  <a:srgbClr val="C00000"/>
                </a:solidFill>
                <a:effectLst>
                  <a:glow rad="203200">
                    <a:schemeClr val="accent5">
                      <a:satMod val="175000"/>
                      <a:alpha val="44000"/>
                    </a:schemeClr>
                  </a:glow>
                </a:effectLst>
                <a:latin typeface="+mn-lt"/>
              </a:rPr>
              <a:t>one of the only two deities</a:t>
            </a:r>
            <a:r>
              <a:rPr lang="en-US" sz="2400" b="1" dirty="0">
                <a:solidFill>
                  <a:srgbClr val="C00000"/>
                </a:solidFill>
                <a:latin typeface="+mn-lt"/>
              </a:rPr>
              <a:t> that commanded the reverence of all the Egyptians.</a:t>
            </a:r>
            <a:r>
              <a:rPr lang="en-US" sz="2400" b="1" dirty="0">
                <a:solidFill>
                  <a:srgbClr val="FF9900"/>
                </a:solidFill>
                <a:latin typeface="+mn-lt"/>
              </a:rPr>
              <a:t>  </a:t>
            </a:r>
            <a:r>
              <a:rPr lang="en-US" sz="1900" dirty="0">
                <a:latin typeface="+mn-lt"/>
              </a:rPr>
              <a:t>In </a:t>
            </a:r>
            <a:r>
              <a:rPr lang="en-US" sz="1900" b="1" dirty="0">
                <a:effectLst>
                  <a:outerShdw blurRad="69850" dist="43180" dir="5400000" sx="0" sy="0">
                    <a:srgbClr val="000000">
                      <a:alpha val="65000"/>
                    </a:srgbClr>
                  </a:outerShdw>
                </a:effectLst>
                <a:latin typeface="+mn-lt"/>
              </a:rPr>
              <a:t>Syria</a:t>
            </a:r>
            <a:r>
              <a:rPr lang="en-US" sz="1900" dirty="0">
                <a:latin typeface="+mn-lt"/>
              </a:rPr>
              <a:t> the moon was represented by one of the </a:t>
            </a:r>
            <a:r>
              <a:rPr lang="en-US" sz="1900" dirty="0" err="1">
                <a:latin typeface="+mn-lt"/>
              </a:rPr>
              <a:t>Ashtaroth</a:t>
            </a:r>
            <a:r>
              <a:rPr lang="en-US" sz="1900" dirty="0">
                <a:latin typeface="+mn-lt"/>
              </a:rPr>
              <a:t> surnamed "</a:t>
            </a:r>
            <a:r>
              <a:rPr lang="en-US" sz="1900" dirty="0" err="1">
                <a:latin typeface="+mn-lt"/>
              </a:rPr>
              <a:t>Karnaim</a:t>
            </a:r>
            <a:r>
              <a:rPr lang="en-US" sz="1900" dirty="0">
                <a:latin typeface="+mn-lt"/>
              </a:rPr>
              <a:t>," from the horns of the crescent moon by which she was distinguished.  </a:t>
            </a:r>
            <a:r>
              <a:rPr lang="en-US" sz="2400" dirty="0">
                <a:solidFill>
                  <a:srgbClr val="C00000"/>
                </a:solidFill>
                <a:latin typeface="+mn-lt"/>
              </a:rPr>
              <a:t>There are indications of the early introduction into the countries adjacent to Palestine of a species of worship distinct from any that we have described, namely, the direct homage </a:t>
            </a:r>
            <a:br>
              <a:rPr lang="en-US" sz="2400" dirty="0">
                <a:solidFill>
                  <a:srgbClr val="C00000"/>
                </a:solidFill>
                <a:latin typeface="+mn-lt"/>
              </a:rPr>
            </a:br>
            <a:r>
              <a:rPr lang="en-US" sz="2400" dirty="0">
                <a:solidFill>
                  <a:srgbClr val="C00000"/>
                </a:solidFill>
                <a:latin typeface="+mn-lt"/>
              </a:rPr>
              <a:t>of the heavenly bodies-sun, moon, and stars-</a:t>
            </a:r>
            <a:r>
              <a:rPr lang="en-US" sz="2400" dirty="0">
                <a:latin typeface="+mn-lt"/>
              </a:rPr>
              <a:t>characteristic of </a:t>
            </a:r>
            <a:r>
              <a:rPr lang="en-US" sz="2400" dirty="0" err="1">
                <a:latin typeface="+mn-lt"/>
              </a:rPr>
              <a:t>Sabianism</a:t>
            </a:r>
            <a:r>
              <a:rPr lang="en-US" sz="2400" dirty="0">
                <a:latin typeface="+mn-lt"/>
              </a:rPr>
              <a:t>.  </a:t>
            </a:r>
            <a:br>
              <a:rPr lang="en-US" sz="2400" dirty="0">
                <a:latin typeface="+mn-lt"/>
              </a:rPr>
            </a:br>
            <a:r>
              <a:rPr lang="en-US" sz="2400" dirty="0">
                <a:latin typeface="+mn-lt"/>
              </a:rPr>
              <a:t>The first notice we have of this is in:  </a:t>
            </a:r>
            <a:r>
              <a:rPr lang="en-US" sz="2000" b="1" dirty="0">
                <a:solidFill>
                  <a:srgbClr val="0070C0"/>
                </a:solidFill>
              </a:rPr>
              <a:t>Job 31:26-28 …</a:t>
            </a:r>
            <a:r>
              <a:rPr lang="en-US" sz="2000" dirty="0">
                <a:solidFill>
                  <a:srgbClr val="0070C0"/>
                </a:solidFill>
              </a:rPr>
              <a:t>   </a:t>
            </a:r>
            <a:br>
              <a:rPr lang="en-US" sz="1700" b="1" dirty="0">
                <a:effectLst>
                  <a:outerShdw blurRad="69850" dist="43180" dir="5400000" sx="0" sy="0">
                    <a:srgbClr val="000000">
                      <a:alpha val="65000"/>
                    </a:srgbClr>
                  </a:outerShdw>
                </a:effectLst>
              </a:rPr>
            </a:br>
            <a:r>
              <a:rPr lang="en-US" sz="1700" dirty="0">
                <a:effectLst>
                  <a:outerShdw blurRad="69850" dist="43180" dir="5400000" sx="0" sy="0">
                    <a:srgbClr val="000000">
                      <a:alpha val="65000"/>
                    </a:srgbClr>
                  </a:outerShdw>
                </a:effectLst>
              </a:rPr>
              <a:t>26</a:t>
            </a:r>
            <a:r>
              <a:rPr lang="en-US" sz="1700" b="1" dirty="0">
                <a:effectLst>
                  <a:outerShdw blurRad="69850" dist="43180" dir="5400000" sx="0" sy="0">
                    <a:srgbClr val="000000">
                      <a:alpha val="65000"/>
                    </a:srgbClr>
                  </a:outerShdw>
                </a:effectLst>
              </a:rPr>
              <a:t> </a:t>
            </a:r>
            <a:r>
              <a:rPr lang="en-US" sz="1700" b="1" dirty="0">
                <a:solidFill>
                  <a:srgbClr val="0070C0"/>
                </a:solidFill>
                <a:effectLst>
                  <a:outerShdw blurRad="69850" dist="43180" dir="5400000" sx="0" sy="0">
                    <a:srgbClr val="000000">
                      <a:alpha val="65000"/>
                    </a:srgbClr>
                  </a:outerShdw>
                </a:effectLst>
              </a:rPr>
              <a:t>If I beheld</a:t>
            </a:r>
            <a:r>
              <a:rPr lang="en-US" sz="1700" dirty="0">
                <a:solidFill>
                  <a:srgbClr val="0070C0"/>
                </a:solidFill>
              </a:rPr>
              <a:t> the sun when it shined, or </a:t>
            </a:r>
            <a:r>
              <a:rPr lang="en-US" sz="1700" b="1" dirty="0">
                <a:solidFill>
                  <a:srgbClr val="0070C0"/>
                </a:solidFill>
                <a:effectLst>
                  <a:outerShdw blurRad="69850" dist="43180" dir="5400000" sx="0" sy="0">
                    <a:srgbClr val="000000">
                      <a:alpha val="65000"/>
                    </a:srgbClr>
                  </a:outerShdw>
                </a:effectLst>
              </a:rPr>
              <a:t>the moon </a:t>
            </a:r>
            <a:r>
              <a:rPr lang="en-US" sz="1700" dirty="0">
                <a:solidFill>
                  <a:srgbClr val="0070C0"/>
                </a:solidFill>
              </a:rPr>
              <a:t>walking in brightness;  </a:t>
            </a:r>
            <a:br>
              <a:rPr lang="en-US" sz="1700" dirty="0">
                <a:solidFill>
                  <a:srgbClr val="0070C0"/>
                </a:solidFill>
              </a:rPr>
            </a:br>
            <a:r>
              <a:rPr lang="en-US" sz="1700" dirty="0"/>
              <a:t>27 </a:t>
            </a:r>
            <a:r>
              <a:rPr lang="en-US" sz="1700" b="1" dirty="0">
                <a:solidFill>
                  <a:srgbClr val="0070C0"/>
                </a:solidFill>
                <a:effectLst>
                  <a:outerShdw blurRad="69850" dist="43180" dir="5400000" sx="0" sy="0">
                    <a:srgbClr val="000000">
                      <a:alpha val="65000"/>
                    </a:srgbClr>
                  </a:outerShdw>
                </a:effectLst>
              </a:rPr>
              <a:t>And my heart hath been secretly enticed </a:t>
            </a:r>
            <a:r>
              <a:rPr lang="en-US" sz="1700" dirty="0">
                <a:solidFill>
                  <a:schemeClr val="tx1">
                    <a:lumMod val="65000"/>
                    <a:lumOff val="35000"/>
                  </a:schemeClr>
                </a:solidFill>
                <a:effectLst>
                  <a:outerShdw blurRad="69850" dist="43180" dir="5400000" sx="0" sy="0">
                    <a:srgbClr val="000000">
                      <a:alpha val="65000"/>
                    </a:srgbClr>
                  </a:outerShdw>
                </a:effectLst>
              </a:rPr>
              <a:t>[to worship them] … </a:t>
            </a:r>
            <a:r>
              <a:rPr lang="en-US" sz="1700" dirty="0">
                <a:solidFill>
                  <a:srgbClr val="0070C0"/>
                </a:solidFill>
              </a:rPr>
              <a:t>  </a:t>
            </a:r>
            <a:br>
              <a:rPr lang="en-US" sz="1700" dirty="0">
                <a:solidFill>
                  <a:srgbClr val="0070C0"/>
                </a:solidFill>
              </a:rPr>
            </a:br>
            <a:r>
              <a:rPr lang="en-US" sz="1700" dirty="0"/>
              <a:t>28 </a:t>
            </a:r>
            <a:r>
              <a:rPr lang="en-US" sz="1700" b="1" dirty="0">
                <a:solidFill>
                  <a:srgbClr val="0070C0"/>
                </a:solidFill>
                <a:effectLst>
                  <a:outerShdw blurRad="69850" dist="43180" dir="5400000" sx="0" sy="0">
                    <a:srgbClr val="000000">
                      <a:alpha val="65000"/>
                    </a:srgbClr>
                  </a:outerShdw>
                </a:effectLst>
              </a:rPr>
              <a:t>This also were an iniquity to be punished by the judge: </a:t>
            </a:r>
            <a:br>
              <a:rPr lang="en-US" sz="1700" b="1" dirty="0">
                <a:solidFill>
                  <a:srgbClr val="0070C0"/>
                </a:solidFill>
                <a:effectLst>
                  <a:outerShdw blurRad="69850" dist="43180" dir="5400000" sx="0" sy="0">
                    <a:srgbClr val="000000">
                      <a:alpha val="65000"/>
                    </a:srgbClr>
                  </a:outerShdw>
                </a:effectLst>
              </a:rPr>
            </a:br>
            <a:r>
              <a:rPr lang="en-US" sz="1700" b="1" dirty="0">
                <a:solidFill>
                  <a:srgbClr val="0070C0"/>
                </a:solidFill>
                <a:effectLst>
                  <a:outerShdw blurRad="69850" dist="43180" dir="5400000" sx="0" sy="0">
                    <a:srgbClr val="000000">
                      <a:alpha val="65000"/>
                    </a:srgbClr>
                  </a:outerShdw>
                </a:effectLst>
              </a:rPr>
              <a:t>   for I should </a:t>
            </a:r>
            <a:r>
              <a:rPr lang="en-US" sz="1700" dirty="0">
                <a:solidFill>
                  <a:srgbClr val="0070C0"/>
                </a:solidFill>
                <a:effectLst>
                  <a:outerShdw blurRad="69850" dist="43180" dir="5400000" sx="0" sy="0">
                    <a:srgbClr val="000000">
                      <a:alpha val="65000"/>
                    </a:srgbClr>
                  </a:outerShdw>
                </a:effectLst>
              </a:rPr>
              <a:t>[would]</a:t>
            </a:r>
            <a:r>
              <a:rPr lang="en-US" sz="1700" b="1" dirty="0">
                <a:solidFill>
                  <a:srgbClr val="0070C0"/>
                </a:solidFill>
                <a:effectLst>
                  <a:outerShdw blurRad="69850" dist="43180" dir="5400000" sx="0" sy="0">
                    <a:srgbClr val="000000">
                      <a:alpha val="65000"/>
                    </a:srgbClr>
                  </a:outerShdw>
                </a:effectLst>
              </a:rPr>
              <a:t> have denied the Elohim that is above.</a:t>
            </a:r>
            <a:endParaRPr lang="en-US" sz="2400" dirty="0"/>
          </a:p>
        </p:txBody>
      </p:sp>
      <p:sp>
        <p:nvSpPr>
          <p:cNvPr id="6" name="Slide Number Placeholder 1"/>
          <p:cNvSpPr>
            <a:spLocks noGrp="1"/>
          </p:cNvSpPr>
          <p:nvPr>
            <p:ph type="sldNum" sz="quarter" idx="4294967295"/>
          </p:nvPr>
        </p:nvSpPr>
        <p:spPr>
          <a:xfrm>
            <a:off x="76200" y="1143000"/>
            <a:ext cx="609600" cy="457200"/>
          </a:xfrm>
          <a:prstGeom prst="rect">
            <a:avLst/>
          </a:prstGeom>
        </p:spPr>
        <p:txBody>
          <a:bodyPr/>
          <a:lstStyle/>
          <a:p>
            <a:fld id="{AA4C6552-42F6-43F2-A3FB-E92E8C09004E}" type="slidenum">
              <a:rPr lang="en-US" sz="1600" b="1" smtClean="0">
                <a:solidFill>
                  <a:srgbClr val="002060"/>
                </a:solidFill>
              </a:rPr>
              <a:pPr/>
              <a:t>46</a:t>
            </a:fld>
            <a:endParaRPr lang="en-US" b="1" dirty="0">
              <a:solidFill>
                <a:srgbClr val="002060"/>
              </a:solidFill>
            </a:endParaRPr>
          </a:p>
        </p:txBody>
      </p:sp>
      <p:sp>
        <p:nvSpPr>
          <p:cNvPr id="5" name="Text Placeholder 8"/>
          <p:cNvSpPr txBox="1">
            <a:spLocks/>
          </p:cNvSpPr>
          <p:nvPr/>
        </p:nvSpPr>
        <p:spPr>
          <a:xfrm rot="5400000">
            <a:off x="-431460" y="5363850"/>
            <a:ext cx="2082120" cy="650820"/>
          </a:xfrm>
          <a:prstGeom prst="rect">
            <a:avLst/>
          </a:prstGeom>
          <a:solidFill>
            <a:srgbClr val="B83D68"/>
          </a:solidFill>
          <a:scene3d>
            <a:camera prst="orthographicFront"/>
            <a:lightRig rig="threePt" dir="t"/>
          </a:scene3d>
          <a:sp3d>
            <a:bevelT w="152400" h="50800" prst="softRound"/>
          </a:sp3d>
        </p:spPr>
        <p:txBody>
          <a:bodyPr vert="vert270" rtlCol="0" anchor="ctr">
            <a:noAutofit/>
            <a:sp3d extrusionH="57150">
              <a:bevelT w="38100" h="38100"/>
            </a:sp3d>
          </a:bodyPr>
          <a:lstStyle>
            <a:lvl1pPr marL="0" indent="0" algn="l" rtl="0" eaLnBrk="1" latinLnBrk="0" hangingPunct="1">
              <a:spcBef>
                <a:spcPts val="700"/>
              </a:spcBef>
              <a:buClr>
                <a:schemeClr val="accent2"/>
              </a:buClr>
              <a:buSzPct val="100000"/>
              <a:buFontTx/>
              <a:buNone/>
              <a:defRPr kumimoji="0" sz="2000" b="1" kern="1200">
                <a:solidFill>
                  <a:srgbClr val="FFFFFF"/>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lgn="ctr"/>
            <a:r>
              <a:rPr lang="en-US" dirty="0">
                <a:ln>
                  <a:solidFill>
                    <a:schemeClr val="bg1"/>
                  </a:solidFill>
                </a:ln>
                <a:solidFill>
                  <a:srgbClr val="FFFF00"/>
                </a:solidFill>
                <a:latin typeface="Comic Sans MS" pitchFamily="66" charset="0"/>
              </a:rPr>
              <a:t>R</a:t>
            </a:r>
            <a:br>
              <a:rPr lang="en-US" dirty="0">
                <a:ln>
                  <a:solidFill>
                    <a:schemeClr val="bg1"/>
                  </a:solidFill>
                </a:ln>
                <a:solidFill>
                  <a:srgbClr val="FFFF00"/>
                </a:solidFill>
                <a:latin typeface="Comic Sans MS" pitchFamily="66" charset="0"/>
              </a:rPr>
            </a:br>
            <a:r>
              <a:rPr lang="en-US" dirty="0">
                <a:ln>
                  <a:solidFill>
                    <a:schemeClr val="bg1"/>
                  </a:solidFill>
                </a:ln>
                <a:solidFill>
                  <a:srgbClr val="FFFF00"/>
                </a:solidFill>
                <a:latin typeface="Comic Sans MS" pitchFamily="66" charset="0"/>
              </a:rPr>
              <a:t>E</a:t>
            </a:r>
            <a:br>
              <a:rPr lang="en-US" dirty="0">
                <a:ln>
                  <a:solidFill>
                    <a:schemeClr val="bg1"/>
                  </a:solidFill>
                </a:ln>
                <a:solidFill>
                  <a:srgbClr val="FFFF00"/>
                </a:solidFill>
                <a:latin typeface="Comic Sans MS" pitchFamily="66" charset="0"/>
              </a:rPr>
            </a:br>
            <a:r>
              <a:rPr lang="en-US" dirty="0">
                <a:ln>
                  <a:solidFill>
                    <a:schemeClr val="bg1"/>
                  </a:solidFill>
                </a:ln>
                <a:solidFill>
                  <a:srgbClr val="FFFF00"/>
                </a:solidFill>
                <a:latin typeface="Comic Sans MS" pitchFamily="66" charset="0"/>
              </a:rPr>
              <a:t>V</a:t>
            </a:r>
            <a:br>
              <a:rPr lang="en-US" dirty="0">
                <a:ln>
                  <a:solidFill>
                    <a:schemeClr val="bg1"/>
                  </a:solidFill>
                </a:ln>
                <a:solidFill>
                  <a:srgbClr val="FFFF00"/>
                </a:solidFill>
                <a:latin typeface="Comic Sans MS" pitchFamily="66" charset="0"/>
              </a:rPr>
            </a:br>
            <a:r>
              <a:rPr lang="en-US" dirty="0">
                <a:ln>
                  <a:solidFill>
                    <a:schemeClr val="bg1"/>
                  </a:solidFill>
                </a:ln>
                <a:solidFill>
                  <a:srgbClr val="FFFF00"/>
                </a:solidFill>
                <a:latin typeface="Comic Sans MS" pitchFamily="66" charset="0"/>
              </a:rPr>
              <a:t>I</a:t>
            </a:r>
            <a:br>
              <a:rPr lang="en-US" dirty="0">
                <a:ln>
                  <a:solidFill>
                    <a:schemeClr val="bg1"/>
                  </a:solidFill>
                </a:ln>
                <a:solidFill>
                  <a:srgbClr val="FFFF00"/>
                </a:solidFill>
                <a:latin typeface="Comic Sans MS" pitchFamily="66" charset="0"/>
              </a:rPr>
            </a:br>
            <a:r>
              <a:rPr lang="en-US" dirty="0">
                <a:ln>
                  <a:solidFill>
                    <a:schemeClr val="bg1"/>
                  </a:solidFill>
                </a:ln>
                <a:solidFill>
                  <a:srgbClr val="FFFF00"/>
                </a:solidFill>
                <a:latin typeface="Comic Sans MS" pitchFamily="66" charset="0"/>
              </a:rPr>
              <a:t>E</a:t>
            </a:r>
            <a:br>
              <a:rPr lang="en-US" dirty="0">
                <a:ln>
                  <a:solidFill>
                    <a:schemeClr val="bg1"/>
                  </a:solidFill>
                </a:ln>
                <a:solidFill>
                  <a:srgbClr val="FFFF00"/>
                </a:solidFill>
                <a:latin typeface="Comic Sans MS" pitchFamily="66" charset="0"/>
              </a:rPr>
            </a:br>
            <a:r>
              <a:rPr lang="en-US" dirty="0">
                <a:ln>
                  <a:solidFill>
                    <a:schemeClr val="bg1"/>
                  </a:solidFill>
                </a:ln>
                <a:solidFill>
                  <a:srgbClr val="FFFF00"/>
                </a:solidFill>
                <a:latin typeface="Comic Sans MS" pitchFamily="66" charset="0"/>
              </a:rPr>
              <a:t>W</a:t>
            </a:r>
          </a:p>
        </p:txBody>
      </p:sp>
      <p:pic>
        <p:nvPicPr>
          <p:cNvPr id="7" name="Picture 5" descr="C:\Users\Rae\Desktop\Job 3 edi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55966" y="5151794"/>
            <a:ext cx="1531234" cy="155537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2895600" y="3112624"/>
            <a:ext cx="3535100" cy="369425"/>
          </a:xfrm>
          <a:prstGeom prst="rect">
            <a:avLst/>
          </a:prstGeom>
          <a:noFill/>
          <a:ln w="57150">
            <a:solidFill>
              <a:srgbClr val="FF000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398838"/>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11000"/>
                                  </p:stCondLst>
                                  <p:childTnLst>
                                    <p:set>
                                      <p:cBhvr>
                                        <p:cTn id="6" dur="1" fill="hold">
                                          <p:stCondLst>
                                            <p:cond delay="0"/>
                                          </p:stCondLst>
                                        </p:cTn>
                                        <p:tgtEl>
                                          <p:spTgt spid="4"/>
                                        </p:tgtEl>
                                        <p:attrNameLst>
                                          <p:attrName>style.visibility</p:attrName>
                                        </p:attrNameLst>
                                      </p:cBhvr>
                                      <p:to>
                                        <p:strVal val="visible"/>
                                      </p:to>
                                    </p:set>
                                    <p:animEffect transition="in" filter="wheel(4)">
                                      <p:cBhvr>
                                        <p:cTn id="7" dur="2000"/>
                                        <p:tgtEl>
                                          <p:spTgt spid="4"/>
                                        </p:tgtEl>
                                      </p:cBhvr>
                                    </p:animEffect>
                                  </p:childTnLst>
                                </p:cTn>
                              </p:par>
                            </p:childTnLst>
                          </p:cTn>
                        </p:par>
                        <p:par>
                          <p:cTn id="8" fill="hold">
                            <p:stCondLst>
                              <p:cond delay="13000"/>
                            </p:stCondLst>
                            <p:childTnLst>
                              <p:par>
                                <p:cTn id="9" presetID="22" presetClass="entr" presetSubtype="1" fill="hold" grpId="0" nodeType="afterEffect">
                                  <p:stCondLst>
                                    <p:cond delay="1400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gradFill flip="none" rotWithShape="1">
          <a:gsLst>
            <a:gs pos="51000">
              <a:schemeClr val="accent5">
                <a:lumMod val="75000"/>
                <a:alpha val="26000"/>
              </a:schemeClr>
            </a:gs>
            <a:gs pos="4000">
              <a:schemeClr val="accent1">
                <a:tint val="44500"/>
                <a:satMod val="160000"/>
              </a:schemeClr>
            </a:gs>
            <a:gs pos="32000">
              <a:schemeClr val="accent1">
                <a:tint val="23500"/>
                <a:satMod val="160000"/>
                <a:lumMod val="32000"/>
                <a:lumOff val="68000"/>
              </a:schemeClr>
            </a:gs>
          </a:gsLst>
          <a:lin ang="2700000" scaled="1"/>
          <a:tileRect/>
        </a:gradFill>
        <a:effectLst/>
      </p:bgPr>
    </p:bg>
    <p:spTree>
      <p:nvGrpSpPr>
        <p:cNvPr id="1" name=""/>
        <p:cNvGrpSpPr/>
        <p:nvPr/>
      </p:nvGrpSpPr>
      <p:grpSpPr>
        <a:xfrm>
          <a:off x="0" y="0"/>
          <a:ext cx="0" cy="0"/>
          <a:chOff x="0" y="0"/>
          <a:chExt cx="0" cy="0"/>
        </a:xfrm>
      </p:grpSpPr>
      <p:sp>
        <p:nvSpPr>
          <p:cNvPr id="10" name="Rectangle 9"/>
          <p:cNvSpPr/>
          <p:nvPr/>
        </p:nvSpPr>
        <p:spPr>
          <a:xfrm>
            <a:off x="1117600" y="6225250"/>
            <a:ext cx="1473200" cy="523220"/>
          </a:xfrm>
          <a:prstGeom prst="rect">
            <a:avLst/>
          </a:prstGeom>
          <a:solidFill>
            <a:srgbClr val="002060"/>
          </a:solidFill>
          <a:scene3d>
            <a:camera prst="orthographicFront"/>
            <a:lightRig rig="flat" dir="tl">
              <a:rot lat="0" lon="0" rev="6600000"/>
            </a:lightRig>
          </a:scene3d>
          <a:sp3d>
            <a:bevelT prst="relaxedInset"/>
          </a:sp3d>
        </p:spPr>
        <p:txBody>
          <a:bodyPr wrap="square" lIns="91440" tIns="45720" rIns="91440" bIns="45720">
            <a:spAutoFit/>
            <a:sp3d extrusionH="25400" contourW="8890">
              <a:bevelT w="38100" h="31750"/>
              <a:contourClr>
                <a:schemeClr val="accent2">
                  <a:shade val="75000"/>
                </a:schemeClr>
              </a:contourClr>
            </a:sp3d>
          </a:bodyPr>
          <a:lstStyle/>
          <a:p>
            <a:pPr algn="ctr"/>
            <a:r>
              <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Rounded MT Bold" pitchFamily="34" charset="0"/>
              </a:rPr>
              <a:t>Date?</a:t>
            </a:r>
            <a:endParaRPr lang="en-US" sz="2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 name="Content Placeholder 2"/>
          <p:cNvSpPr>
            <a:spLocks noGrp="1"/>
          </p:cNvSpPr>
          <p:nvPr>
            <p:ph sz="quarter" idx="1"/>
          </p:nvPr>
        </p:nvSpPr>
        <p:spPr>
          <a:xfrm>
            <a:off x="609600" y="1524000"/>
            <a:ext cx="11201400" cy="4887434"/>
          </a:xfrm>
        </p:spPr>
        <p:txBody>
          <a:bodyPr>
            <a:normAutofit/>
            <a:scene3d>
              <a:camera prst="orthographicFront"/>
              <a:lightRig rig="threePt" dir="t"/>
            </a:scene3d>
            <a:sp3d extrusionH="57150">
              <a:bevelT h="25400" prst="softRound"/>
            </a:sp3d>
          </a:bodyPr>
          <a:lstStyle/>
          <a:p>
            <a:pPr>
              <a:buFont typeface="Wingdings" pitchFamily="2" charset="2"/>
              <a:buChar char="§"/>
            </a:pPr>
            <a:r>
              <a:rPr lang="en-US" sz="2400" dirty="0">
                <a:latin typeface="+mn-lt"/>
              </a:rPr>
              <a:t>… and it is observable that </a:t>
            </a:r>
            <a:r>
              <a:rPr lang="en-US" sz="2400" b="1" dirty="0">
                <a:effectLst>
                  <a:outerShdw blurRad="69850" dist="43180" dir="5400000" sx="0" sy="0">
                    <a:srgbClr val="000000">
                      <a:alpha val="65000"/>
                    </a:srgbClr>
                  </a:outerShdw>
                </a:effectLst>
                <a:latin typeface="+mn-lt"/>
              </a:rPr>
              <a:t>one warning of Moses as found in Deut 4:19 </a:t>
            </a:r>
            <a:r>
              <a:rPr lang="en-US" sz="2400" dirty="0">
                <a:effectLst>
                  <a:outerShdw blurRad="69850" dist="43180" dir="5400000" sx="0" sy="0">
                    <a:srgbClr val="000000">
                      <a:alpha val="65000"/>
                    </a:srgbClr>
                  </a:outerShdw>
                </a:effectLst>
                <a:latin typeface="+mn-lt"/>
              </a:rPr>
              <a:t>… </a:t>
            </a:r>
            <a:r>
              <a:rPr lang="en-US" sz="2400" dirty="0">
                <a:latin typeface="+mn-lt"/>
              </a:rPr>
              <a:t>is directed against this nature worship rather than against the form of moon worship that the Israelites must have witnessed in Egypt.  </a:t>
            </a:r>
            <a:br>
              <a:rPr lang="en-US" sz="2400" dirty="0">
                <a:latin typeface="+mn-lt"/>
              </a:rPr>
            </a:br>
            <a:r>
              <a:rPr lang="en-US" sz="2800" dirty="0">
                <a:solidFill>
                  <a:srgbClr val="C00000"/>
                </a:solidFill>
                <a:latin typeface="+mn-lt"/>
              </a:rPr>
              <a:t>At a later period, however, </a:t>
            </a:r>
            <a:r>
              <a:rPr lang="en-US" sz="2800" b="1" u="sng" dirty="0">
                <a:solidFill>
                  <a:srgbClr val="C00000"/>
                </a:solidFill>
                <a:effectLst>
                  <a:glow rad="228600">
                    <a:schemeClr val="accent5">
                      <a:satMod val="175000"/>
                      <a:alpha val="40000"/>
                    </a:schemeClr>
                  </a:glow>
                  <a:outerShdw blurRad="69850" dist="43180" dir="5400000" sx="0" sy="0">
                    <a:srgbClr val="000000">
                      <a:alpha val="65000"/>
                    </a:srgbClr>
                  </a:outerShdw>
                </a:effectLst>
                <a:latin typeface="+mn-lt"/>
              </a:rPr>
              <a:t>the worship of the moon in its grosser form of idol worship</a:t>
            </a:r>
            <a:r>
              <a:rPr lang="en-US" sz="2800" b="1" dirty="0">
                <a:solidFill>
                  <a:srgbClr val="C00000"/>
                </a:solidFill>
                <a:effectLst>
                  <a:outerShdw blurRad="69850" dist="43180" dir="5400000" sx="0" sy="0">
                    <a:srgbClr val="000000">
                      <a:alpha val="65000"/>
                    </a:srgbClr>
                  </a:outerShdw>
                </a:effectLst>
                <a:latin typeface="+mn-lt"/>
              </a:rPr>
              <a:t> was introduced from Syria</a:t>
            </a:r>
            <a:r>
              <a:rPr lang="en-US" sz="2800" dirty="0">
                <a:solidFill>
                  <a:srgbClr val="C00000"/>
                </a:solidFill>
                <a:effectLst>
                  <a:outerShdw blurRad="69850" dist="43180" dir="5400000" sx="0" sy="0">
                    <a:srgbClr val="000000">
                      <a:alpha val="65000"/>
                    </a:srgbClr>
                  </a:outerShdw>
                </a:effectLst>
                <a:latin typeface="+mn-lt"/>
              </a:rPr>
              <a:t>.</a:t>
            </a:r>
            <a:r>
              <a:rPr lang="en-US" sz="2800" b="1" dirty="0">
                <a:solidFill>
                  <a:srgbClr val="C00000"/>
                </a:solidFill>
                <a:effectLst>
                  <a:outerShdw blurRad="69850" dist="43180" dir="5400000" sx="0" sy="0">
                    <a:srgbClr val="000000">
                      <a:alpha val="65000"/>
                    </a:srgbClr>
                  </a:outerShdw>
                </a:effectLst>
                <a:latin typeface="+mn-lt"/>
              </a:rPr>
              <a:t>  </a:t>
            </a:r>
          </a:p>
          <a:p>
            <a:pPr>
              <a:buFont typeface="Wingdings" pitchFamily="2" charset="2"/>
              <a:buChar char="§"/>
            </a:pPr>
            <a:r>
              <a:rPr lang="en-US" sz="2400" dirty="0">
                <a:latin typeface="+mn-lt"/>
              </a:rPr>
              <a:t>In </a:t>
            </a:r>
            <a:r>
              <a:rPr lang="en-US" sz="2400" b="1" dirty="0">
                <a:latin typeface="+mn-lt"/>
              </a:rPr>
              <a:t>2 Kings 23:5</a:t>
            </a:r>
            <a:r>
              <a:rPr lang="en-US" sz="2400" dirty="0">
                <a:latin typeface="+mn-lt"/>
              </a:rPr>
              <a:t> we read that Josiah did away with those “who burned incense to Baal, to the sun and to the moon.” </a:t>
            </a:r>
          </a:p>
          <a:p>
            <a:pPr>
              <a:buFont typeface="Wingdings" pitchFamily="2" charset="2"/>
              <a:buChar char="§"/>
            </a:pPr>
            <a:r>
              <a:rPr lang="en-US" sz="2400" dirty="0">
                <a:effectLst>
                  <a:outerShdw blurRad="69850" dist="43180" dir="5400000" sx="0" sy="0">
                    <a:srgbClr val="000000">
                      <a:alpha val="65000"/>
                    </a:srgbClr>
                  </a:outerShdw>
                </a:effectLst>
                <a:latin typeface="+mn-lt"/>
              </a:rPr>
              <a:t>Except for a brief period under Josiah, </a:t>
            </a:r>
            <a:r>
              <a:rPr lang="en-US" sz="2800" b="1" dirty="0">
                <a:ln>
                  <a:solidFill>
                    <a:sysClr val="windowText" lastClr="000000"/>
                  </a:solidFill>
                </a:ln>
                <a:solidFill>
                  <a:srgbClr val="FF9900"/>
                </a:solidFill>
                <a:effectLst>
                  <a:outerShdw blurRad="69850" dist="43180" dir="5400000" sx="0" sy="0">
                    <a:srgbClr val="000000">
                      <a:alpha val="65000"/>
                    </a:srgbClr>
                  </a:outerShdw>
                </a:effectLst>
                <a:latin typeface="+mn-lt"/>
              </a:rPr>
              <a:t>Manasseh</a:t>
            </a:r>
            <a:r>
              <a:rPr lang="en-US" sz="2400" dirty="0">
                <a:latin typeface="+mn-lt"/>
              </a:rPr>
              <a:t> appears to have been </a:t>
            </a:r>
            <a:r>
              <a:rPr lang="en-US" sz="2400" dirty="0">
                <a:ln>
                  <a:solidFill>
                    <a:sysClr val="windowText" lastClr="000000"/>
                  </a:solidFill>
                </a:ln>
                <a:latin typeface="+mn-lt"/>
              </a:rPr>
              <a:t>the </a:t>
            </a:r>
            <a:r>
              <a:rPr lang="en-US" sz="2800" b="1" dirty="0">
                <a:ln>
                  <a:solidFill>
                    <a:sysClr val="windowText" lastClr="000000"/>
                  </a:solidFill>
                </a:ln>
                <a:solidFill>
                  <a:srgbClr val="FF9900"/>
                </a:solidFill>
                <a:latin typeface="+mn-lt"/>
              </a:rPr>
              <a:t>great patron of this form of idolatry, for he "worshiped all the host of heaven" </a:t>
            </a:r>
            <a:r>
              <a:rPr lang="en-US" sz="2400" dirty="0">
                <a:latin typeface="+mn-lt"/>
              </a:rPr>
              <a:t>(21:3, 5).  </a:t>
            </a:r>
            <a:r>
              <a:rPr lang="en-US" sz="2400" b="1" dirty="0">
                <a:solidFill>
                  <a:srgbClr val="C00000"/>
                </a:solidFill>
                <a:latin typeface="+mn-lt"/>
              </a:rPr>
              <a:t>From his reign down to the </a:t>
            </a:r>
            <a:r>
              <a:rPr lang="en-US" sz="2000" b="1" dirty="0">
                <a:solidFill>
                  <a:schemeClr val="tx1">
                    <a:lumMod val="65000"/>
                    <a:lumOff val="35000"/>
                  </a:schemeClr>
                </a:solidFill>
                <a:latin typeface="+mn-lt"/>
              </a:rPr>
              <a:t>[Babylonian] </a:t>
            </a:r>
            <a:r>
              <a:rPr lang="en-US" sz="2400" b="1" dirty="0">
                <a:solidFill>
                  <a:srgbClr val="C00000"/>
                </a:solidFill>
                <a:latin typeface="+mn-lt"/>
              </a:rPr>
              <a:t>captivity, </a:t>
            </a:r>
            <a:br>
              <a:rPr lang="en-US" sz="2400" b="1" dirty="0">
                <a:solidFill>
                  <a:srgbClr val="C00000"/>
                </a:solidFill>
                <a:latin typeface="+mn-lt"/>
              </a:rPr>
            </a:br>
            <a:r>
              <a:rPr lang="en-US" sz="3200" b="1" u="sng" dirty="0">
                <a:solidFill>
                  <a:srgbClr val="C00000"/>
                </a:solidFill>
                <a:effectLst>
                  <a:glow rad="228600">
                    <a:schemeClr val="accent5">
                      <a:satMod val="175000"/>
                      <a:alpha val="40000"/>
                    </a:schemeClr>
                  </a:glow>
                </a:effectLst>
                <a:latin typeface="+mn-lt"/>
              </a:rPr>
              <a:t>moon worship continued to prevail among the Jews</a:t>
            </a:r>
            <a:r>
              <a:rPr lang="en-US" sz="3200" dirty="0">
                <a:solidFill>
                  <a:srgbClr val="C00000"/>
                </a:solidFill>
                <a:effectLst>
                  <a:glow rad="228600">
                    <a:schemeClr val="accent5">
                      <a:satMod val="175000"/>
                      <a:alpha val="40000"/>
                    </a:schemeClr>
                  </a:glow>
                </a:effectLst>
                <a:latin typeface="+mn-lt"/>
              </a:rPr>
              <a:t>.</a:t>
            </a:r>
            <a:r>
              <a:rPr lang="en-US" sz="3200" dirty="0">
                <a:effectLst>
                  <a:glow rad="228600">
                    <a:schemeClr val="accent5">
                      <a:satMod val="175000"/>
                      <a:alpha val="40000"/>
                    </a:schemeClr>
                  </a:glow>
                  <a:outerShdw blurRad="69850" dist="43180" dir="5400000" sx="0" sy="0">
                    <a:srgbClr val="000000">
                      <a:alpha val="65000"/>
                    </a:srgbClr>
                  </a:outerShdw>
                </a:effectLst>
                <a:latin typeface="+mn-lt"/>
              </a:rPr>
              <a:t> </a:t>
            </a:r>
          </a:p>
        </p:txBody>
      </p:sp>
      <p:sp>
        <p:nvSpPr>
          <p:cNvPr id="6" name="Title 1"/>
          <p:cNvSpPr>
            <a:spLocks noGrp="1"/>
          </p:cNvSpPr>
          <p:nvPr>
            <p:ph type="title"/>
          </p:nvPr>
        </p:nvSpPr>
        <p:spPr>
          <a:xfrm>
            <a:off x="0" y="228600"/>
            <a:ext cx="12192000" cy="990600"/>
          </a:xfrm>
        </p:spPr>
        <p:txBody>
          <a:bodyPr>
            <a:noAutofit/>
            <a:scene3d>
              <a:camera prst="orthographicFront"/>
              <a:lightRig rig="threePt" dir="t"/>
            </a:scene3d>
            <a:sp3d extrusionH="57150">
              <a:bevelT w="38100" h="38100"/>
            </a:sp3d>
          </a:bodyPr>
          <a:lstStyle/>
          <a:p>
            <a:pPr algn="ctr"/>
            <a:r>
              <a:rPr lang="en-US" sz="4800" b="1" dirty="0">
                <a:ln w="10541" cmpd="sng">
                  <a:solidFill>
                    <a:schemeClr val="accent1">
                      <a:shade val="88000"/>
                      <a:satMod val="110000"/>
                    </a:schemeClr>
                  </a:solidFill>
                  <a:prstDash val="solid"/>
                </a:ln>
                <a:solidFill>
                  <a:srgbClr val="00B0F0"/>
                </a:solidFill>
                <a:latin typeface="Cooper Black" pitchFamily="18" charset="0"/>
              </a:rPr>
              <a:t>1)  New Unger’s Bible Dictionary </a:t>
            </a:r>
            <a:r>
              <a:rPr lang="en-US" sz="4000" b="1" dirty="0">
                <a:ln w="10541" cmpd="sng">
                  <a:solidFill>
                    <a:schemeClr val="accent1">
                      <a:shade val="88000"/>
                      <a:satMod val="110000"/>
                    </a:schemeClr>
                  </a:solidFill>
                  <a:prstDash val="solid"/>
                </a:ln>
                <a:solidFill>
                  <a:srgbClr val="00B0F0"/>
                </a:solidFill>
              </a:rPr>
              <a:t>(</a:t>
            </a:r>
            <a:r>
              <a:rPr lang="en-US" sz="4000" b="1" dirty="0" err="1">
                <a:ln w="10541" cmpd="sng">
                  <a:solidFill>
                    <a:schemeClr val="accent1">
                      <a:shade val="88000"/>
                      <a:satMod val="110000"/>
                    </a:schemeClr>
                  </a:solidFill>
                  <a:prstDash val="solid"/>
                </a:ln>
                <a:solidFill>
                  <a:srgbClr val="00B0F0"/>
                </a:solidFill>
              </a:rPr>
              <a:t>con’t</a:t>
            </a:r>
            <a:r>
              <a:rPr lang="en-US" sz="4000" b="1" dirty="0">
                <a:ln w="10541" cmpd="sng">
                  <a:solidFill>
                    <a:schemeClr val="accent1">
                      <a:shade val="88000"/>
                      <a:satMod val="110000"/>
                    </a:schemeClr>
                  </a:solidFill>
                  <a:prstDash val="solid"/>
                </a:ln>
                <a:solidFill>
                  <a:srgbClr val="00B0F0"/>
                </a:solidFill>
              </a:rPr>
              <a:t>)</a:t>
            </a:r>
            <a:endParaRPr lang="en-US" sz="5400" b="1" dirty="0">
              <a:ln w="10541" cmpd="sng">
                <a:solidFill>
                  <a:schemeClr val="accent1">
                    <a:shade val="88000"/>
                    <a:satMod val="110000"/>
                  </a:schemeClr>
                </a:solidFill>
                <a:prstDash val="solid"/>
              </a:ln>
              <a:solidFill>
                <a:srgbClr val="00B0F0"/>
              </a:solidFill>
            </a:endParaRPr>
          </a:p>
        </p:txBody>
      </p:sp>
      <p:sp>
        <p:nvSpPr>
          <p:cNvPr id="8" name="Rectangle 7"/>
          <p:cNvSpPr/>
          <p:nvPr/>
        </p:nvSpPr>
        <p:spPr>
          <a:xfrm>
            <a:off x="2895600" y="6233160"/>
            <a:ext cx="8610600" cy="523220"/>
          </a:xfrm>
          <a:prstGeom prst="rect">
            <a:avLst/>
          </a:prstGeom>
          <a:solidFill>
            <a:srgbClr val="002060"/>
          </a:solidFill>
          <a:scene3d>
            <a:camera prst="orthographicFront"/>
            <a:lightRig rig="flat" dir="tl">
              <a:rot lat="0" lon="0" rev="6600000"/>
            </a:lightRig>
          </a:scene3d>
          <a:sp3d>
            <a:bevelT prst="relaxedInset"/>
          </a:sp3d>
        </p:spPr>
        <p:txBody>
          <a:bodyPr wrap="square" lIns="91440" tIns="45720" rIns="91440" bIns="45720">
            <a:spAutoFit/>
            <a:sp3d extrusionH="25400" contourW="8890">
              <a:bevelT w="38100" h="31750"/>
              <a:contourClr>
                <a:schemeClr val="accent2">
                  <a:shade val="75000"/>
                </a:schemeClr>
              </a:contourClr>
            </a:sp3d>
          </a:bodyPr>
          <a:lstStyle/>
          <a:p>
            <a:pPr algn="ctr"/>
            <a:r>
              <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Rounded MT Bold" pitchFamily="34" charset="0"/>
              </a:rPr>
              <a:t>About 624 BC – 18 years before Babylon arrives.</a:t>
            </a:r>
            <a:endParaRPr lang="en-US" sz="2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9" name="Slide Number Placeholder 1"/>
          <p:cNvSpPr>
            <a:spLocks noGrp="1"/>
          </p:cNvSpPr>
          <p:nvPr>
            <p:ph type="sldNum" sz="quarter" idx="4294967295"/>
          </p:nvPr>
        </p:nvSpPr>
        <p:spPr>
          <a:xfrm>
            <a:off x="76200" y="1143000"/>
            <a:ext cx="609600" cy="457200"/>
          </a:xfrm>
          <a:prstGeom prst="rect">
            <a:avLst/>
          </a:prstGeom>
        </p:spPr>
        <p:txBody>
          <a:bodyPr/>
          <a:lstStyle/>
          <a:p>
            <a:fld id="{AA4C6552-42F6-43F2-A3FB-E92E8C09004E}" type="slidenum">
              <a:rPr lang="en-US" sz="1600" b="1" smtClean="0">
                <a:solidFill>
                  <a:srgbClr val="002060"/>
                </a:solidFill>
              </a:rPr>
              <a:pPr/>
              <a:t>47</a:t>
            </a:fld>
            <a:endParaRPr lang="en-US" b="1" dirty="0">
              <a:solidFill>
                <a:srgbClr val="002060"/>
              </a:solidFill>
            </a:endParaRPr>
          </a:p>
        </p:txBody>
      </p:sp>
      <p:pic>
        <p:nvPicPr>
          <p:cNvPr id="3074" name="Picture 2" descr="C:\Users\Rae\Desktop\#29 Moon art\finger point 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3076150">
            <a:off x="-619355" y="4779885"/>
            <a:ext cx="1917371" cy="11612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3533140"/>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flip="none" rotWithShape="1">
          <a:gsLst>
            <a:gs pos="84000">
              <a:schemeClr val="accent4">
                <a:lumMod val="20000"/>
                <a:lumOff val="80000"/>
              </a:schemeClr>
            </a:gs>
            <a:gs pos="14000">
              <a:schemeClr val="accent1">
                <a:tint val="44500"/>
                <a:satMod val="160000"/>
              </a:schemeClr>
            </a:gs>
            <a:gs pos="60000">
              <a:schemeClr val="accent1">
                <a:tint val="23500"/>
                <a:satMod val="160000"/>
                <a:lumMod val="32000"/>
                <a:lumOff val="68000"/>
              </a:schemeClr>
            </a:gs>
          </a:gsLst>
          <a:lin ang="135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12192000" cy="990600"/>
          </a:xfrm>
        </p:spPr>
        <p:txBody>
          <a:bodyPr>
            <a:noAutofit/>
            <a:scene3d>
              <a:camera prst="orthographicFront"/>
              <a:lightRig rig="threePt" dir="t"/>
            </a:scene3d>
            <a:sp3d extrusionH="57150">
              <a:bevelT w="38100" h="38100"/>
            </a:sp3d>
          </a:bodyPr>
          <a:lstStyle/>
          <a:p>
            <a:pPr algn="ctr"/>
            <a:r>
              <a:rPr lang="en-US" b="1" dirty="0">
                <a:ln w="10541" cmpd="sng">
                  <a:solidFill>
                    <a:schemeClr val="accent1">
                      <a:shade val="88000"/>
                      <a:satMod val="110000"/>
                    </a:schemeClr>
                  </a:solidFill>
                  <a:prstDash val="solid"/>
                </a:ln>
                <a:solidFill>
                  <a:srgbClr val="00B0F0"/>
                </a:solidFill>
                <a:latin typeface="Cooper Black" pitchFamily="18" charset="0"/>
              </a:rPr>
              <a:t>2)  Nelson’s Illustrated Bible Dictionary</a:t>
            </a:r>
          </a:p>
        </p:txBody>
      </p:sp>
      <p:sp>
        <p:nvSpPr>
          <p:cNvPr id="3" name="Content Placeholder 2"/>
          <p:cNvSpPr>
            <a:spLocks noGrp="1"/>
          </p:cNvSpPr>
          <p:nvPr>
            <p:ph sz="quarter" idx="1"/>
          </p:nvPr>
        </p:nvSpPr>
        <p:spPr>
          <a:xfrm>
            <a:off x="838200" y="1538196"/>
            <a:ext cx="10972800" cy="4963634"/>
          </a:xfrm>
          <a:noFill/>
          <a:ln>
            <a:noFill/>
          </a:ln>
          <a:effectLst/>
        </p:spPr>
        <p:style>
          <a:lnRef idx="1">
            <a:schemeClr val="accent4"/>
          </a:lnRef>
          <a:fillRef idx="2">
            <a:schemeClr val="accent4"/>
          </a:fillRef>
          <a:effectRef idx="1">
            <a:schemeClr val="accent4"/>
          </a:effectRef>
          <a:fontRef idx="minor">
            <a:schemeClr val="dk1"/>
          </a:fontRef>
        </p:style>
        <p:txBody>
          <a:bodyPr>
            <a:normAutofit/>
            <a:scene3d>
              <a:camera prst="orthographicFront"/>
              <a:lightRig rig="threePt" dir="t"/>
            </a:scene3d>
            <a:sp3d extrusionH="57150">
              <a:bevelT h="25400" prst="softRound"/>
            </a:sp3d>
          </a:bodyPr>
          <a:lstStyle/>
          <a:p>
            <a:pPr>
              <a:buFont typeface="Wingdings" pitchFamily="2" charset="2"/>
              <a:buChar char="§"/>
            </a:pPr>
            <a:r>
              <a:rPr lang="en-US" sz="2800" b="1" dirty="0">
                <a:ln>
                  <a:solidFill>
                    <a:sysClr val="windowText" lastClr="000000"/>
                  </a:solidFill>
                </a:ln>
                <a:solidFill>
                  <a:srgbClr val="FF9900"/>
                </a:solidFill>
                <a:effectLst>
                  <a:outerShdw blurRad="69850" dist="43180" dir="5400000" sx="0" sy="0">
                    <a:srgbClr val="000000">
                      <a:alpha val="65000"/>
                    </a:srgbClr>
                  </a:outerShdw>
                </a:effectLst>
                <a:latin typeface="+mn-lt"/>
              </a:rPr>
              <a:t>The moon had a special significance for the ancient Israelites.</a:t>
            </a:r>
            <a:r>
              <a:rPr lang="en-US" sz="2800" dirty="0">
                <a:ln>
                  <a:solidFill>
                    <a:sysClr val="windowText" lastClr="000000"/>
                  </a:solidFill>
                </a:ln>
                <a:solidFill>
                  <a:srgbClr val="FF9900"/>
                </a:solidFill>
                <a:latin typeface="+mn-lt"/>
              </a:rPr>
              <a:t>  </a:t>
            </a:r>
            <a:br>
              <a:rPr lang="en-US" sz="2800" dirty="0">
                <a:ln>
                  <a:solidFill>
                    <a:sysClr val="windowText" lastClr="000000"/>
                  </a:solidFill>
                </a:ln>
                <a:solidFill>
                  <a:srgbClr val="FF9900"/>
                </a:solidFill>
                <a:latin typeface="+mn-lt"/>
              </a:rPr>
            </a:br>
            <a:r>
              <a:rPr lang="en-US" sz="2400" b="1" u="sng" dirty="0">
                <a:solidFill>
                  <a:srgbClr val="C00000"/>
                </a:solidFill>
                <a:effectLst>
                  <a:outerShdw blurRad="69850" dist="43180" dir="5400000" sx="0" sy="0">
                    <a:srgbClr val="000000">
                      <a:alpha val="65000"/>
                    </a:srgbClr>
                  </a:outerShdw>
                </a:effectLst>
                <a:latin typeface="+mn-lt"/>
              </a:rPr>
              <a:t>Their</a:t>
            </a:r>
            <a:r>
              <a:rPr lang="en-US" sz="2400" b="1" dirty="0">
                <a:solidFill>
                  <a:srgbClr val="C00000"/>
                </a:solidFill>
                <a:effectLst>
                  <a:outerShdw blurRad="69850" dist="43180" dir="5400000" sx="0" sy="0">
                    <a:srgbClr val="000000">
                      <a:alpha val="65000"/>
                    </a:srgbClr>
                  </a:outerShdw>
                </a:effectLst>
                <a:latin typeface="+mn-lt"/>
              </a:rPr>
              <a:t> festival CALENDAR, </a:t>
            </a:r>
            <a:r>
              <a:rPr lang="en-US" sz="2400" dirty="0">
                <a:latin typeface="+mn-lt"/>
              </a:rPr>
              <a:t>which began each month </a:t>
            </a:r>
            <a:r>
              <a:rPr lang="en-US" sz="2400" b="1" dirty="0">
                <a:solidFill>
                  <a:srgbClr val="C00000"/>
                </a:solidFill>
                <a:effectLst>
                  <a:outerShdw blurRad="69850" dist="43180" dir="5400000" sx="0" sy="0">
                    <a:srgbClr val="000000">
                      <a:alpha val="65000"/>
                    </a:srgbClr>
                  </a:outerShdw>
                </a:effectLst>
                <a:latin typeface="+mn-lt"/>
              </a:rPr>
              <a:t>with the rising of the </a:t>
            </a:r>
            <a:br>
              <a:rPr lang="en-US" sz="2400" b="1" dirty="0">
                <a:solidFill>
                  <a:srgbClr val="C00000"/>
                </a:solidFill>
                <a:effectLst>
                  <a:outerShdw blurRad="69850" dist="43180" dir="5400000" sx="0" sy="0">
                    <a:srgbClr val="000000">
                      <a:alpha val="65000"/>
                    </a:srgbClr>
                  </a:outerShdw>
                </a:effectLst>
                <a:latin typeface="+mn-lt"/>
              </a:rPr>
            </a:br>
            <a:r>
              <a:rPr lang="en-US" sz="2400" b="1" dirty="0">
                <a:solidFill>
                  <a:srgbClr val="C00000"/>
                </a:solidFill>
                <a:effectLst>
                  <a:outerShdw blurRad="69850" dist="43180" dir="5400000" sx="0" sy="0">
                    <a:srgbClr val="000000">
                      <a:alpha val="65000"/>
                    </a:srgbClr>
                  </a:outerShdw>
                </a:effectLst>
                <a:latin typeface="+mn-lt"/>
              </a:rPr>
              <a:t>new moon, was known as a lunar calendar.</a:t>
            </a:r>
          </a:p>
          <a:p>
            <a:pPr>
              <a:buFont typeface="Wingdings" pitchFamily="2" charset="2"/>
              <a:buChar char="§"/>
            </a:pPr>
            <a:r>
              <a:rPr lang="en-US" sz="2400" dirty="0">
                <a:latin typeface="+mn-lt"/>
              </a:rPr>
              <a:t>The accurate recording of the new moon as it arrived each month was important, because </a:t>
            </a:r>
            <a:r>
              <a:rPr lang="en-US" sz="2400" b="1" u="sng" dirty="0">
                <a:solidFill>
                  <a:srgbClr val="C00000"/>
                </a:solidFill>
                <a:effectLst>
                  <a:outerShdw blurRad="69850" dist="43180" dir="5400000" sx="0" sy="0">
                    <a:srgbClr val="000000">
                      <a:alpha val="65000"/>
                    </a:srgbClr>
                  </a:outerShdw>
                </a:effectLst>
                <a:latin typeface="+mn-lt"/>
              </a:rPr>
              <a:t>the moon governed the dates for other religious festivals</a:t>
            </a:r>
            <a:r>
              <a:rPr lang="en-US" sz="2400" dirty="0">
                <a:solidFill>
                  <a:srgbClr val="C00000"/>
                </a:solidFill>
                <a:effectLst>
                  <a:outerShdw blurRad="69850" dist="43180" dir="5400000" sx="0" sy="0">
                    <a:srgbClr val="000000">
                      <a:alpha val="65000"/>
                    </a:srgbClr>
                  </a:outerShdw>
                </a:effectLst>
                <a:latin typeface="+mn-lt"/>
              </a:rPr>
              <a:t>.</a:t>
            </a:r>
          </a:p>
          <a:p>
            <a:pPr>
              <a:buFont typeface="Arial" pitchFamily="34" charset="0"/>
              <a:buChar char="•"/>
            </a:pPr>
            <a:r>
              <a:rPr lang="en-US" sz="2400" dirty="0">
                <a:latin typeface="+mn-lt"/>
              </a:rPr>
              <a:t>The prophet Amos condemned Israel’s merchants for their </a:t>
            </a:r>
            <a:br>
              <a:rPr lang="en-US" sz="2400" dirty="0">
                <a:latin typeface="+mn-lt"/>
              </a:rPr>
            </a:br>
            <a:r>
              <a:rPr lang="en-US" sz="2400" dirty="0">
                <a:latin typeface="+mn-lt"/>
              </a:rPr>
              <a:t>impatience with the interruption to business caused by the </a:t>
            </a:r>
            <a:br>
              <a:rPr lang="en-US" sz="2400" dirty="0">
                <a:latin typeface="+mn-lt"/>
              </a:rPr>
            </a:br>
            <a:r>
              <a:rPr lang="en-US" sz="2400" dirty="0">
                <a:latin typeface="+mn-lt"/>
              </a:rPr>
              <a:t>festival of the New Moon as seen in </a:t>
            </a:r>
            <a:r>
              <a:rPr lang="en-US" sz="2400" b="1" dirty="0">
                <a:solidFill>
                  <a:srgbClr val="0070C0"/>
                </a:solidFill>
                <a:latin typeface="+mn-lt"/>
              </a:rPr>
              <a:t>Amos 8:4-6</a:t>
            </a:r>
            <a:r>
              <a:rPr lang="en-US" sz="2400" dirty="0">
                <a:solidFill>
                  <a:srgbClr val="0070C0"/>
                </a:solidFill>
                <a:latin typeface="+mn-lt"/>
              </a:rPr>
              <a:t>.  </a:t>
            </a:r>
            <a:br>
              <a:rPr lang="en-US" sz="2400" dirty="0">
                <a:solidFill>
                  <a:srgbClr val="0070C0"/>
                </a:solidFill>
                <a:latin typeface="+mn-lt"/>
              </a:rPr>
            </a:br>
            <a:endParaRPr lang="en-US" sz="1200" b="1" dirty="0">
              <a:solidFill>
                <a:srgbClr val="0070C0"/>
              </a:solidFill>
              <a:latin typeface="+mn-lt"/>
            </a:endParaRPr>
          </a:p>
          <a:p>
            <a:pPr>
              <a:buFont typeface="Arial" pitchFamily="34" charset="0"/>
              <a:buChar char="•"/>
            </a:pPr>
            <a:r>
              <a:rPr lang="en-US" sz="2400" dirty="0">
                <a:latin typeface="+mn-lt"/>
              </a:rPr>
              <a:t>Speaking through the Prophet </a:t>
            </a:r>
            <a:r>
              <a:rPr lang="en-US" sz="2400" b="1" dirty="0">
                <a:solidFill>
                  <a:srgbClr val="0070C0"/>
                </a:solidFill>
                <a:latin typeface="+mn-lt"/>
              </a:rPr>
              <a:t>Isaiah</a:t>
            </a:r>
            <a:r>
              <a:rPr lang="en-US" sz="2400" b="1" dirty="0">
                <a:latin typeface="+mn-lt"/>
              </a:rPr>
              <a:t> </a:t>
            </a:r>
            <a:r>
              <a:rPr lang="en-US" sz="1800" dirty="0">
                <a:latin typeface="+mn-lt"/>
              </a:rPr>
              <a:t>[1:13-15] </a:t>
            </a:r>
            <a:r>
              <a:rPr lang="en-US" sz="1700" b="1" dirty="0">
                <a:effectLst>
                  <a:outerShdw blurRad="69850" dist="43180" dir="5400000" sx="0" sy="0">
                    <a:srgbClr val="000000">
                      <a:alpha val="65000"/>
                    </a:srgbClr>
                  </a:outerShdw>
                </a:effectLst>
                <a:latin typeface="+mn-lt"/>
              </a:rPr>
              <a:t>… </a:t>
            </a:r>
            <a:r>
              <a:rPr lang="en-US" sz="2800" b="1" dirty="0">
                <a:solidFill>
                  <a:srgbClr val="C00000"/>
                </a:solidFill>
                <a:effectLst>
                  <a:outerShdw blurRad="69850" dist="43180" dir="5400000" sx="0" sy="0">
                    <a:srgbClr val="000000">
                      <a:alpha val="65000"/>
                    </a:srgbClr>
                  </a:outerShdw>
                </a:effectLst>
                <a:latin typeface="+mn-lt"/>
              </a:rPr>
              <a:t>God </a:t>
            </a:r>
            <a:r>
              <a:rPr lang="en-US" sz="2000" b="1" dirty="0">
                <a:solidFill>
                  <a:srgbClr val="C00000"/>
                </a:solidFill>
                <a:effectLst>
                  <a:outerShdw blurRad="69850" dist="43180" dir="5400000" sx="0" sy="0">
                    <a:srgbClr val="000000">
                      <a:alpha val="65000"/>
                    </a:srgbClr>
                  </a:outerShdw>
                </a:effectLst>
                <a:latin typeface="+mn-lt"/>
              </a:rPr>
              <a:t> </a:t>
            </a:r>
            <a:r>
              <a:rPr lang="en-US" sz="2000" b="1" dirty="0">
                <a:solidFill>
                  <a:srgbClr val="0070C0"/>
                </a:solidFill>
                <a:effectLst>
                  <a:outerShdw blurRad="69850" dist="43180" dir="5400000" sx="0" sy="0">
                    <a:srgbClr val="000000">
                      <a:alpha val="65000"/>
                    </a:srgbClr>
                  </a:outerShdw>
                </a:effectLst>
                <a:latin typeface="+mn-lt"/>
              </a:rPr>
              <a:t>[Yahuah] </a:t>
            </a:r>
            <a:r>
              <a:rPr lang="en-US" sz="2800" b="1" dirty="0">
                <a:solidFill>
                  <a:srgbClr val="C00000"/>
                </a:solidFill>
                <a:effectLst>
                  <a:outerShdw blurRad="69850" dist="43180" dir="5400000" sx="0" sy="0">
                    <a:srgbClr val="000000">
                      <a:alpha val="65000"/>
                    </a:srgbClr>
                  </a:outerShdw>
                </a:effectLst>
                <a:latin typeface="+mn-lt"/>
              </a:rPr>
              <a:t>condemned </a:t>
            </a:r>
            <a:br>
              <a:rPr lang="en-US" sz="2800" b="1" dirty="0">
                <a:solidFill>
                  <a:srgbClr val="C00000"/>
                </a:solidFill>
                <a:effectLst>
                  <a:outerShdw blurRad="69850" dist="43180" dir="5400000" sx="0" sy="0">
                    <a:srgbClr val="000000">
                      <a:alpha val="65000"/>
                    </a:srgbClr>
                  </a:outerShdw>
                </a:effectLst>
                <a:latin typeface="+mn-lt"/>
              </a:rPr>
            </a:br>
            <a:r>
              <a:rPr lang="en-US" sz="2800" b="1" dirty="0">
                <a:solidFill>
                  <a:srgbClr val="C00000"/>
                </a:solidFill>
                <a:effectLst>
                  <a:outerShdw blurRad="69850" dist="43180" dir="5400000" sx="0" sy="0">
                    <a:srgbClr val="000000">
                      <a:alpha val="65000"/>
                    </a:srgbClr>
                  </a:outerShdw>
                </a:effectLst>
                <a:latin typeface="+mn-lt"/>
              </a:rPr>
              <a:t>the formal, but empty, observance of the new moon festival.</a:t>
            </a:r>
            <a:endParaRPr lang="en-US" sz="1800" dirty="0">
              <a:solidFill>
                <a:srgbClr val="C00000"/>
              </a:solidFill>
              <a:latin typeface="+mn-lt"/>
            </a:endParaRPr>
          </a:p>
        </p:txBody>
      </p:sp>
      <p:sp>
        <p:nvSpPr>
          <p:cNvPr id="6" name="Rectangle 5"/>
          <p:cNvSpPr/>
          <p:nvPr/>
        </p:nvSpPr>
        <p:spPr>
          <a:xfrm>
            <a:off x="7772400" y="4474910"/>
            <a:ext cx="2971800" cy="523220"/>
          </a:xfrm>
          <a:prstGeom prst="rect">
            <a:avLst/>
          </a:prstGeom>
          <a:solidFill>
            <a:srgbClr val="002060"/>
          </a:solidFill>
          <a:scene3d>
            <a:camera prst="orthographicFront"/>
            <a:lightRig rig="flat" dir="tl">
              <a:rot lat="0" lon="0" rev="6600000"/>
            </a:lightRig>
          </a:scene3d>
          <a:sp3d>
            <a:bevelT prst="relaxedInset"/>
          </a:sp3d>
        </p:spPr>
        <p:txBody>
          <a:bodyPr wrap="square" lIns="91440" tIns="45720" rIns="91440" bIns="45720">
            <a:spAutoFit/>
            <a:sp3d extrusionH="25400" contourW="8890">
              <a:bevelT w="38100" h="31750"/>
              <a:contourClr>
                <a:schemeClr val="accent2">
                  <a:shade val="75000"/>
                </a:schemeClr>
              </a:contourClr>
            </a:sp3d>
          </a:bodyPr>
          <a:lstStyle/>
          <a:p>
            <a:pPr algn="ctr"/>
            <a:r>
              <a:rPr lang="en-US"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Rounded MT Bold" pitchFamily="34" charset="0"/>
              </a:rPr>
              <a:t>Date?  About 787 BC</a:t>
            </a:r>
            <a:r>
              <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Rounded MT Bold" pitchFamily="34" charset="0"/>
              </a:rPr>
              <a:t>.  </a:t>
            </a:r>
          </a:p>
        </p:txBody>
      </p:sp>
      <p:sp>
        <p:nvSpPr>
          <p:cNvPr id="7" name="Rectangle 6"/>
          <p:cNvSpPr/>
          <p:nvPr/>
        </p:nvSpPr>
        <p:spPr>
          <a:xfrm>
            <a:off x="7764332" y="5998910"/>
            <a:ext cx="2971800" cy="523220"/>
          </a:xfrm>
          <a:prstGeom prst="rect">
            <a:avLst/>
          </a:prstGeom>
          <a:solidFill>
            <a:srgbClr val="002060"/>
          </a:solidFill>
          <a:scene3d>
            <a:camera prst="orthographicFront"/>
            <a:lightRig rig="flat" dir="tl">
              <a:rot lat="0" lon="0" rev="6600000"/>
            </a:lightRig>
          </a:scene3d>
          <a:sp3d>
            <a:bevelT prst="relaxedInset"/>
          </a:sp3d>
        </p:spPr>
        <p:txBody>
          <a:bodyPr wrap="square" lIns="91440" tIns="45720" rIns="91440" bIns="45720">
            <a:spAutoFit/>
            <a:sp3d extrusionH="25400" contourW="8890">
              <a:bevelT w="38100" h="31750"/>
              <a:contourClr>
                <a:schemeClr val="accent2">
                  <a:shade val="75000"/>
                </a:schemeClr>
              </a:contourClr>
            </a:sp3d>
          </a:bodyPr>
          <a:lstStyle/>
          <a:p>
            <a:pPr algn="ctr"/>
            <a:r>
              <a:rPr lang="en-US"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Rounded MT Bold" pitchFamily="34" charset="0"/>
              </a:rPr>
              <a:t>Date?  About 760 BC</a:t>
            </a:r>
            <a:r>
              <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Rounded MT Bold" pitchFamily="34" charset="0"/>
              </a:rPr>
              <a:t>.  </a:t>
            </a:r>
          </a:p>
        </p:txBody>
      </p:sp>
      <p:sp>
        <p:nvSpPr>
          <p:cNvPr id="8" name="Slide Number Placeholder 1"/>
          <p:cNvSpPr>
            <a:spLocks noGrp="1"/>
          </p:cNvSpPr>
          <p:nvPr>
            <p:ph type="sldNum" sz="quarter" idx="4294967295"/>
          </p:nvPr>
        </p:nvSpPr>
        <p:spPr>
          <a:xfrm>
            <a:off x="76200" y="1143000"/>
            <a:ext cx="609600" cy="457200"/>
          </a:xfrm>
          <a:prstGeom prst="rect">
            <a:avLst/>
          </a:prstGeom>
        </p:spPr>
        <p:txBody>
          <a:bodyPr/>
          <a:lstStyle/>
          <a:p>
            <a:fld id="{AA4C6552-42F6-43F2-A3FB-E92E8C09004E}" type="slidenum">
              <a:rPr lang="en-US" sz="1600" b="1" smtClean="0">
                <a:solidFill>
                  <a:srgbClr val="002060"/>
                </a:solidFill>
              </a:rPr>
              <a:pPr/>
              <a:t>48</a:t>
            </a:fld>
            <a:endParaRPr lang="en-US" b="1" dirty="0">
              <a:solidFill>
                <a:srgbClr val="002060"/>
              </a:solidFill>
            </a:endParaRPr>
          </a:p>
        </p:txBody>
      </p:sp>
    </p:spTree>
    <p:extLst>
      <p:ext uri="{BB962C8B-B14F-4D97-AF65-F5344CB8AC3E}">
        <p14:creationId xmlns:p14="http://schemas.microsoft.com/office/powerpoint/2010/main" val="961055440"/>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25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25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1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25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ircle(in)">
                                      <p:cBhvr>
                                        <p:cTn id="27"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gradFill flip="none" rotWithShape="1">
          <a:gsLst>
            <a:gs pos="90000">
              <a:schemeClr val="accent4">
                <a:lumMod val="20000"/>
                <a:lumOff val="80000"/>
              </a:schemeClr>
            </a:gs>
            <a:gs pos="12000">
              <a:schemeClr val="accent3">
                <a:lumMod val="40000"/>
                <a:lumOff val="60000"/>
              </a:schemeClr>
            </a:gs>
            <a:gs pos="51000">
              <a:srgbClr val="92D050">
                <a:alpha val="10000"/>
              </a:srgbClr>
            </a:gs>
          </a:gsLst>
          <a:lin ang="27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12192000" cy="990600"/>
          </a:xfrm>
        </p:spPr>
        <p:txBody>
          <a:bodyPr>
            <a:normAutofit/>
            <a:scene3d>
              <a:camera prst="orthographicFront"/>
              <a:lightRig rig="threePt" dir="t"/>
            </a:scene3d>
            <a:sp3d extrusionH="57150">
              <a:bevelT w="38100" h="38100"/>
            </a:sp3d>
          </a:bodyPr>
          <a:lstStyle/>
          <a:p>
            <a:pPr algn="ctr"/>
            <a:r>
              <a:rPr lang="en-US" sz="4000" b="1" dirty="0">
                <a:ln w="10541" cmpd="sng">
                  <a:solidFill>
                    <a:schemeClr val="accent1">
                      <a:shade val="88000"/>
                      <a:satMod val="110000"/>
                    </a:schemeClr>
                  </a:solidFill>
                  <a:prstDash val="solid"/>
                </a:ln>
                <a:solidFill>
                  <a:srgbClr val="00B0F0"/>
                </a:solidFill>
                <a:latin typeface="Cooper Black" pitchFamily="18" charset="0"/>
              </a:rPr>
              <a:t>3)  International Standard Bible Encyclopedia</a:t>
            </a:r>
          </a:p>
        </p:txBody>
      </p:sp>
      <p:sp>
        <p:nvSpPr>
          <p:cNvPr id="3" name="Content Placeholder 2"/>
          <p:cNvSpPr>
            <a:spLocks noGrp="1"/>
          </p:cNvSpPr>
          <p:nvPr>
            <p:ph sz="quarter" idx="1"/>
          </p:nvPr>
        </p:nvSpPr>
        <p:spPr>
          <a:xfrm>
            <a:off x="609600" y="1524000"/>
            <a:ext cx="11353800" cy="4963634"/>
          </a:xfrm>
          <a:noFill/>
          <a:ln>
            <a:noFill/>
          </a:ln>
          <a:effectLst/>
        </p:spPr>
        <p:style>
          <a:lnRef idx="1">
            <a:schemeClr val="accent3"/>
          </a:lnRef>
          <a:fillRef idx="2">
            <a:schemeClr val="accent3"/>
          </a:fillRef>
          <a:effectRef idx="1">
            <a:schemeClr val="accent3"/>
          </a:effectRef>
          <a:fontRef idx="minor">
            <a:schemeClr val="dk1"/>
          </a:fontRef>
        </p:style>
        <p:txBody>
          <a:bodyPr>
            <a:noAutofit/>
            <a:scene3d>
              <a:camera prst="orthographicFront"/>
              <a:lightRig rig="threePt" dir="t"/>
            </a:scene3d>
            <a:sp3d extrusionH="57150">
              <a:bevelT h="25400" prst="softRound"/>
            </a:sp3d>
          </a:bodyPr>
          <a:lstStyle/>
          <a:p>
            <a:pPr>
              <a:buFont typeface="Arial" pitchFamily="34" charset="0"/>
              <a:buChar char="•"/>
            </a:pPr>
            <a:r>
              <a:rPr lang="en-US" sz="2400" b="1" dirty="0">
                <a:ln>
                  <a:solidFill>
                    <a:sysClr val="windowText" lastClr="000000"/>
                  </a:solidFill>
                </a:ln>
                <a:solidFill>
                  <a:srgbClr val="FF9900"/>
                </a:solidFill>
                <a:effectLst>
                  <a:glow rad="101600">
                    <a:srgbClr val="00B000">
                      <a:alpha val="63000"/>
                    </a:srgbClr>
                  </a:glow>
                </a:effectLst>
                <a:latin typeface="+mn-lt"/>
              </a:rPr>
              <a:t>The</a:t>
            </a:r>
            <a:r>
              <a:rPr lang="en-US" sz="2400" b="1" dirty="0">
                <a:solidFill>
                  <a:srgbClr val="FF9900"/>
                </a:solidFill>
                <a:effectLst>
                  <a:glow rad="101600">
                    <a:srgbClr val="00B000">
                      <a:alpha val="63000"/>
                    </a:srgbClr>
                  </a:glow>
                </a:effectLst>
                <a:latin typeface="+mn-lt"/>
              </a:rPr>
              <a:t> </a:t>
            </a:r>
            <a:r>
              <a:rPr lang="en-US" sz="2400" b="1" u="sng" dirty="0">
                <a:solidFill>
                  <a:srgbClr val="C00000"/>
                </a:solidFill>
                <a:effectLst>
                  <a:glow rad="101600">
                    <a:srgbClr val="00B000">
                      <a:alpha val="63000"/>
                    </a:srgbClr>
                  </a:glow>
                </a:effectLst>
                <a:latin typeface="+mn-lt"/>
              </a:rPr>
              <a:t>moon</a:t>
            </a:r>
            <a:r>
              <a:rPr lang="en-US" sz="2400" b="1" dirty="0">
                <a:solidFill>
                  <a:srgbClr val="FF9900"/>
                </a:solidFill>
                <a:effectLst>
                  <a:glow rad="101600">
                    <a:srgbClr val="00B000">
                      <a:alpha val="63000"/>
                    </a:srgbClr>
                  </a:glow>
                </a:effectLst>
                <a:latin typeface="+mn-lt"/>
              </a:rPr>
              <a:t> </a:t>
            </a:r>
            <a:r>
              <a:rPr lang="en-US" sz="2400" b="1" dirty="0">
                <a:ln>
                  <a:solidFill>
                    <a:sysClr val="windowText" lastClr="000000"/>
                  </a:solidFill>
                </a:ln>
                <a:solidFill>
                  <a:srgbClr val="FF9900"/>
                </a:solidFill>
                <a:effectLst>
                  <a:glow rad="101600">
                    <a:srgbClr val="00B000">
                      <a:alpha val="63000"/>
                    </a:srgbClr>
                  </a:glow>
                </a:effectLst>
                <a:latin typeface="+mn-lt"/>
              </a:rPr>
              <a:t>was very early worshipped by the nations of the Far East as a divinity or the representative of one or more deities</a:t>
            </a:r>
            <a:r>
              <a:rPr lang="en-US" sz="2400" b="1" dirty="0">
                <a:ln>
                  <a:solidFill>
                    <a:sysClr val="windowText" lastClr="000000"/>
                  </a:solidFill>
                </a:ln>
                <a:solidFill>
                  <a:srgbClr val="FF9900"/>
                </a:solidFill>
                <a:latin typeface="+mn-lt"/>
              </a:rPr>
              <a:t>.</a:t>
            </a:r>
          </a:p>
          <a:p>
            <a:pPr>
              <a:buFont typeface="Arial" pitchFamily="34" charset="0"/>
              <a:buChar char="•"/>
            </a:pPr>
            <a:r>
              <a:rPr lang="en-US" sz="2400" dirty="0">
                <a:latin typeface="+mn-lt"/>
              </a:rPr>
              <a:t>This personification and worship of the moon among the nations who were neighbors to Palestine was but part of an elaborate Nature-worship found </a:t>
            </a:r>
            <a:br>
              <a:rPr lang="en-US" sz="2400" dirty="0">
                <a:latin typeface="+mn-lt"/>
              </a:rPr>
            </a:br>
            <a:r>
              <a:rPr lang="en-US" sz="2400" dirty="0">
                <a:latin typeface="+mn-lt"/>
              </a:rPr>
              <a:t>among these people.  </a:t>
            </a:r>
            <a:r>
              <a:rPr lang="en-US" sz="2400" b="1" dirty="0">
                <a:ln>
                  <a:solidFill>
                    <a:sysClr val="windowText" lastClr="000000"/>
                  </a:solidFill>
                </a:ln>
                <a:solidFill>
                  <a:srgbClr val="FF9900"/>
                </a:solidFill>
                <a:latin typeface="+mn-lt"/>
              </a:rPr>
              <a:t>Nor was </a:t>
            </a:r>
            <a:r>
              <a:rPr lang="en-US" sz="2400" b="1" dirty="0">
                <a:ln>
                  <a:solidFill>
                    <a:sysClr val="windowText" lastClr="000000"/>
                  </a:solidFill>
                </a:ln>
                <a:solidFill>
                  <a:srgbClr val="FF9900"/>
                </a:solidFill>
                <a:effectLst>
                  <a:glow rad="127000">
                    <a:srgbClr val="8FFF8F"/>
                  </a:glow>
                </a:effectLst>
                <a:latin typeface="+mn-lt"/>
              </a:rPr>
              <a:t>this worship</a:t>
            </a:r>
            <a:r>
              <a:rPr lang="en-US" sz="2400" b="1" dirty="0">
                <a:ln>
                  <a:solidFill>
                    <a:sysClr val="windowText" lastClr="000000"/>
                  </a:solidFill>
                </a:ln>
                <a:solidFill>
                  <a:srgbClr val="FF9900"/>
                </a:solidFill>
                <a:latin typeface="+mn-lt"/>
              </a:rPr>
              <a:t> always separated from Palestine </a:t>
            </a:r>
            <a:br>
              <a:rPr lang="en-US" sz="2400" b="1" dirty="0">
                <a:ln>
                  <a:solidFill>
                    <a:sysClr val="windowText" lastClr="000000"/>
                  </a:solidFill>
                </a:ln>
                <a:solidFill>
                  <a:srgbClr val="FF9900"/>
                </a:solidFill>
                <a:latin typeface="+mn-lt"/>
              </a:rPr>
            </a:br>
            <a:r>
              <a:rPr lang="en-US" sz="2400" b="1" dirty="0">
                <a:ln>
                  <a:solidFill>
                    <a:sysClr val="windowText" lastClr="000000"/>
                  </a:solidFill>
                </a:ln>
                <a:solidFill>
                  <a:srgbClr val="FF9900"/>
                </a:solidFill>
                <a:latin typeface="+mn-lt"/>
              </a:rPr>
              <a:t>by geographical lines.  </a:t>
            </a:r>
            <a:r>
              <a:rPr lang="en-US" sz="2400" b="1" dirty="0">
                <a:solidFill>
                  <a:srgbClr val="C00000"/>
                </a:solidFill>
                <a:latin typeface="+mn-lt"/>
              </a:rPr>
              <a:t>It </a:t>
            </a:r>
            <a:r>
              <a:rPr lang="en-US" sz="2400" b="1" dirty="0">
                <a:solidFill>
                  <a:srgbClr val="C00000"/>
                </a:solidFill>
                <a:effectLst>
                  <a:glow rad="127000">
                    <a:srgbClr val="8FFF8F"/>
                  </a:glow>
                </a:effectLst>
                <a:latin typeface="+mn-lt"/>
              </a:rPr>
              <a:t>crept into the thought and customs of the Hebrews</a:t>
            </a:r>
            <a:r>
              <a:rPr lang="en-US" sz="2400" b="1" dirty="0">
                <a:solidFill>
                  <a:srgbClr val="C00000"/>
                </a:solidFill>
                <a:latin typeface="+mn-lt"/>
              </a:rPr>
              <a:t> </a:t>
            </a:r>
            <a:br>
              <a:rPr lang="en-US" sz="2400" b="1" dirty="0">
                <a:solidFill>
                  <a:srgbClr val="C00000"/>
                </a:solidFill>
                <a:latin typeface="+mn-lt"/>
              </a:rPr>
            </a:br>
            <a:r>
              <a:rPr lang="en-US" sz="2400" b="1" dirty="0">
                <a:solidFill>
                  <a:srgbClr val="C00000"/>
                </a:solidFill>
                <a:latin typeface="+mn-lt"/>
              </a:rPr>
              <a:t>and in a sense affected their religious conceptions and ceremonies.</a:t>
            </a:r>
            <a:r>
              <a:rPr lang="en-US" sz="2400" b="1" dirty="0">
                <a:effectLst>
                  <a:outerShdw blurRad="69850" dist="43180" dir="5400000" sx="0" sy="0">
                    <a:srgbClr val="000000">
                      <a:alpha val="65000"/>
                    </a:srgbClr>
                  </a:outerShdw>
                </a:effectLst>
                <a:latin typeface="+mn-lt"/>
              </a:rPr>
              <a:t>  </a:t>
            </a:r>
            <a:br>
              <a:rPr lang="en-US" sz="2400" b="1" dirty="0">
                <a:effectLst>
                  <a:outerShdw blurRad="69850" dist="43180" dir="5400000" sx="0" sy="0">
                    <a:srgbClr val="000000">
                      <a:alpha val="65000"/>
                    </a:srgbClr>
                  </a:outerShdw>
                </a:effectLst>
                <a:latin typeface="+mn-lt"/>
              </a:rPr>
            </a:br>
            <a:r>
              <a:rPr lang="en-US" sz="2400" b="1" u="dotDotDash" dirty="0">
                <a:ln>
                  <a:solidFill>
                    <a:sysClr val="windowText" lastClr="000000"/>
                  </a:solidFill>
                </a:ln>
                <a:solidFill>
                  <a:srgbClr val="FF9900"/>
                </a:solidFill>
                <a:effectLst>
                  <a:glow rad="127000">
                    <a:srgbClr val="8FFF8F"/>
                  </a:glow>
                </a:effectLst>
                <a:latin typeface="+mn-lt"/>
              </a:rPr>
              <a:t>They fell into the habit of making direct homage to the</a:t>
            </a:r>
            <a:r>
              <a:rPr lang="en-US" sz="2400" b="1" u="dotDotDash" dirty="0">
                <a:ln>
                  <a:solidFill>
                    <a:sysClr val="windowText" lastClr="000000"/>
                  </a:solidFill>
                </a:ln>
                <a:solidFill>
                  <a:srgbClr val="FF9900"/>
                </a:solidFill>
                <a:latin typeface="+mn-lt"/>
              </a:rPr>
              <a:t> </a:t>
            </a:r>
            <a:r>
              <a:rPr lang="en-US" sz="2400" b="1" u="dotDotDash" dirty="0">
                <a:ln>
                  <a:solidFill>
                    <a:sysClr val="windowText" lastClr="000000"/>
                  </a:solidFill>
                </a:ln>
                <a:solidFill>
                  <a:srgbClr val="FF9900"/>
                </a:solidFill>
                <a:effectLst>
                  <a:glow rad="127000">
                    <a:schemeClr val="accent4">
                      <a:lumMod val="75000"/>
                    </a:schemeClr>
                  </a:glow>
                </a:effectLst>
                <a:latin typeface="+mn-lt"/>
              </a:rPr>
              <a:t>sun</a:t>
            </a:r>
            <a:r>
              <a:rPr lang="en-US" sz="2400" b="1" dirty="0">
                <a:ln>
                  <a:solidFill>
                    <a:sysClr val="windowText" lastClr="000000"/>
                  </a:solidFill>
                </a:ln>
                <a:solidFill>
                  <a:srgbClr val="FF9900"/>
                </a:solidFill>
                <a:latin typeface="+mn-lt"/>
              </a:rPr>
              <a:t>,</a:t>
            </a:r>
            <a:r>
              <a:rPr lang="en-US" sz="2400" b="1" u="dotDotDash" dirty="0">
                <a:solidFill>
                  <a:srgbClr val="FF9900"/>
                </a:solidFill>
                <a:latin typeface="+mn-lt"/>
              </a:rPr>
              <a:t> </a:t>
            </a:r>
            <a:r>
              <a:rPr lang="en-US" sz="2400" b="1" u="sng" dirty="0">
                <a:solidFill>
                  <a:srgbClr val="C00000"/>
                </a:solidFill>
                <a:effectLst>
                  <a:glow rad="127000">
                    <a:srgbClr val="8FFF8F"/>
                  </a:glow>
                </a:effectLst>
                <a:latin typeface="+mn-lt"/>
              </a:rPr>
              <a:t>moon</a:t>
            </a:r>
            <a:r>
              <a:rPr lang="en-US" sz="2400" b="1" u="dotDotDash" dirty="0">
                <a:solidFill>
                  <a:srgbClr val="FF9900"/>
                </a:solidFill>
                <a:latin typeface="+mn-lt"/>
              </a:rPr>
              <a:t> </a:t>
            </a:r>
            <a:r>
              <a:rPr lang="en-US" sz="2400" b="1" u="dotDotDash" dirty="0">
                <a:ln>
                  <a:solidFill>
                    <a:sysClr val="windowText" lastClr="000000"/>
                  </a:solidFill>
                </a:ln>
                <a:solidFill>
                  <a:srgbClr val="FF9900"/>
                </a:solidFill>
                <a:latin typeface="+mn-lt"/>
              </a:rPr>
              <a:t>and </a:t>
            </a:r>
            <a:r>
              <a:rPr lang="en-US" sz="2400" b="1" u="dotDotDash" dirty="0">
                <a:ln>
                  <a:solidFill>
                    <a:sysClr val="windowText" lastClr="000000"/>
                  </a:solidFill>
                </a:ln>
                <a:solidFill>
                  <a:srgbClr val="FF9900"/>
                </a:solidFill>
                <a:effectLst>
                  <a:glow rad="127000">
                    <a:srgbClr val="00B0F0"/>
                  </a:glow>
                </a:effectLst>
                <a:latin typeface="+mn-lt"/>
              </a:rPr>
              <a:t>stars</a:t>
            </a:r>
            <a:r>
              <a:rPr lang="en-US" sz="2400" b="1" dirty="0">
                <a:ln>
                  <a:solidFill>
                    <a:sysClr val="windowText" lastClr="000000"/>
                  </a:solidFill>
                </a:ln>
                <a:solidFill>
                  <a:srgbClr val="FF9900"/>
                </a:solidFill>
                <a:effectLst>
                  <a:glow rad="127000">
                    <a:srgbClr val="00B0F0"/>
                  </a:glow>
                </a:effectLst>
                <a:latin typeface="+mn-lt"/>
              </a:rPr>
              <a:t>.</a:t>
            </a:r>
          </a:p>
          <a:p>
            <a:pPr>
              <a:buFont typeface="Arial" pitchFamily="34" charset="0"/>
              <a:buChar char="•"/>
            </a:pPr>
            <a:r>
              <a:rPr lang="en-US" sz="2400" b="1" dirty="0">
                <a:solidFill>
                  <a:srgbClr val="C00000"/>
                </a:solidFill>
                <a:effectLst>
                  <a:outerShdw blurRad="69850" dist="43180" dir="5400000" sx="0" sy="0">
                    <a:srgbClr val="000000">
                      <a:alpha val="65000"/>
                    </a:srgbClr>
                  </a:outerShdw>
                </a:effectLst>
                <a:latin typeface="+mn-lt"/>
              </a:rPr>
              <a:t>The actual worship of the moon and the idolatry consequent thereon seems </a:t>
            </a:r>
            <a:br>
              <a:rPr lang="en-US" sz="2400" b="1" dirty="0">
                <a:solidFill>
                  <a:srgbClr val="C00000"/>
                </a:solidFill>
                <a:effectLst>
                  <a:outerShdw blurRad="69850" dist="43180" dir="5400000" sx="0" sy="0">
                    <a:srgbClr val="000000">
                      <a:alpha val="65000"/>
                    </a:srgbClr>
                  </a:outerShdw>
                </a:effectLst>
                <a:latin typeface="+mn-lt"/>
              </a:rPr>
            </a:br>
            <a:r>
              <a:rPr lang="en-US" sz="2400" b="1" dirty="0">
                <a:solidFill>
                  <a:srgbClr val="C00000"/>
                </a:solidFill>
                <a:effectLst>
                  <a:outerShdw blurRad="69850" dist="43180" dir="5400000" sx="0" sy="0">
                    <a:srgbClr val="000000">
                      <a:alpha val="65000"/>
                    </a:srgbClr>
                  </a:outerShdw>
                </a:effectLst>
                <a:latin typeface="+mn-lt"/>
              </a:rPr>
              <a:t>to have touched the Hebrews, </a:t>
            </a:r>
            <a:r>
              <a:rPr lang="en-US" sz="2400" dirty="0">
                <a:latin typeface="+mn-lt"/>
              </a:rPr>
              <a:t>though this is disputed by some.  </a:t>
            </a:r>
            <a:r>
              <a:rPr lang="en-US" sz="2400" b="1" dirty="0">
                <a:solidFill>
                  <a:srgbClr val="7030A0"/>
                </a:solidFill>
                <a:effectLst>
                  <a:outerShdw blurRad="69850" dist="43180" dir="5400000" sx="0" sy="0">
                    <a:srgbClr val="000000">
                      <a:alpha val="65000"/>
                    </a:srgbClr>
                  </a:outerShdw>
                </a:effectLst>
                <a:latin typeface="+mn-lt"/>
              </a:rPr>
              <a:t>It would seem difficult to explain </a:t>
            </a:r>
            <a:r>
              <a:rPr lang="en-US" sz="2400" b="1" dirty="0">
                <a:solidFill>
                  <a:srgbClr val="0070C0"/>
                </a:solidFill>
                <a:effectLst>
                  <a:outerShdw blurRad="69850" dist="43180" dir="5400000" sx="0" sy="0">
                    <a:srgbClr val="000000">
                      <a:alpha val="65000"/>
                    </a:srgbClr>
                  </a:outerShdw>
                </a:effectLst>
                <a:latin typeface="+mn-lt"/>
              </a:rPr>
              <a:t>2 Kings 21:3 </a:t>
            </a:r>
            <a:r>
              <a:rPr lang="en-US" sz="1400" dirty="0">
                <a:solidFill>
                  <a:schemeClr val="tx1">
                    <a:lumMod val="65000"/>
                    <a:lumOff val="35000"/>
                  </a:schemeClr>
                </a:solidFill>
                <a:latin typeface="+mn-lt"/>
              </a:rPr>
              <a:t>[698 BC] </a:t>
            </a:r>
            <a:r>
              <a:rPr lang="en-US" sz="1800" b="1" dirty="0">
                <a:solidFill>
                  <a:srgbClr val="0070C0"/>
                </a:solidFill>
                <a:effectLst>
                  <a:outerShdw blurRad="69850" dist="43180" dir="5400000" sx="0" sy="0">
                    <a:srgbClr val="000000">
                      <a:alpha val="65000"/>
                    </a:srgbClr>
                  </a:outerShdw>
                </a:effectLst>
                <a:latin typeface="+mn-lt"/>
              </a:rPr>
              <a:t> </a:t>
            </a:r>
            <a:r>
              <a:rPr lang="en-US" sz="2400" b="1" dirty="0">
                <a:solidFill>
                  <a:srgbClr val="7030A0"/>
                </a:solidFill>
                <a:effectLst>
                  <a:outerShdw blurRad="69850" dist="43180" dir="5400000" sx="0" sy="0">
                    <a:srgbClr val="000000">
                      <a:alpha val="65000"/>
                    </a:srgbClr>
                  </a:outerShdw>
                </a:effectLst>
                <a:latin typeface="+mn-lt"/>
              </a:rPr>
              <a:t>upon any other supposition,</a:t>
            </a:r>
            <a:r>
              <a:rPr lang="en-US" sz="2400" b="1" dirty="0">
                <a:effectLst>
                  <a:outerShdw blurRad="69850" dist="43180" dir="5400000" sx="0" sy="0">
                    <a:srgbClr val="000000">
                      <a:alpha val="65000"/>
                    </a:srgbClr>
                  </a:outerShdw>
                </a:effectLst>
                <a:latin typeface="+mn-lt"/>
              </a:rPr>
              <a:t> and in </a:t>
            </a:r>
            <a:br>
              <a:rPr lang="en-US" sz="2400" b="1" dirty="0">
                <a:effectLst>
                  <a:outerShdw blurRad="69850" dist="43180" dir="5400000" sx="0" sy="0">
                    <a:srgbClr val="000000">
                      <a:alpha val="65000"/>
                    </a:srgbClr>
                  </a:outerShdw>
                </a:effectLst>
                <a:latin typeface="+mn-lt"/>
              </a:rPr>
            </a:br>
            <a:r>
              <a:rPr lang="en-US" sz="2400" b="1" dirty="0">
                <a:solidFill>
                  <a:srgbClr val="0070C0"/>
                </a:solidFill>
                <a:effectLst>
                  <a:outerShdw blurRad="69850" dist="43180" dir="5400000" sx="0" sy="0">
                    <a:srgbClr val="000000">
                      <a:alpha val="65000"/>
                    </a:srgbClr>
                  </a:outerShdw>
                </a:effectLst>
                <a:latin typeface="+mn-lt"/>
              </a:rPr>
              <a:t>2 Kings 23:4-5 </a:t>
            </a:r>
            <a:r>
              <a:rPr lang="en-US" sz="1400" dirty="0">
                <a:solidFill>
                  <a:schemeClr val="tx1">
                    <a:lumMod val="65000"/>
                    <a:lumOff val="35000"/>
                  </a:schemeClr>
                </a:solidFill>
              </a:rPr>
              <a:t>[624 BC]</a:t>
            </a:r>
            <a:r>
              <a:rPr lang="en-US" sz="1800" b="1" dirty="0">
                <a:solidFill>
                  <a:srgbClr val="0070C0"/>
                </a:solidFill>
                <a:effectLst>
                  <a:outerShdw blurRad="69850" dist="43180" dir="5400000" sx="0" sy="0">
                    <a:srgbClr val="000000">
                      <a:alpha val="65000"/>
                    </a:srgbClr>
                  </a:outerShdw>
                </a:effectLst>
              </a:rPr>
              <a:t> </a:t>
            </a:r>
            <a:r>
              <a:rPr lang="en-US" sz="2400" b="1" dirty="0">
                <a:solidFill>
                  <a:srgbClr val="7030A0"/>
                </a:solidFill>
                <a:effectLst>
                  <a:outerShdw blurRad="69850" dist="43180" dir="5400000" sx="0" sy="0">
                    <a:srgbClr val="000000">
                      <a:alpha val="65000"/>
                    </a:srgbClr>
                  </a:outerShdw>
                </a:effectLst>
                <a:latin typeface="+mn-lt"/>
              </a:rPr>
              <a:t>we have a clear statement that Josiah put down the worship of the </a:t>
            </a:r>
            <a:r>
              <a:rPr lang="en-US" sz="2400" b="1" u="sng" dirty="0">
                <a:solidFill>
                  <a:srgbClr val="C00000"/>
                </a:solidFill>
                <a:effectLst>
                  <a:outerShdw blurRad="69850" dist="43180" dir="5400000" sx="0" sy="0">
                    <a:srgbClr val="000000">
                      <a:alpha val="65000"/>
                    </a:srgbClr>
                  </a:outerShdw>
                </a:effectLst>
                <a:latin typeface="+mn-lt"/>
              </a:rPr>
              <a:t>moon</a:t>
            </a:r>
            <a:r>
              <a:rPr lang="en-US" sz="2400" b="1" dirty="0">
                <a:solidFill>
                  <a:srgbClr val="7030A0"/>
                </a:solidFill>
                <a:effectLst>
                  <a:outerShdw blurRad="69850" dist="43180" dir="5400000" sx="0" sy="0">
                    <a:srgbClr val="000000">
                      <a:alpha val="65000"/>
                    </a:srgbClr>
                  </a:outerShdw>
                </a:effectLst>
                <a:latin typeface="+mn-lt"/>
              </a:rPr>
              <a:t> among the people and silenced the priests of this form of worship.</a:t>
            </a:r>
            <a:endParaRPr lang="en-US" sz="2400" dirty="0">
              <a:solidFill>
                <a:srgbClr val="7030A0"/>
              </a:solidFill>
              <a:latin typeface="+mn-lt"/>
            </a:endParaRPr>
          </a:p>
        </p:txBody>
      </p:sp>
      <p:sp>
        <p:nvSpPr>
          <p:cNvPr id="6" name="Slide Number Placeholder 1"/>
          <p:cNvSpPr>
            <a:spLocks noGrp="1"/>
          </p:cNvSpPr>
          <p:nvPr>
            <p:ph type="sldNum" sz="quarter" idx="4294967295"/>
          </p:nvPr>
        </p:nvSpPr>
        <p:spPr>
          <a:xfrm>
            <a:off x="76200" y="1143000"/>
            <a:ext cx="609600" cy="457200"/>
          </a:xfrm>
          <a:prstGeom prst="rect">
            <a:avLst/>
          </a:prstGeom>
        </p:spPr>
        <p:txBody>
          <a:bodyPr/>
          <a:lstStyle/>
          <a:p>
            <a:fld id="{AA4C6552-42F6-43F2-A3FB-E92E8C09004E}" type="slidenum">
              <a:rPr lang="en-US" sz="1600" b="1" smtClean="0">
                <a:solidFill>
                  <a:srgbClr val="002060"/>
                </a:solidFill>
              </a:rPr>
              <a:pPr/>
              <a:t>49</a:t>
            </a:fld>
            <a:endParaRPr lang="en-US" b="1" dirty="0">
              <a:solidFill>
                <a:srgbClr val="002060"/>
              </a:solidFill>
            </a:endParaRPr>
          </a:p>
        </p:txBody>
      </p:sp>
      <p:pic>
        <p:nvPicPr>
          <p:cNvPr id="5" name="Picture 2" descr="C:\Users\Rae\Desktop\#29 Moon art\finger point 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3076150">
            <a:off x="-314457" y="3549358"/>
            <a:ext cx="1521179" cy="921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902404"/>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125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1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595100" y="6419850"/>
            <a:ext cx="711200" cy="381000"/>
          </a:xfrm>
        </p:spPr>
        <p:txBody>
          <a:bodyPr/>
          <a:lstStyle/>
          <a:p>
            <a:fld id="{AA4C6552-42F6-43F2-A3FB-E92E8C09004E}" type="slidenum">
              <a:rPr lang="en-US" sz="1800" smtClean="0">
                <a:solidFill>
                  <a:schemeClr val="tx1">
                    <a:lumMod val="65000"/>
                    <a:lumOff val="35000"/>
                  </a:schemeClr>
                </a:solidFill>
              </a:rPr>
              <a:t>5</a:t>
            </a:fld>
            <a:endParaRPr lang="en-US" dirty="0">
              <a:solidFill>
                <a:schemeClr val="tx1">
                  <a:lumMod val="65000"/>
                  <a:lumOff val="35000"/>
                </a:schemeClr>
              </a:solidFill>
            </a:endParaRPr>
          </a:p>
        </p:txBody>
      </p:sp>
      <p:pic>
        <p:nvPicPr>
          <p:cNvPr id="8" name="Picture 2" descr="C:\Users\Rae\Desktop\#28 Moon Art\Map - Israel &amp; Yahush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7599" y="1534750"/>
            <a:ext cx="4364095" cy="4905846"/>
          </a:xfrm>
          <a:prstGeom prst="rect">
            <a:avLst/>
          </a:prstGeom>
          <a:noFill/>
          <a:ln>
            <a:solidFill>
              <a:srgbClr val="00B0F0"/>
            </a:solidFill>
          </a:ln>
          <a:effectLst>
            <a:glow rad="2286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9" name="Rounded Rectangle 8"/>
          <p:cNvSpPr/>
          <p:nvPr/>
        </p:nvSpPr>
        <p:spPr>
          <a:xfrm>
            <a:off x="9192446" y="1893570"/>
            <a:ext cx="914400" cy="1535430"/>
          </a:xfrm>
          <a:prstGeom prst="roundRect">
            <a:avLst/>
          </a:prstGeom>
          <a:noFill/>
          <a:ln w="76200">
            <a:solidFill>
              <a:srgbClr val="9966FF"/>
            </a:solidFill>
          </a:ln>
          <a:effectLst>
            <a:glow rad="266700">
              <a:schemeClr val="bg1">
                <a:alpha val="59000"/>
              </a:schemeClr>
            </a:glo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2"/>
          <p:cNvSpPr txBox="1">
            <a:spLocks/>
          </p:cNvSpPr>
          <p:nvPr/>
        </p:nvSpPr>
        <p:spPr>
          <a:xfrm>
            <a:off x="5867400" y="0"/>
            <a:ext cx="6202680" cy="1752600"/>
          </a:xfrm>
          <a:prstGeom prst="rect">
            <a:avLst/>
          </a:prstGeom>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1500" b="1" dirty="0">
                <a:ln w="57150">
                  <a:solidFill>
                    <a:srgbClr val="727CA3"/>
                  </a:solidFill>
                </a:ln>
                <a:gradFill flip="none" rotWithShape="1">
                  <a:gsLst>
                    <a:gs pos="14000">
                      <a:srgbClr val="FF3399"/>
                    </a:gs>
                    <a:gs pos="34000">
                      <a:srgbClr val="FF6633"/>
                    </a:gs>
                    <a:gs pos="57000">
                      <a:srgbClr val="FFFF00"/>
                    </a:gs>
                    <a:gs pos="78000">
                      <a:srgbClr val="01A78F"/>
                    </a:gs>
                    <a:gs pos="100000">
                      <a:srgbClr val="3366FF"/>
                    </a:gs>
                  </a:gsLst>
                  <a:lin ang="13500000" scaled="1"/>
                  <a:tileRect/>
                </a:gradFill>
                <a:effectLst>
                  <a:glow rad="76200">
                    <a:srgbClr val="00B0F0">
                      <a:alpha val="23000"/>
                    </a:srgbClr>
                  </a:glow>
                  <a:outerShdw blurRad="50800" dist="39000" dir="5460000" algn="tl">
                    <a:srgbClr val="000000">
                      <a:alpha val="38000"/>
                    </a:srgbClr>
                  </a:outerShdw>
                </a:effectLst>
                <a:latin typeface="Matura MT Script Capitals" pitchFamily="66" charset="0"/>
              </a:rPr>
              <a:t>Galilee!</a:t>
            </a:r>
          </a:p>
        </p:txBody>
      </p:sp>
      <p:sp>
        <p:nvSpPr>
          <p:cNvPr id="11" name="Title 2"/>
          <p:cNvSpPr txBox="1">
            <a:spLocks/>
          </p:cNvSpPr>
          <p:nvPr/>
        </p:nvSpPr>
        <p:spPr>
          <a:xfrm>
            <a:off x="249820" y="5257800"/>
            <a:ext cx="11658600" cy="1295400"/>
          </a:xfrm>
          <a:prstGeom prst="rect">
            <a:avLst/>
          </a:prstGeom>
          <a:ln w="38100">
            <a:noFill/>
          </a:ln>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b="1" dirty="0">
                <a:ln w="19050">
                  <a:solidFill>
                    <a:srgbClr val="002060"/>
                  </a:solidFill>
                </a:ln>
                <a:gradFill flip="none" rotWithShape="1">
                  <a:gsLst>
                    <a:gs pos="0">
                      <a:srgbClr val="FF3399"/>
                    </a:gs>
                    <a:gs pos="25000">
                      <a:srgbClr val="FF6633"/>
                    </a:gs>
                    <a:gs pos="57000">
                      <a:srgbClr val="FFFF00"/>
                    </a:gs>
                    <a:gs pos="82000">
                      <a:srgbClr val="01A78F"/>
                    </a:gs>
                    <a:gs pos="100000">
                      <a:srgbClr val="3366FF"/>
                    </a:gs>
                  </a:gsLst>
                  <a:lin ang="10800000" scaled="1"/>
                  <a:tileRect/>
                </a:gradFill>
                <a:effectLst>
                  <a:glow rad="76200">
                    <a:srgbClr val="00B0F0">
                      <a:alpha val="23000"/>
                    </a:srgbClr>
                  </a:glow>
                  <a:outerShdw blurRad="50800" dist="39000" dir="5460000" algn="tl">
                    <a:srgbClr val="000000">
                      <a:alpha val="38000"/>
                    </a:srgbClr>
                  </a:outerShdw>
                </a:effectLst>
                <a:latin typeface="Matura MT Script Capitals" pitchFamily="66" charset="0"/>
              </a:rPr>
              <a:t>… had the “Light” for calendar!</a:t>
            </a:r>
          </a:p>
        </p:txBody>
      </p:sp>
    </p:spTree>
    <p:extLst>
      <p:ext uri="{BB962C8B-B14F-4D97-AF65-F5344CB8AC3E}">
        <p14:creationId xmlns:p14="http://schemas.microsoft.com/office/powerpoint/2010/main" val="3513311484"/>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6"/>
          </p:nvPr>
        </p:nvSpPr>
        <p:spPr>
          <a:xfrm>
            <a:off x="0" y="1219200"/>
            <a:ext cx="762000" cy="297498"/>
          </a:xfrm>
        </p:spPr>
        <p:txBody>
          <a:bodyPr>
            <a:normAutofit fontScale="92500" lnSpcReduction="10000"/>
          </a:bodyPr>
          <a:lstStyle/>
          <a:p>
            <a:fld id="{AA4C6552-42F6-43F2-A3FB-E92E8C09004E}" type="slidenum">
              <a:rPr lang="en-US" sz="1600" smtClean="0">
                <a:solidFill>
                  <a:schemeClr val="tx1"/>
                </a:solidFill>
              </a:rPr>
              <a:t>50</a:t>
            </a:fld>
            <a:endParaRPr lang="en-US" sz="1600" dirty="0">
              <a:solidFill>
                <a:schemeClr val="tx1"/>
              </a:solidFill>
            </a:endParaRPr>
          </a:p>
        </p:txBody>
      </p:sp>
      <p:sp>
        <p:nvSpPr>
          <p:cNvPr id="10" name="Text Placeholder 9"/>
          <p:cNvSpPr>
            <a:spLocks noGrp="1"/>
          </p:cNvSpPr>
          <p:nvPr>
            <p:ph type="body" sz="quarter" idx="1"/>
          </p:nvPr>
        </p:nvSpPr>
        <p:spPr>
          <a:xfrm>
            <a:off x="20320" y="1635760"/>
            <a:ext cx="5613400" cy="640080"/>
          </a:xfrm>
          <a:solidFill>
            <a:schemeClr val="accent4"/>
          </a:solidFill>
          <a:scene3d>
            <a:camera prst="orthographicFront"/>
            <a:lightRig rig="threePt" dir="t"/>
          </a:scene3d>
          <a:sp3d>
            <a:bevelT w="152400" h="50800" prst="softRound"/>
          </a:sp3d>
        </p:spPr>
        <p:txBody>
          <a:bodyPr>
            <a:noAutofit/>
          </a:bodyPr>
          <a:lstStyle/>
          <a:p>
            <a:pPr algn="ctr"/>
            <a:r>
              <a:rPr lang="en-US" sz="4000" dirty="0">
                <a:solidFill>
                  <a:schemeClr val="accent5">
                    <a:lumMod val="50000"/>
                  </a:schemeClr>
                </a:solidFill>
              </a:rPr>
              <a:t>2 Kings 21:2-7 </a:t>
            </a:r>
            <a:r>
              <a:rPr lang="en-US" sz="3200" dirty="0">
                <a:solidFill>
                  <a:schemeClr val="accent5">
                    <a:lumMod val="50000"/>
                  </a:schemeClr>
                </a:solidFill>
              </a:rPr>
              <a:t>Summary</a:t>
            </a:r>
            <a:endParaRPr lang="en-US" sz="4000" dirty="0">
              <a:solidFill>
                <a:schemeClr val="accent5">
                  <a:lumMod val="50000"/>
                </a:schemeClr>
              </a:solidFill>
            </a:endParaRPr>
          </a:p>
        </p:txBody>
      </p:sp>
      <p:sp>
        <p:nvSpPr>
          <p:cNvPr id="12" name="Text Placeholder 11"/>
          <p:cNvSpPr>
            <a:spLocks noGrp="1"/>
          </p:cNvSpPr>
          <p:nvPr>
            <p:ph type="body" sz="quarter" idx="3"/>
          </p:nvPr>
        </p:nvSpPr>
        <p:spPr>
          <a:xfrm>
            <a:off x="6553200" y="1634825"/>
            <a:ext cx="5638800" cy="640080"/>
          </a:xfrm>
          <a:solidFill>
            <a:schemeClr val="accent2"/>
          </a:solidFill>
          <a:scene3d>
            <a:camera prst="orthographicFront"/>
            <a:lightRig rig="threePt" dir="t"/>
          </a:scene3d>
          <a:sp3d>
            <a:bevelT w="152400" h="50800" prst="softRound"/>
          </a:sp3d>
        </p:spPr>
        <p:txBody>
          <a:bodyPr>
            <a:noAutofit/>
          </a:bodyPr>
          <a:lstStyle/>
          <a:p>
            <a:pPr algn="ctr"/>
            <a:r>
              <a:rPr lang="en-US" sz="4000" dirty="0">
                <a:solidFill>
                  <a:srgbClr val="002060"/>
                </a:solidFill>
              </a:rPr>
              <a:t>2 Kings 23:2-6 </a:t>
            </a:r>
            <a:r>
              <a:rPr lang="en-US" sz="3200" dirty="0">
                <a:solidFill>
                  <a:srgbClr val="002060"/>
                </a:solidFill>
              </a:rPr>
              <a:t>Summary</a:t>
            </a:r>
            <a:endParaRPr lang="en-US" sz="4000" dirty="0">
              <a:solidFill>
                <a:srgbClr val="002060"/>
              </a:solidFill>
            </a:endParaRPr>
          </a:p>
        </p:txBody>
      </p:sp>
      <p:sp>
        <p:nvSpPr>
          <p:cNvPr id="3" name="Title 1"/>
          <p:cNvSpPr txBox="1">
            <a:spLocks/>
          </p:cNvSpPr>
          <p:nvPr/>
        </p:nvSpPr>
        <p:spPr>
          <a:xfrm>
            <a:off x="0" y="228600"/>
            <a:ext cx="12192000" cy="838200"/>
          </a:xfrm>
          <a:prstGeom prst="rect">
            <a:avLst/>
          </a:prstGeom>
          <a:gradFill flip="none" rotWithShape="1">
            <a:gsLst>
              <a:gs pos="0">
                <a:schemeClr val="accent4"/>
              </a:gs>
              <a:gs pos="54000">
                <a:schemeClr val="bg1"/>
              </a:gs>
              <a:gs pos="100000">
                <a:schemeClr val="accent1"/>
              </a:gs>
            </a:gsLst>
            <a:lin ang="0" scaled="1"/>
            <a:tileRect/>
          </a:gradFill>
          <a:scene3d>
            <a:camera prst="orthographicFront"/>
            <a:lightRig rig="threePt" dir="t"/>
          </a:scene3d>
          <a:sp3d>
            <a:bevelT w="152400" h="50800" prst="softRound"/>
          </a:sp3d>
        </p:spPr>
        <p:txBody>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b="1" dirty="0">
                <a:ln w="1905">
                  <a:solidFill>
                    <a:schemeClr val="bg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Manasseh’s</a:t>
            </a:r>
            <a:r>
              <a:rPr lang="en-US" b="1" dirty="0">
                <a:ln w="1905">
                  <a:solidFill>
                    <a:schemeClr val="accent5">
                      <a:lumMod val="50000"/>
                    </a:schemeClr>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b="1" dirty="0">
                <a:ln w="1905">
                  <a:solidFill>
                    <a:schemeClr val="bg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Abomination</a:t>
            </a:r>
            <a:r>
              <a:rPr lang="en-US" b="1" dirty="0">
                <a:ln w="1905">
                  <a:solidFill>
                    <a:schemeClr val="accent5">
                      <a:lumMod val="50000"/>
                    </a:schemeClr>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b="1" dirty="0">
                <a:ln w="1905">
                  <a:solidFill>
                    <a:schemeClr val="tx1">
                      <a:lumMod val="65000"/>
                      <a:lumOff val="35000"/>
                    </a:schemeClr>
                  </a:solidFill>
                </a:ln>
                <a:solidFill>
                  <a:schemeClr val="bg1"/>
                </a:solidFill>
                <a:effectLst>
                  <a:innerShdw blurRad="69850" dist="43180" dir="5400000">
                    <a:srgbClr val="000000">
                      <a:alpha val="65000"/>
                    </a:srgbClr>
                  </a:innerShdw>
                </a:effectLst>
              </a:rPr>
              <a:t>&amp;</a:t>
            </a:r>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b="1" dirty="0">
                <a:ln w="1905">
                  <a:solidFill>
                    <a:schemeClr val="bg1"/>
                  </a:solidFill>
                </a:ln>
                <a:solidFill>
                  <a:srgbClr val="0070C0"/>
                </a:solidFill>
                <a:effectLst>
                  <a:innerShdw blurRad="69850" dist="43180" dir="5400000">
                    <a:srgbClr val="000000">
                      <a:alpha val="65000"/>
                    </a:srgbClr>
                  </a:innerShdw>
                </a:effectLst>
              </a:rPr>
              <a:t>Josiah’s</a:t>
            </a:r>
            <a:r>
              <a:rPr lang="en-US" b="1" dirty="0">
                <a:ln w="1905">
                  <a:solidFill>
                    <a:srgbClr val="002060"/>
                  </a:solidFill>
                </a:ln>
                <a:solidFill>
                  <a:srgbClr val="0070C0"/>
                </a:solidFill>
                <a:effectLst>
                  <a:innerShdw blurRad="69850" dist="43180" dir="5400000">
                    <a:srgbClr val="000000">
                      <a:alpha val="65000"/>
                    </a:srgbClr>
                  </a:innerShdw>
                </a:effectLst>
              </a:rPr>
              <a:t> </a:t>
            </a:r>
            <a:r>
              <a:rPr lang="en-US" b="1" dirty="0">
                <a:ln w="1905">
                  <a:solidFill>
                    <a:schemeClr val="bg1"/>
                  </a:solidFill>
                </a:ln>
                <a:solidFill>
                  <a:srgbClr val="0070C0"/>
                </a:solidFill>
                <a:effectLst>
                  <a:innerShdw blurRad="69850" dist="43180" dir="5400000">
                    <a:srgbClr val="000000">
                      <a:alpha val="65000"/>
                    </a:srgbClr>
                  </a:innerShdw>
                </a:effectLst>
              </a:rPr>
              <a:t>Reformation</a:t>
            </a:r>
          </a:p>
        </p:txBody>
      </p:sp>
      <p:sp>
        <p:nvSpPr>
          <p:cNvPr id="4" name="Content Placeholder 2"/>
          <p:cNvSpPr txBox="1">
            <a:spLocks/>
          </p:cNvSpPr>
          <p:nvPr/>
        </p:nvSpPr>
        <p:spPr>
          <a:xfrm>
            <a:off x="304800" y="2348194"/>
            <a:ext cx="5410200" cy="4357406"/>
          </a:xfrm>
          <a:prstGeom prst="rect">
            <a:avLst/>
          </a:prstGeom>
        </p:spPr>
        <p:txBody>
          <a:bodyPr>
            <a:normAutofit fontScale="62500" lnSpcReduction="20000"/>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514350" indent="-514350">
              <a:buClr>
                <a:srgbClr val="002060"/>
              </a:buClr>
              <a:buFont typeface="+mj-lt"/>
              <a:buAutoNum type="arabicPeriod" startAt="2"/>
            </a:pPr>
            <a:r>
              <a:rPr lang="en-US" b="1" dirty="0">
                <a:ln>
                  <a:solidFill>
                    <a:schemeClr val="tx1"/>
                  </a:solidFill>
                </a:ln>
                <a:solidFill>
                  <a:srgbClr val="C00000"/>
                </a:solidFill>
              </a:rPr>
              <a:t>Manasseh</a:t>
            </a:r>
            <a:r>
              <a:rPr lang="en-US" dirty="0">
                <a:ln>
                  <a:solidFill>
                    <a:schemeClr val="tx1"/>
                  </a:solidFill>
                </a:ln>
                <a:solidFill>
                  <a:srgbClr val="C00000"/>
                </a:solidFill>
              </a:rPr>
              <a:t> </a:t>
            </a:r>
            <a:r>
              <a:rPr lang="en-US" b="1" dirty="0">
                <a:ln>
                  <a:solidFill>
                    <a:schemeClr val="tx1"/>
                  </a:solidFill>
                </a:ln>
                <a:solidFill>
                  <a:srgbClr val="C00000"/>
                </a:solidFill>
              </a:rPr>
              <a:t>did</a:t>
            </a:r>
            <a:r>
              <a:rPr lang="en-US" dirty="0">
                <a:ln>
                  <a:solidFill>
                    <a:schemeClr val="tx1"/>
                  </a:solidFill>
                </a:ln>
                <a:solidFill>
                  <a:srgbClr val="C00000"/>
                </a:solidFill>
              </a:rPr>
              <a:t> </a:t>
            </a:r>
            <a:r>
              <a:rPr lang="en-US" dirty="0"/>
              <a:t>that which was </a:t>
            </a:r>
            <a:r>
              <a:rPr lang="en-US" b="1" dirty="0">
                <a:ln>
                  <a:solidFill>
                    <a:schemeClr val="tx1"/>
                  </a:solidFill>
                </a:ln>
                <a:solidFill>
                  <a:srgbClr val="C00000"/>
                </a:solidFill>
              </a:rPr>
              <a:t>evil in the sight of </a:t>
            </a:r>
            <a:r>
              <a:rPr lang="en-US" b="1" dirty="0">
                <a:ln>
                  <a:solidFill>
                    <a:srgbClr val="002060"/>
                  </a:solidFill>
                </a:ln>
                <a:solidFill>
                  <a:srgbClr val="0070C0"/>
                </a:solidFill>
              </a:rPr>
              <a:t>Yahuah,</a:t>
            </a:r>
            <a:r>
              <a:rPr lang="en-US" dirty="0"/>
              <a:t> after the abominations of the heathen. </a:t>
            </a:r>
          </a:p>
          <a:p>
            <a:pPr marL="514350" indent="-514350">
              <a:buClr>
                <a:srgbClr val="002060"/>
              </a:buClr>
              <a:buFont typeface="+mj-lt"/>
              <a:buAutoNum type="arabicPeriod" startAt="2"/>
            </a:pPr>
            <a:r>
              <a:rPr lang="en-US" dirty="0"/>
              <a:t>He </a:t>
            </a:r>
            <a:r>
              <a:rPr lang="en-US" b="1" dirty="0">
                <a:ln>
                  <a:solidFill>
                    <a:schemeClr val="tx1"/>
                  </a:solidFill>
                </a:ln>
                <a:solidFill>
                  <a:srgbClr val="C00000"/>
                </a:solidFill>
              </a:rPr>
              <a:t>built up the high places </a:t>
            </a:r>
            <a:r>
              <a:rPr lang="en-US" dirty="0"/>
              <a:t>which Hezekiah his father had destroyed;  </a:t>
            </a:r>
            <a:r>
              <a:rPr lang="en-US" b="1" dirty="0"/>
              <a:t>He reared up </a:t>
            </a:r>
            <a:r>
              <a:rPr lang="en-US" b="1" dirty="0">
                <a:ln>
                  <a:solidFill>
                    <a:schemeClr val="tx1"/>
                  </a:solidFill>
                </a:ln>
                <a:solidFill>
                  <a:srgbClr val="C00000"/>
                </a:solidFill>
              </a:rPr>
              <a:t>altars for Baal, made a grove</a:t>
            </a:r>
            <a:r>
              <a:rPr lang="en-US" dirty="0">
                <a:ln>
                  <a:solidFill>
                    <a:schemeClr val="tx1"/>
                  </a:solidFill>
                </a:ln>
                <a:solidFill>
                  <a:srgbClr val="C00000"/>
                </a:solidFill>
              </a:rPr>
              <a:t>, </a:t>
            </a:r>
            <a:r>
              <a:rPr lang="en-US" dirty="0"/>
              <a:t>like King Ahab </a:t>
            </a:r>
            <a:r>
              <a:rPr lang="en-US" b="1" dirty="0"/>
              <a:t>to </a:t>
            </a:r>
            <a:r>
              <a:rPr lang="en-US" b="1" dirty="0">
                <a:ln>
                  <a:solidFill>
                    <a:schemeClr val="tx1"/>
                  </a:solidFill>
                </a:ln>
                <a:solidFill>
                  <a:srgbClr val="C00000"/>
                </a:solidFill>
              </a:rPr>
              <a:t>worship and serve all the host of heaven.</a:t>
            </a:r>
          </a:p>
          <a:p>
            <a:pPr marL="514350" indent="-514350">
              <a:buClr>
                <a:srgbClr val="002060"/>
              </a:buClr>
              <a:buFont typeface="+mj-lt"/>
              <a:buAutoNum type="arabicPeriod" startAt="2"/>
            </a:pPr>
            <a:r>
              <a:rPr lang="en-US" b="1" dirty="0">
                <a:ln>
                  <a:solidFill>
                    <a:schemeClr val="tx1"/>
                  </a:solidFill>
                </a:ln>
                <a:solidFill>
                  <a:srgbClr val="C00000"/>
                </a:solidFill>
              </a:rPr>
              <a:t>He built altars </a:t>
            </a:r>
            <a:r>
              <a:rPr lang="en-US" b="1" u="sng" dirty="0">
                <a:ln>
                  <a:solidFill>
                    <a:schemeClr val="tx1"/>
                  </a:solidFill>
                </a:ln>
                <a:solidFill>
                  <a:srgbClr val="C00000"/>
                </a:solidFill>
              </a:rPr>
              <a:t>in the house</a:t>
            </a:r>
            <a:r>
              <a:rPr lang="en-US" b="1" dirty="0">
                <a:ln>
                  <a:solidFill>
                    <a:schemeClr val="tx1"/>
                  </a:solidFill>
                </a:ln>
                <a:solidFill>
                  <a:srgbClr val="C00000"/>
                </a:solidFill>
              </a:rPr>
              <a:t> </a:t>
            </a:r>
            <a:r>
              <a:rPr lang="en-US" b="1" dirty="0"/>
              <a:t>of </a:t>
            </a:r>
            <a:r>
              <a:rPr lang="en-US" b="1" dirty="0">
                <a:ln>
                  <a:solidFill>
                    <a:srgbClr val="002060"/>
                  </a:solidFill>
                </a:ln>
                <a:solidFill>
                  <a:srgbClr val="0070C0"/>
                </a:solidFill>
              </a:rPr>
              <a:t>Yahuah …</a:t>
            </a:r>
            <a:r>
              <a:rPr lang="en-US" b="1" dirty="0">
                <a:solidFill>
                  <a:srgbClr val="0070C0"/>
                </a:solidFill>
              </a:rPr>
              <a:t> </a:t>
            </a:r>
            <a:endParaRPr lang="en-US" dirty="0"/>
          </a:p>
          <a:p>
            <a:pPr marL="514350" indent="-514350">
              <a:buClr>
                <a:srgbClr val="002060"/>
              </a:buClr>
              <a:buFont typeface="+mj-lt"/>
              <a:buAutoNum type="arabicPeriod" startAt="2"/>
            </a:pPr>
            <a:r>
              <a:rPr lang="en-US" dirty="0">
                <a:ln>
                  <a:solidFill>
                    <a:schemeClr val="tx1"/>
                  </a:solidFill>
                </a:ln>
                <a:solidFill>
                  <a:srgbClr val="C00000"/>
                </a:solidFill>
              </a:rPr>
              <a:t>… </a:t>
            </a:r>
            <a:r>
              <a:rPr lang="en-US" b="1" dirty="0">
                <a:ln>
                  <a:solidFill>
                    <a:schemeClr val="tx1"/>
                  </a:solidFill>
                </a:ln>
                <a:solidFill>
                  <a:srgbClr val="C00000"/>
                </a:solidFill>
              </a:rPr>
              <a:t>for all the host of heaven</a:t>
            </a:r>
            <a:r>
              <a:rPr lang="en-US" dirty="0">
                <a:ln>
                  <a:solidFill>
                    <a:schemeClr val="tx1"/>
                  </a:solidFill>
                </a:ln>
                <a:solidFill>
                  <a:srgbClr val="C00000"/>
                </a:solidFill>
              </a:rPr>
              <a:t>.</a:t>
            </a:r>
          </a:p>
          <a:p>
            <a:pPr marL="514350" indent="-514350">
              <a:buClr>
                <a:srgbClr val="002060"/>
              </a:buClr>
              <a:buFont typeface="+mj-lt"/>
              <a:buAutoNum type="arabicPeriod" startAt="2"/>
            </a:pPr>
            <a:r>
              <a:rPr lang="en-US" dirty="0"/>
              <a:t>He </a:t>
            </a:r>
            <a:r>
              <a:rPr lang="en-US" b="1" dirty="0">
                <a:ln>
                  <a:solidFill>
                    <a:schemeClr val="tx1"/>
                  </a:solidFill>
                </a:ln>
                <a:solidFill>
                  <a:srgbClr val="FFC000"/>
                </a:solidFill>
              </a:rPr>
              <a:t>made his son pass through the fire</a:t>
            </a:r>
            <a:r>
              <a:rPr lang="en-US" dirty="0">
                <a:ln>
                  <a:solidFill>
                    <a:schemeClr val="tx1"/>
                  </a:solidFill>
                </a:ln>
                <a:solidFill>
                  <a:srgbClr val="FFC000"/>
                </a:solidFill>
              </a:rPr>
              <a:t>; </a:t>
            </a:r>
            <a:br>
              <a:rPr lang="en-US" dirty="0"/>
            </a:br>
            <a:r>
              <a:rPr lang="en-US" dirty="0"/>
              <a:t>observed times, </a:t>
            </a:r>
            <a:r>
              <a:rPr lang="en-US" b="1" dirty="0">
                <a:ln>
                  <a:solidFill>
                    <a:schemeClr val="tx1"/>
                  </a:solidFill>
                </a:ln>
                <a:solidFill>
                  <a:srgbClr val="FFC000"/>
                </a:solidFill>
              </a:rPr>
              <a:t>used enchantments; </a:t>
            </a:r>
            <a:br>
              <a:rPr lang="en-US" b="1" dirty="0">
                <a:ln>
                  <a:solidFill>
                    <a:schemeClr val="tx1"/>
                  </a:solidFill>
                </a:ln>
                <a:solidFill>
                  <a:srgbClr val="FFC000"/>
                </a:solidFill>
              </a:rPr>
            </a:br>
            <a:r>
              <a:rPr lang="en-US" b="1" dirty="0">
                <a:ln>
                  <a:solidFill>
                    <a:schemeClr val="tx1"/>
                  </a:solidFill>
                </a:ln>
                <a:solidFill>
                  <a:srgbClr val="FFC000"/>
                </a:solidFill>
              </a:rPr>
              <a:t>dealt with familiar spirits and wizards</a:t>
            </a:r>
            <a:r>
              <a:rPr lang="en-US" dirty="0">
                <a:ln>
                  <a:solidFill>
                    <a:schemeClr val="tx1"/>
                  </a:solidFill>
                </a:ln>
                <a:solidFill>
                  <a:srgbClr val="FFC000"/>
                </a:solidFill>
              </a:rPr>
              <a:t>.  </a:t>
            </a:r>
            <a:br>
              <a:rPr lang="en-US" dirty="0">
                <a:ln>
                  <a:solidFill>
                    <a:schemeClr val="tx1"/>
                  </a:solidFill>
                </a:ln>
              </a:rPr>
            </a:br>
            <a:r>
              <a:rPr lang="en-US" dirty="0"/>
              <a:t>He wrought much wickedness in the sight </a:t>
            </a:r>
            <a:br>
              <a:rPr lang="en-US" dirty="0"/>
            </a:br>
            <a:r>
              <a:rPr lang="en-US" dirty="0"/>
              <a:t>of </a:t>
            </a:r>
            <a:r>
              <a:rPr lang="en-US" b="1" dirty="0">
                <a:ln>
                  <a:solidFill>
                    <a:srgbClr val="002060"/>
                  </a:solidFill>
                </a:ln>
                <a:solidFill>
                  <a:srgbClr val="0070C0"/>
                </a:solidFill>
              </a:rPr>
              <a:t>Yahuah,</a:t>
            </a:r>
            <a:r>
              <a:rPr lang="en-US" dirty="0">
                <a:ln>
                  <a:solidFill>
                    <a:srgbClr val="002060"/>
                  </a:solidFill>
                </a:ln>
              </a:rPr>
              <a:t> </a:t>
            </a:r>
            <a:r>
              <a:rPr lang="en-US" dirty="0"/>
              <a:t>to provoke him to anger.</a:t>
            </a:r>
          </a:p>
          <a:p>
            <a:pPr marL="514350" indent="-514350">
              <a:buClr>
                <a:srgbClr val="002060"/>
              </a:buClr>
              <a:buFont typeface="+mj-lt"/>
              <a:buAutoNum type="arabicPeriod" startAt="2"/>
            </a:pPr>
            <a:r>
              <a:rPr lang="en-US" b="1" dirty="0"/>
              <a:t>He </a:t>
            </a:r>
            <a:r>
              <a:rPr lang="en-US" b="1" dirty="0">
                <a:ln>
                  <a:solidFill>
                    <a:schemeClr val="tx1"/>
                  </a:solidFill>
                </a:ln>
                <a:solidFill>
                  <a:srgbClr val="FF0000"/>
                </a:solidFill>
              </a:rPr>
              <a:t>set a graven image </a:t>
            </a:r>
            <a:r>
              <a:rPr lang="en-US" b="1" dirty="0"/>
              <a:t>of the grove that</a:t>
            </a:r>
            <a:br>
              <a:rPr lang="en-US" b="1" dirty="0"/>
            </a:br>
            <a:r>
              <a:rPr lang="en-US" b="1" dirty="0"/>
              <a:t> he had made </a:t>
            </a:r>
            <a:r>
              <a:rPr lang="en-US" b="1" dirty="0">
                <a:ln>
                  <a:solidFill>
                    <a:schemeClr val="tx1"/>
                  </a:solidFill>
                </a:ln>
                <a:solidFill>
                  <a:srgbClr val="FF0000"/>
                </a:solidFill>
              </a:rPr>
              <a:t>in the house </a:t>
            </a:r>
            <a:r>
              <a:rPr lang="en-US" b="1" dirty="0">
                <a:ln>
                  <a:solidFill>
                    <a:srgbClr val="002060"/>
                  </a:solidFill>
                </a:ln>
                <a:solidFill>
                  <a:srgbClr val="0070C0"/>
                </a:solidFill>
              </a:rPr>
              <a:t>[of Yahuah</a:t>
            </a:r>
            <a:r>
              <a:rPr lang="en-US" dirty="0">
                <a:ln>
                  <a:solidFill>
                    <a:srgbClr val="002060"/>
                  </a:solidFill>
                </a:ln>
                <a:solidFill>
                  <a:srgbClr val="0070C0"/>
                </a:solidFill>
              </a:rPr>
              <a:t>] …</a:t>
            </a:r>
            <a:endParaRPr lang="en-US" dirty="0">
              <a:ln>
                <a:solidFill>
                  <a:srgbClr val="002060"/>
                </a:solidFill>
              </a:ln>
            </a:endParaRPr>
          </a:p>
        </p:txBody>
      </p:sp>
      <p:sp>
        <p:nvSpPr>
          <p:cNvPr id="5" name="Content Placeholder 3"/>
          <p:cNvSpPr txBox="1">
            <a:spLocks/>
          </p:cNvSpPr>
          <p:nvPr/>
        </p:nvSpPr>
        <p:spPr>
          <a:xfrm>
            <a:off x="6553200" y="2357524"/>
            <a:ext cx="5334000" cy="4424275"/>
          </a:xfrm>
          <a:prstGeom prst="rect">
            <a:avLst/>
          </a:prstGeom>
        </p:spPr>
        <p:txBody>
          <a:bodyPr>
            <a:normAutofit fontScale="62500" lnSpcReduction="20000"/>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514350" indent="-514350">
              <a:buClr>
                <a:srgbClr val="002060"/>
              </a:buClr>
              <a:buFont typeface="+mj-lt"/>
              <a:buAutoNum type="arabicPeriod" startAt="2"/>
            </a:pPr>
            <a:r>
              <a:rPr lang="en-US" b="1" dirty="0">
                <a:ln>
                  <a:solidFill>
                    <a:srgbClr val="002060"/>
                  </a:solidFill>
                </a:ln>
                <a:solidFill>
                  <a:srgbClr val="922E2E"/>
                </a:solidFill>
              </a:rPr>
              <a:t>King Josiah </a:t>
            </a:r>
            <a:r>
              <a:rPr lang="en-US" dirty="0"/>
              <a:t>went up into the house of </a:t>
            </a:r>
            <a:r>
              <a:rPr lang="en-US" b="1" dirty="0">
                <a:ln>
                  <a:solidFill>
                    <a:srgbClr val="002060"/>
                  </a:solidFill>
                </a:ln>
                <a:solidFill>
                  <a:srgbClr val="0070C0"/>
                </a:solidFill>
              </a:rPr>
              <a:t>Yahuah, </a:t>
            </a:r>
            <a:r>
              <a:rPr lang="en-US" dirty="0"/>
              <a:t>with all the inhabitants, priests and prophets.  He </a:t>
            </a:r>
            <a:r>
              <a:rPr lang="en-US" b="1" dirty="0">
                <a:ln>
                  <a:solidFill>
                    <a:srgbClr val="002060"/>
                  </a:solidFill>
                </a:ln>
                <a:solidFill>
                  <a:srgbClr val="922E2E"/>
                </a:solidFill>
              </a:rPr>
              <a:t>read</a:t>
            </a:r>
            <a:r>
              <a:rPr lang="en-US" dirty="0"/>
              <a:t> to all, </a:t>
            </a:r>
            <a:r>
              <a:rPr lang="en-US" b="1" dirty="0">
                <a:ln>
                  <a:solidFill>
                    <a:srgbClr val="002060"/>
                  </a:solidFill>
                </a:ln>
                <a:solidFill>
                  <a:srgbClr val="922E2E"/>
                </a:solidFill>
              </a:rPr>
              <a:t>the words of the book of the covenant</a:t>
            </a:r>
            <a:r>
              <a:rPr lang="en-US" dirty="0">
                <a:ln>
                  <a:solidFill>
                    <a:srgbClr val="002060"/>
                  </a:solidFill>
                </a:ln>
                <a:solidFill>
                  <a:srgbClr val="922E2E"/>
                </a:solidFill>
              </a:rPr>
              <a:t> </a:t>
            </a:r>
            <a:r>
              <a:rPr lang="en-US" dirty="0"/>
              <a:t>found in the house of </a:t>
            </a:r>
            <a:r>
              <a:rPr lang="en-US" b="1" dirty="0">
                <a:ln>
                  <a:solidFill>
                    <a:srgbClr val="002060"/>
                  </a:solidFill>
                </a:ln>
                <a:solidFill>
                  <a:srgbClr val="0070C0"/>
                </a:solidFill>
              </a:rPr>
              <a:t>Yahuah.</a:t>
            </a:r>
            <a:endParaRPr lang="en-US" dirty="0">
              <a:ln>
                <a:solidFill>
                  <a:srgbClr val="002060"/>
                </a:solidFill>
              </a:ln>
            </a:endParaRPr>
          </a:p>
          <a:p>
            <a:pPr marL="514350" indent="-514350">
              <a:buClr>
                <a:srgbClr val="002060"/>
              </a:buClr>
              <a:buFont typeface="+mj-lt"/>
              <a:buAutoNum type="arabicPeriod" startAt="2"/>
            </a:pPr>
            <a:r>
              <a:rPr lang="en-US" dirty="0"/>
              <a:t>The </a:t>
            </a:r>
            <a:r>
              <a:rPr lang="en-US" b="1" dirty="0">
                <a:ln>
                  <a:solidFill>
                    <a:srgbClr val="0070C0"/>
                  </a:solidFill>
                </a:ln>
                <a:solidFill>
                  <a:srgbClr val="002060"/>
                </a:solidFill>
              </a:rPr>
              <a:t>king made a covenant</a:t>
            </a:r>
            <a:r>
              <a:rPr lang="en-US" dirty="0"/>
              <a:t> before </a:t>
            </a:r>
            <a:r>
              <a:rPr lang="en-US" b="1" dirty="0">
                <a:ln>
                  <a:solidFill>
                    <a:srgbClr val="002060"/>
                  </a:solidFill>
                </a:ln>
                <a:solidFill>
                  <a:srgbClr val="0070C0"/>
                </a:solidFill>
              </a:rPr>
              <a:t>Yahuah</a:t>
            </a:r>
            <a:r>
              <a:rPr lang="en-US" dirty="0">
                <a:solidFill>
                  <a:srgbClr val="0070C0"/>
                </a:solidFill>
              </a:rPr>
              <a:t> </a:t>
            </a:r>
            <a:r>
              <a:rPr lang="en-US" dirty="0"/>
              <a:t>to perform the words of this covenant. </a:t>
            </a:r>
          </a:p>
          <a:p>
            <a:pPr marL="514350" indent="-514350">
              <a:buClr>
                <a:srgbClr val="002060"/>
              </a:buClr>
              <a:buFont typeface="+mj-lt"/>
              <a:buAutoNum type="arabicPeriod" startAt="2"/>
            </a:pPr>
            <a:r>
              <a:rPr lang="en-US" dirty="0"/>
              <a:t>The king commanded all the </a:t>
            </a:r>
            <a:r>
              <a:rPr lang="en-US" b="1" dirty="0">
                <a:ln>
                  <a:solidFill>
                    <a:srgbClr val="0070C0"/>
                  </a:solidFill>
                </a:ln>
                <a:solidFill>
                  <a:srgbClr val="C00000"/>
                </a:solidFill>
              </a:rPr>
              <a:t>vessels</a:t>
            </a:r>
            <a:r>
              <a:rPr lang="en-US" dirty="0"/>
              <a:t> that </a:t>
            </a:r>
            <a:br>
              <a:rPr lang="en-US" dirty="0"/>
            </a:br>
            <a:r>
              <a:rPr lang="en-US" dirty="0"/>
              <a:t>were made </a:t>
            </a:r>
            <a:r>
              <a:rPr lang="en-US" b="1" dirty="0">
                <a:ln>
                  <a:solidFill>
                    <a:srgbClr val="0070C0"/>
                  </a:solidFill>
                </a:ln>
                <a:solidFill>
                  <a:srgbClr val="C00000"/>
                </a:solidFill>
              </a:rPr>
              <a:t>for Baal, the grove, and all the</a:t>
            </a:r>
            <a:br>
              <a:rPr lang="en-US" b="1" dirty="0">
                <a:ln>
                  <a:solidFill>
                    <a:srgbClr val="0070C0"/>
                  </a:solidFill>
                </a:ln>
                <a:solidFill>
                  <a:srgbClr val="C00000"/>
                </a:solidFill>
              </a:rPr>
            </a:br>
            <a:r>
              <a:rPr lang="en-US" b="1" dirty="0">
                <a:ln>
                  <a:solidFill>
                    <a:srgbClr val="0070C0"/>
                  </a:solidFill>
                </a:ln>
                <a:solidFill>
                  <a:srgbClr val="C00000"/>
                </a:solidFill>
              </a:rPr>
              <a:t> host of heaven to be burned.</a:t>
            </a:r>
          </a:p>
          <a:p>
            <a:pPr marL="514350" indent="-514350">
              <a:buClr>
                <a:srgbClr val="002060"/>
              </a:buClr>
              <a:buFont typeface="+mj-lt"/>
              <a:buAutoNum type="arabicPeriod" startAt="2"/>
            </a:pPr>
            <a:r>
              <a:rPr lang="en-US" b="1" dirty="0">
                <a:ln>
                  <a:solidFill>
                    <a:srgbClr val="002060"/>
                  </a:solidFill>
                </a:ln>
                <a:solidFill>
                  <a:srgbClr val="922E2E"/>
                </a:solidFill>
              </a:rPr>
              <a:t>He put down the idolatrous priests ordained </a:t>
            </a:r>
            <a:br>
              <a:rPr lang="en-US" b="1" dirty="0">
                <a:ln>
                  <a:solidFill>
                    <a:srgbClr val="002060"/>
                  </a:solidFill>
                </a:ln>
                <a:solidFill>
                  <a:srgbClr val="922E2E"/>
                </a:solidFill>
              </a:rPr>
            </a:br>
            <a:r>
              <a:rPr lang="en-US" b="1" dirty="0">
                <a:ln>
                  <a:solidFill>
                    <a:srgbClr val="002060"/>
                  </a:solidFill>
                </a:ln>
                <a:solidFill>
                  <a:srgbClr val="922E2E"/>
                </a:solidFill>
              </a:rPr>
              <a:t>by the kings of Judah to burn incense unto Baal, the sun, moon, planets, and to all the </a:t>
            </a:r>
            <a:br>
              <a:rPr lang="en-US" b="1" dirty="0">
                <a:ln>
                  <a:solidFill>
                    <a:srgbClr val="002060"/>
                  </a:solidFill>
                </a:ln>
                <a:solidFill>
                  <a:srgbClr val="922E2E"/>
                </a:solidFill>
              </a:rPr>
            </a:br>
            <a:r>
              <a:rPr lang="en-US" b="1" dirty="0">
                <a:ln>
                  <a:solidFill>
                    <a:srgbClr val="002060"/>
                  </a:solidFill>
                </a:ln>
                <a:solidFill>
                  <a:srgbClr val="922E2E"/>
                </a:solidFill>
              </a:rPr>
              <a:t>host of heaven in the high places of Judah. </a:t>
            </a:r>
          </a:p>
          <a:p>
            <a:pPr marL="514350" indent="-514350">
              <a:buClr>
                <a:srgbClr val="002060"/>
              </a:buClr>
              <a:buFont typeface="+mj-lt"/>
              <a:buAutoNum type="arabicPeriod" startAt="2"/>
            </a:pPr>
            <a:r>
              <a:rPr lang="en-US" dirty="0"/>
              <a:t>He also </a:t>
            </a:r>
            <a:r>
              <a:rPr lang="en-US" b="1" dirty="0">
                <a:ln>
                  <a:solidFill>
                    <a:srgbClr val="0070C0"/>
                  </a:solidFill>
                </a:ln>
                <a:solidFill>
                  <a:srgbClr val="C00000"/>
                </a:solidFill>
              </a:rPr>
              <a:t>removed the image </a:t>
            </a:r>
            <a:r>
              <a:rPr lang="en-US" dirty="0"/>
              <a:t>of the grove from the house of </a:t>
            </a:r>
            <a:r>
              <a:rPr lang="en-US" b="1" dirty="0">
                <a:ln>
                  <a:solidFill>
                    <a:srgbClr val="002060"/>
                  </a:solidFill>
                </a:ln>
                <a:solidFill>
                  <a:srgbClr val="0070C0"/>
                </a:solidFill>
              </a:rPr>
              <a:t>Yahuah, </a:t>
            </a:r>
            <a:r>
              <a:rPr lang="en-US" b="1" dirty="0">
                <a:ln>
                  <a:solidFill>
                    <a:srgbClr val="0070C0"/>
                  </a:solidFill>
                </a:ln>
                <a:solidFill>
                  <a:srgbClr val="C00000"/>
                </a:solidFill>
              </a:rPr>
              <a:t>made by Manasseh </a:t>
            </a:r>
            <a:r>
              <a:rPr lang="en-US" dirty="0"/>
              <a:t>to be burned and stamped to small powder.  </a:t>
            </a:r>
          </a:p>
        </p:txBody>
      </p:sp>
      <p:sp>
        <p:nvSpPr>
          <p:cNvPr id="9" name="Text Placeholder 9"/>
          <p:cNvSpPr txBox="1">
            <a:spLocks/>
          </p:cNvSpPr>
          <p:nvPr/>
        </p:nvSpPr>
        <p:spPr>
          <a:xfrm>
            <a:off x="5638800" y="1639076"/>
            <a:ext cx="914400" cy="640080"/>
          </a:xfrm>
          <a:prstGeom prst="rect">
            <a:avLst/>
          </a:prstGeom>
          <a:gradFill flip="none" rotWithShape="1">
            <a:gsLst>
              <a:gs pos="0">
                <a:schemeClr val="accent4"/>
              </a:gs>
              <a:gs pos="48000">
                <a:schemeClr val="bg1"/>
              </a:gs>
              <a:gs pos="100000">
                <a:schemeClr val="accent1"/>
              </a:gs>
            </a:gsLst>
            <a:lin ang="10800000" scaled="1"/>
            <a:tileRect/>
          </a:gradFill>
          <a:scene3d>
            <a:camera prst="orthographicFront"/>
            <a:lightRig rig="threePt" dir="t"/>
          </a:scene3d>
          <a:sp3d>
            <a:bevelT w="152400" h="50800" prst="softRound"/>
          </a:sp3d>
        </p:spPr>
        <p:txBody>
          <a:bodyPr vert="horz" rtlCol="0" anchor="ctr">
            <a:noAutofit/>
          </a:bodyPr>
          <a:lstStyle>
            <a:lvl1pPr marL="0" indent="0" algn="l" rtl="0" eaLnBrk="1" latinLnBrk="0" hangingPunct="1">
              <a:spcBef>
                <a:spcPts val="700"/>
              </a:spcBef>
              <a:buClr>
                <a:schemeClr val="accent2"/>
              </a:buClr>
              <a:buSzPct val="100000"/>
              <a:buFontTx/>
              <a:buNone/>
              <a:defRPr kumimoji="0" sz="2000" b="1" kern="1200">
                <a:solidFill>
                  <a:srgbClr val="FFFFFF"/>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lgn="ctr"/>
            <a:r>
              <a:rPr lang="en-US" sz="4000" dirty="0">
                <a:ln w="1905">
                  <a:solidFill>
                    <a:schemeClr val="tx1">
                      <a:lumMod val="65000"/>
                      <a:lumOff val="35000"/>
                    </a:schemeClr>
                  </a:solidFill>
                </a:ln>
                <a:solidFill>
                  <a:schemeClr val="bg1"/>
                </a:solidFill>
                <a:effectLst>
                  <a:innerShdw blurRad="69850" dist="43180" dir="5400000">
                    <a:srgbClr val="000000">
                      <a:alpha val="65000"/>
                    </a:srgbClr>
                  </a:innerShdw>
                </a:effectLst>
              </a:rPr>
              <a:t>&amp;</a:t>
            </a:r>
          </a:p>
        </p:txBody>
      </p:sp>
    </p:spTree>
    <p:extLst>
      <p:ext uri="{BB962C8B-B14F-4D97-AF65-F5344CB8AC3E}">
        <p14:creationId xmlns:p14="http://schemas.microsoft.com/office/powerpoint/2010/main" val="2007293327"/>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500"/>
                                        <p:tgtEl>
                                          <p:spTgt spid="4">
                                            <p:txEl>
                                              <p:pRg st="0" end="0"/>
                                            </p:txEl>
                                          </p:spTgt>
                                        </p:tgtEl>
                                      </p:cBhvr>
                                    </p:animEffect>
                                    <p:anim calcmode="lin" valueType="num">
                                      <p:cBhvr>
                                        <p:cTn id="8" dur="1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22" presetClass="entr" presetSubtype="8" fill="hold" nodeType="afterEffect">
                                  <p:stCondLst>
                                    <p:cond delay="75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wipe(left)">
                                      <p:cBhvr>
                                        <p:cTn id="13" dur="1750"/>
                                        <p:tgtEl>
                                          <p:spTgt spid="4">
                                            <p:txEl>
                                              <p:pRg st="1" end="1"/>
                                            </p:txEl>
                                          </p:spTgt>
                                        </p:tgtEl>
                                      </p:cBhvr>
                                    </p:animEffect>
                                  </p:childTnLst>
                                </p:cTn>
                              </p:par>
                            </p:childTnLst>
                          </p:cTn>
                        </p:par>
                        <p:par>
                          <p:cTn id="14" fill="hold">
                            <p:stCondLst>
                              <p:cond delay="4000"/>
                            </p:stCondLst>
                            <p:childTnLst>
                              <p:par>
                                <p:cTn id="15" presetID="22" presetClass="entr" presetSubtype="8" fill="hold" nodeType="afterEffect">
                                  <p:stCondLst>
                                    <p:cond delay="75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1750"/>
                                        <p:tgtEl>
                                          <p:spTgt spid="4">
                                            <p:txEl>
                                              <p:pRg st="2" end="2"/>
                                            </p:txEl>
                                          </p:spTgt>
                                        </p:tgtEl>
                                      </p:cBhvr>
                                    </p:animEffect>
                                  </p:childTnLst>
                                </p:cTn>
                              </p:par>
                            </p:childTnLst>
                          </p:cTn>
                        </p:par>
                        <p:par>
                          <p:cTn id="18" fill="hold">
                            <p:stCondLst>
                              <p:cond delay="6500"/>
                            </p:stCondLst>
                            <p:childTnLst>
                              <p:par>
                                <p:cTn id="19" presetID="22" presetClass="entr" presetSubtype="8" fill="hold" nodeType="afterEffect">
                                  <p:stCondLst>
                                    <p:cond delay="75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wipe(left)">
                                      <p:cBhvr>
                                        <p:cTn id="21" dur="1750"/>
                                        <p:tgtEl>
                                          <p:spTgt spid="4">
                                            <p:txEl>
                                              <p:pRg st="3" end="3"/>
                                            </p:txEl>
                                          </p:spTgt>
                                        </p:tgtEl>
                                      </p:cBhvr>
                                    </p:animEffect>
                                  </p:childTnLst>
                                </p:cTn>
                              </p:par>
                            </p:childTnLst>
                          </p:cTn>
                        </p:par>
                        <p:par>
                          <p:cTn id="22" fill="hold">
                            <p:stCondLst>
                              <p:cond delay="9000"/>
                            </p:stCondLst>
                            <p:childTnLst>
                              <p:par>
                                <p:cTn id="23" presetID="22" presetClass="entr" presetSubtype="8" fill="hold" nodeType="afterEffect">
                                  <p:stCondLst>
                                    <p:cond delay="750"/>
                                  </p:stCondLst>
                                  <p:childTnLst>
                                    <p:set>
                                      <p:cBhvr>
                                        <p:cTn id="24" dur="1" fill="hold">
                                          <p:stCondLst>
                                            <p:cond delay="0"/>
                                          </p:stCondLst>
                                        </p:cTn>
                                        <p:tgtEl>
                                          <p:spTgt spid="4">
                                            <p:txEl>
                                              <p:pRg st="4" end="4"/>
                                            </p:txEl>
                                          </p:spTgt>
                                        </p:tgtEl>
                                        <p:attrNameLst>
                                          <p:attrName>style.visibility</p:attrName>
                                        </p:attrNameLst>
                                      </p:cBhvr>
                                      <p:to>
                                        <p:strVal val="visible"/>
                                      </p:to>
                                    </p:set>
                                    <p:animEffect transition="in" filter="wipe(left)">
                                      <p:cBhvr>
                                        <p:cTn id="25" dur="1750"/>
                                        <p:tgtEl>
                                          <p:spTgt spid="4">
                                            <p:txEl>
                                              <p:pRg st="4" end="4"/>
                                            </p:txEl>
                                          </p:spTgt>
                                        </p:tgtEl>
                                      </p:cBhvr>
                                    </p:animEffect>
                                  </p:childTnLst>
                                </p:cTn>
                              </p:par>
                            </p:childTnLst>
                          </p:cTn>
                        </p:par>
                        <p:par>
                          <p:cTn id="26" fill="hold">
                            <p:stCondLst>
                              <p:cond delay="11500"/>
                            </p:stCondLst>
                            <p:childTnLst>
                              <p:par>
                                <p:cTn id="27" presetID="22" presetClass="entr" presetSubtype="8" fill="hold" nodeType="afterEffect">
                                  <p:stCondLst>
                                    <p:cond delay="750"/>
                                  </p:stCondLst>
                                  <p:childTnLst>
                                    <p:set>
                                      <p:cBhvr>
                                        <p:cTn id="28" dur="1" fill="hold">
                                          <p:stCondLst>
                                            <p:cond delay="0"/>
                                          </p:stCondLst>
                                        </p:cTn>
                                        <p:tgtEl>
                                          <p:spTgt spid="4">
                                            <p:txEl>
                                              <p:pRg st="5" end="5"/>
                                            </p:txEl>
                                          </p:spTgt>
                                        </p:tgtEl>
                                        <p:attrNameLst>
                                          <p:attrName>style.visibility</p:attrName>
                                        </p:attrNameLst>
                                      </p:cBhvr>
                                      <p:to>
                                        <p:strVal val="visible"/>
                                      </p:to>
                                    </p:set>
                                    <p:animEffect transition="in" filter="wipe(left)">
                                      <p:cBhvr>
                                        <p:cTn id="29" dur="1750"/>
                                        <p:tgtEl>
                                          <p:spTgt spid="4">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5">
                                            <p:txEl>
                                              <p:pRg st="0" end="0"/>
                                            </p:txEl>
                                          </p:spTgt>
                                        </p:tgtEl>
                                        <p:attrNameLst>
                                          <p:attrName>style.visibility</p:attrName>
                                        </p:attrNameLst>
                                      </p:cBhvr>
                                      <p:to>
                                        <p:strVal val="visible"/>
                                      </p:to>
                                    </p:set>
                                    <p:animEffect transition="in" filter="fade">
                                      <p:cBhvr>
                                        <p:cTn id="34" dur="1500"/>
                                        <p:tgtEl>
                                          <p:spTgt spid="5">
                                            <p:txEl>
                                              <p:pRg st="0" end="0"/>
                                            </p:txEl>
                                          </p:spTgt>
                                        </p:tgtEl>
                                      </p:cBhvr>
                                    </p:animEffect>
                                    <p:anim calcmode="lin" valueType="num">
                                      <p:cBhvr>
                                        <p:cTn id="35" dur="1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36" dur="1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37" fill="hold">
                            <p:stCondLst>
                              <p:cond delay="1500"/>
                            </p:stCondLst>
                            <p:childTnLst>
                              <p:par>
                                <p:cTn id="38" presetID="22" presetClass="entr" presetSubtype="8" fill="hold" nodeType="afterEffect">
                                  <p:stCondLst>
                                    <p:cond delay="750"/>
                                  </p:stCondLst>
                                  <p:childTnLst>
                                    <p:set>
                                      <p:cBhvr>
                                        <p:cTn id="39" dur="1" fill="hold">
                                          <p:stCondLst>
                                            <p:cond delay="0"/>
                                          </p:stCondLst>
                                        </p:cTn>
                                        <p:tgtEl>
                                          <p:spTgt spid="5">
                                            <p:txEl>
                                              <p:pRg st="1" end="1"/>
                                            </p:txEl>
                                          </p:spTgt>
                                        </p:tgtEl>
                                        <p:attrNameLst>
                                          <p:attrName>style.visibility</p:attrName>
                                        </p:attrNameLst>
                                      </p:cBhvr>
                                      <p:to>
                                        <p:strVal val="visible"/>
                                      </p:to>
                                    </p:set>
                                    <p:animEffect transition="in" filter="wipe(left)">
                                      <p:cBhvr>
                                        <p:cTn id="40" dur="1750"/>
                                        <p:tgtEl>
                                          <p:spTgt spid="5">
                                            <p:txEl>
                                              <p:pRg st="1" end="1"/>
                                            </p:txEl>
                                          </p:spTgt>
                                        </p:tgtEl>
                                      </p:cBhvr>
                                    </p:animEffect>
                                  </p:childTnLst>
                                </p:cTn>
                              </p:par>
                            </p:childTnLst>
                          </p:cTn>
                        </p:par>
                        <p:par>
                          <p:cTn id="41" fill="hold">
                            <p:stCondLst>
                              <p:cond delay="4000"/>
                            </p:stCondLst>
                            <p:childTnLst>
                              <p:par>
                                <p:cTn id="42" presetID="22" presetClass="entr" presetSubtype="8" fill="hold" nodeType="afterEffect">
                                  <p:stCondLst>
                                    <p:cond delay="750"/>
                                  </p:stCondLst>
                                  <p:childTnLst>
                                    <p:set>
                                      <p:cBhvr>
                                        <p:cTn id="43" dur="1" fill="hold">
                                          <p:stCondLst>
                                            <p:cond delay="0"/>
                                          </p:stCondLst>
                                        </p:cTn>
                                        <p:tgtEl>
                                          <p:spTgt spid="5">
                                            <p:txEl>
                                              <p:pRg st="2" end="2"/>
                                            </p:txEl>
                                          </p:spTgt>
                                        </p:tgtEl>
                                        <p:attrNameLst>
                                          <p:attrName>style.visibility</p:attrName>
                                        </p:attrNameLst>
                                      </p:cBhvr>
                                      <p:to>
                                        <p:strVal val="visible"/>
                                      </p:to>
                                    </p:set>
                                    <p:animEffect transition="in" filter="wipe(left)">
                                      <p:cBhvr>
                                        <p:cTn id="44" dur="1750"/>
                                        <p:tgtEl>
                                          <p:spTgt spid="5">
                                            <p:txEl>
                                              <p:pRg st="2" end="2"/>
                                            </p:txEl>
                                          </p:spTgt>
                                        </p:tgtEl>
                                      </p:cBhvr>
                                    </p:animEffect>
                                  </p:childTnLst>
                                </p:cTn>
                              </p:par>
                            </p:childTnLst>
                          </p:cTn>
                        </p:par>
                        <p:par>
                          <p:cTn id="45" fill="hold">
                            <p:stCondLst>
                              <p:cond delay="6500"/>
                            </p:stCondLst>
                            <p:childTnLst>
                              <p:par>
                                <p:cTn id="46" presetID="22" presetClass="entr" presetSubtype="8" fill="hold" nodeType="afterEffect">
                                  <p:stCondLst>
                                    <p:cond delay="750"/>
                                  </p:stCondLst>
                                  <p:childTnLst>
                                    <p:set>
                                      <p:cBhvr>
                                        <p:cTn id="47" dur="1" fill="hold">
                                          <p:stCondLst>
                                            <p:cond delay="0"/>
                                          </p:stCondLst>
                                        </p:cTn>
                                        <p:tgtEl>
                                          <p:spTgt spid="5">
                                            <p:txEl>
                                              <p:pRg st="3" end="3"/>
                                            </p:txEl>
                                          </p:spTgt>
                                        </p:tgtEl>
                                        <p:attrNameLst>
                                          <p:attrName>style.visibility</p:attrName>
                                        </p:attrNameLst>
                                      </p:cBhvr>
                                      <p:to>
                                        <p:strVal val="visible"/>
                                      </p:to>
                                    </p:set>
                                    <p:animEffect transition="in" filter="wipe(left)">
                                      <p:cBhvr>
                                        <p:cTn id="48" dur="1750"/>
                                        <p:tgtEl>
                                          <p:spTgt spid="5">
                                            <p:txEl>
                                              <p:pRg st="3" end="3"/>
                                            </p:txEl>
                                          </p:spTgt>
                                        </p:tgtEl>
                                      </p:cBhvr>
                                    </p:animEffect>
                                  </p:childTnLst>
                                </p:cTn>
                              </p:par>
                            </p:childTnLst>
                          </p:cTn>
                        </p:par>
                        <p:par>
                          <p:cTn id="49" fill="hold">
                            <p:stCondLst>
                              <p:cond delay="9000"/>
                            </p:stCondLst>
                            <p:childTnLst>
                              <p:par>
                                <p:cTn id="50" presetID="22" presetClass="entr" presetSubtype="8" fill="hold" nodeType="afterEffect">
                                  <p:stCondLst>
                                    <p:cond delay="750"/>
                                  </p:stCondLst>
                                  <p:childTnLst>
                                    <p:set>
                                      <p:cBhvr>
                                        <p:cTn id="51" dur="1" fill="hold">
                                          <p:stCondLst>
                                            <p:cond delay="0"/>
                                          </p:stCondLst>
                                        </p:cTn>
                                        <p:tgtEl>
                                          <p:spTgt spid="5">
                                            <p:txEl>
                                              <p:pRg st="4" end="4"/>
                                            </p:txEl>
                                          </p:spTgt>
                                        </p:tgtEl>
                                        <p:attrNameLst>
                                          <p:attrName>style.visibility</p:attrName>
                                        </p:attrNameLst>
                                      </p:cBhvr>
                                      <p:to>
                                        <p:strVal val="visible"/>
                                      </p:to>
                                    </p:set>
                                    <p:animEffect transition="in" filter="wipe(left)">
                                      <p:cBhvr>
                                        <p:cTn id="52" dur="175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12192000" cy="990600"/>
          </a:xfrm>
        </p:spPr>
        <p:txBody>
          <a:bodyPr>
            <a:normAutofit/>
            <a:scene3d>
              <a:camera prst="orthographicFront"/>
              <a:lightRig rig="threePt" dir="t"/>
            </a:scene3d>
            <a:sp3d extrusionH="57150">
              <a:bevelT w="38100" h="38100"/>
            </a:sp3d>
          </a:bodyPr>
          <a:lstStyle/>
          <a:p>
            <a:pPr algn="ctr"/>
            <a:r>
              <a:rPr lang="en-US" sz="4800" b="1" dirty="0">
                <a:ln w="10541" cmpd="sng">
                  <a:solidFill>
                    <a:schemeClr val="accent1">
                      <a:shade val="88000"/>
                      <a:satMod val="110000"/>
                    </a:schemeClr>
                  </a:solidFill>
                  <a:prstDash val="solid"/>
                </a:ln>
                <a:solidFill>
                  <a:srgbClr val="00B0F0"/>
                </a:solidFill>
                <a:latin typeface="Cooper Black" pitchFamily="18" charset="0"/>
              </a:rPr>
              <a:t>4)  </a:t>
            </a:r>
            <a:r>
              <a:rPr lang="en-US" sz="4800" b="1" dirty="0" err="1">
                <a:ln w="10541" cmpd="sng">
                  <a:solidFill>
                    <a:schemeClr val="accent1">
                      <a:shade val="88000"/>
                      <a:satMod val="110000"/>
                    </a:schemeClr>
                  </a:solidFill>
                  <a:prstDash val="solid"/>
                </a:ln>
                <a:solidFill>
                  <a:srgbClr val="00B0F0"/>
                </a:solidFill>
                <a:latin typeface="Cooper Black" pitchFamily="18" charset="0"/>
              </a:rPr>
              <a:t>Fausset’s</a:t>
            </a:r>
            <a:r>
              <a:rPr lang="en-US" sz="4800" b="1" dirty="0">
                <a:ln w="10541" cmpd="sng">
                  <a:solidFill>
                    <a:schemeClr val="accent1">
                      <a:shade val="88000"/>
                      <a:satMod val="110000"/>
                    </a:schemeClr>
                  </a:solidFill>
                  <a:prstDash val="solid"/>
                </a:ln>
                <a:solidFill>
                  <a:srgbClr val="00B0F0"/>
                </a:solidFill>
                <a:latin typeface="Cooper Black" pitchFamily="18" charset="0"/>
              </a:rPr>
              <a:t>  Bible  Dictionary</a:t>
            </a:r>
          </a:p>
        </p:txBody>
      </p:sp>
      <p:sp>
        <p:nvSpPr>
          <p:cNvPr id="3" name="Content Placeholder 2"/>
          <p:cNvSpPr>
            <a:spLocks noGrp="1"/>
          </p:cNvSpPr>
          <p:nvPr>
            <p:ph sz="quarter" idx="1"/>
          </p:nvPr>
        </p:nvSpPr>
        <p:spPr>
          <a:xfrm>
            <a:off x="76200" y="1676400"/>
            <a:ext cx="11963400" cy="5181600"/>
          </a:xfrm>
          <a:noFill/>
          <a:ln>
            <a:noFill/>
          </a:ln>
          <a:effectLst/>
        </p:spPr>
        <p:style>
          <a:lnRef idx="1">
            <a:schemeClr val="accent2"/>
          </a:lnRef>
          <a:fillRef idx="2">
            <a:schemeClr val="accent2"/>
          </a:fillRef>
          <a:effectRef idx="1">
            <a:schemeClr val="accent2"/>
          </a:effectRef>
          <a:fontRef idx="minor">
            <a:schemeClr val="dk1"/>
          </a:fontRef>
        </p:style>
        <p:txBody>
          <a:bodyPr>
            <a:noAutofit/>
            <a:scene3d>
              <a:camera prst="orthographicFront"/>
              <a:lightRig rig="threePt" dir="t"/>
            </a:scene3d>
            <a:sp3d extrusionH="57150">
              <a:bevelT w="38100" h="38100" prst="angle"/>
            </a:sp3d>
          </a:bodyPr>
          <a:lstStyle/>
          <a:p>
            <a:pPr>
              <a:buFont typeface="Arial" pitchFamily="34" charset="0"/>
              <a:buChar char="•"/>
            </a:pPr>
            <a:r>
              <a:rPr lang="en-US" sz="2400" b="1" u="sng" dirty="0">
                <a:effectLst>
                  <a:glow rad="63500">
                    <a:schemeClr val="accent4">
                      <a:satMod val="175000"/>
                      <a:alpha val="40000"/>
                    </a:schemeClr>
                  </a:glow>
                </a:effectLst>
              </a:rPr>
              <a:t>MOON</a:t>
            </a:r>
            <a:r>
              <a:rPr lang="en-US" sz="2400" b="1" dirty="0">
                <a:effectLst>
                  <a:glow rad="63500">
                    <a:schemeClr val="accent4">
                      <a:satMod val="175000"/>
                      <a:alpha val="40000"/>
                    </a:schemeClr>
                  </a:glow>
                </a:effectLst>
              </a:rPr>
              <a:t>.</a:t>
            </a:r>
            <a:r>
              <a:rPr lang="en-US" sz="2400" dirty="0">
                <a:effectLst>
                  <a:glow rad="63500">
                    <a:schemeClr val="accent4">
                      <a:satMod val="175000"/>
                      <a:alpha val="40000"/>
                    </a:schemeClr>
                  </a:glow>
                </a:effectLst>
              </a:rPr>
              <a:t>   </a:t>
            </a:r>
            <a:r>
              <a:rPr lang="en-US" sz="2400" dirty="0">
                <a:solidFill>
                  <a:srgbClr val="C00000"/>
                </a:solidFill>
                <a:effectLst>
                  <a:glow rad="63500">
                    <a:schemeClr val="accent4">
                      <a:satMod val="175000"/>
                      <a:alpha val="40000"/>
                    </a:schemeClr>
                  </a:glow>
                </a:effectLst>
              </a:rPr>
              <a:t>Instead of </a:t>
            </a:r>
            <a:r>
              <a:rPr lang="en-US" sz="1800" dirty="0">
                <a:solidFill>
                  <a:schemeClr val="tx1">
                    <a:lumMod val="65000"/>
                    <a:lumOff val="35000"/>
                  </a:schemeClr>
                </a:solidFill>
                <a:effectLst>
                  <a:glow rad="63500">
                    <a:schemeClr val="accent4">
                      <a:satMod val="175000"/>
                      <a:alpha val="40000"/>
                    </a:schemeClr>
                  </a:glow>
                </a:effectLst>
              </a:rPr>
              <a:t>[the moon]</a:t>
            </a:r>
            <a:r>
              <a:rPr lang="en-US" sz="2400" dirty="0">
                <a:solidFill>
                  <a:srgbClr val="C00000"/>
                </a:solidFill>
                <a:effectLst>
                  <a:glow rad="63500">
                    <a:schemeClr val="accent4">
                      <a:satMod val="175000"/>
                      <a:alpha val="40000"/>
                    </a:schemeClr>
                  </a:glow>
                </a:effectLst>
              </a:rPr>
              <a:t> being regarded as a person and worshipped, </a:t>
            </a:r>
            <a:br>
              <a:rPr lang="en-US" sz="2400" dirty="0">
                <a:solidFill>
                  <a:srgbClr val="C00000"/>
                </a:solidFill>
                <a:effectLst>
                  <a:glow rad="63500">
                    <a:schemeClr val="accent4">
                      <a:satMod val="175000"/>
                      <a:alpha val="40000"/>
                    </a:schemeClr>
                  </a:glow>
                </a:effectLst>
              </a:rPr>
            </a:br>
            <a:r>
              <a:rPr lang="en-US" sz="2400" dirty="0">
                <a:solidFill>
                  <a:srgbClr val="C00000"/>
                </a:solidFill>
                <a:effectLst>
                  <a:glow rad="63500">
                    <a:schemeClr val="accent4">
                      <a:satMod val="175000"/>
                      <a:alpha val="40000"/>
                    </a:schemeClr>
                  </a:glow>
                </a:effectLst>
              </a:rPr>
              <a:t>as it was by the surrounding nations, </a:t>
            </a:r>
            <a:r>
              <a:rPr lang="en-US" sz="2400" dirty="0">
                <a:ln>
                  <a:solidFill>
                    <a:srgbClr val="002060"/>
                  </a:solidFill>
                </a:ln>
                <a:solidFill>
                  <a:srgbClr val="00B0F0"/>
                </a:solidFill>
                <a:effectLst>
                  <a:glow rad="63500">
                    <a:schemeClr val="accent4">
                      <a:satMod val="175000"/>
                      <a:alpha val="40000"/>
                    </a:schemeClr>
                  </a:glow>
                </a:effectLst>
              </a:rPr>
              <a:t>in Scripture it is God's creature </a:t>
            </a:r>
            <a:br>
              <a:rPr lang="en-US" sz="2400" dirty="0">
                <a:ln>
                  <a:solidFill>
                    <a:srgbClr val="002060"/>
                  </a:solidFill>
                </a:ln>
                <a:solidFill>
                  <a:srgbClr val="00B0F0"/>
                </a:solidFill>
                <a:effectLst>
                  <a:glow rad="63500">
                    <a:schemeClr val="accent4">
                      <a:satMod val="175000"/>
                      <a:alpha val="40000"/>
                    </a:schemeClr>
                  </a:glow>
                </a:effectLst>
              </a:rPr>
            </a:br>
            <a:r>
              <a:rPr lang="en-US" sz="2400" dirty="0">
                <a:ln>
                  <a:solidFill>
                    <a:srgbClr val="002060"/>
                  </a:solidFill>
                </a:ln>
                <a:solidFill>
                  <a:srgbClr val="00B0F0"/>
                </a:solidFill>
                <a:effectLst>
                  <a:glow rad="63500">
                    <a:schemeClr val="accent4">
                      <a:satMod val="175000"/>
                      <a:alpha val="40000"/>
                    </a:schemeClr>
                  </a:glow>
                </a:effectLst>
              </a:rPr>
              <a:t>"made for</a:t>
            </a:r>
            <a:r>
              <a:rPr lang="en-US" sz="2400" dirty="0">
                <a:solidFill>
                  <a:srgbClr val="00B0F0"/>
                </a:solidFill>
                <a:effectLst>
                  <a:glow rad="63500">
                    <a:schemeClr val="accent4">
                      <a:satMod val="175000"/>
                      <a:alpha val="40000"/>
                    </a:schemeClr>
                  </a:glow>
                </a:effectLst>
              </a:rPr>
              <a:t> </a:t>
            </a:r>
            <a:r>
              <a:rPr lang="en-US" sz="1800" dirty="0">
                <a:solidFill>
                  <a:schemeClr val="tx2">
                    <a:lumMod val="40000"/>
                    <a:lumOff val="60000"/>
                  </a:schemeClr>
                </a:solidFill>
                <a:effectLst>
                  <a:glow rad="63500">
                    <a:schemeClr val="accent4">
                      <a:satMod val="175000"/>
                      <a:alpha val="40000"/>
                    </a:schemeClr>
                  </a:glow>
                </a:effectLst>
              </a:rPr>
              <a:t>[</a:t>
            </a:r>
            <a:r>
              <a:rPr lang="en-US" sz="1800" dirty="0">
                <a:solidFill>
                  <a:schemeClr val="tx2">
                    <a:lumMod val="60000"/>
                    <a:lumOff val="40000"/>
                  </a:schemeClr>
                </a:solidFill>
                <a:effectLst>
                  <a:glow rad="63500">
                    <a:schemeClr val="accent4">
                      <a:satMod val="175000"/>
                      <a:alpha val="40000"/>
                    </a:schemeClr>
                  </a:glow>
                </a:effectLst>
              </a:rPr>
              <a:t>prophetic</a:t>
            </a:r>
            <a:r>
              <a:rPr lang="en-US" sz="1800" dirty="0">
                <a:solidFill>
                  <a:schemeClr val="tx2">
                    <a:lumMod val="40000"/>
                    <a:lumOff val="60000"/>
                  </a:schemeClr>
                </a:solidFill>
                <a:effectLst>
                  <a:glow rad="63500">
                    <a:schemeClr val="accent4">
                      <a:satMod val="175000"/>
                      <a:alpha val="40000"/>
                    </a:schemeClr>
                  </a:glow>
                </a:effectLst>
              </a:rPr>
              <a:t>] </a:t>
            </a:r>
            <a:r>
              <a:rPr lang="en-US" sz="2400" dirty="0">
                <a:ln>
                  <a:solidFill>
                    <a:srgbClr val="002060"/>
                  </a:solidFill>
                </a:ln>
                <a:solidFill>
                  <a:srgbClr val="00B0F0"/>
                </a:solidFill>
                <a:effectLst>
                  <a:glow rad="63500">
                    <a:schemeClr val="accent4">
                      <a:satMod val="175000"/>
                      <a:alpha val="40000"/>
                    </a:schemeClr>
                  </a:glow>
                </a:effectLst>
              </a:rPr>
              <a:t>signs,</a:t>
            </a:r>
            <a:r>
              <a:rPr lang="en-US" sz="2400" dirty="0">
                <a:solidFill>
                  <a:srgbClr val="00B0F0"/>
                </a:solidFill>
                <a:effectLst>
                  <a:glow rad="63500">
                    <a:schemeClr val="accent4">
                      <a:satMod val="175000"/>
                      <a:alpha val="40000"/>
                    </a:schemeClr>
                  </a:glow>
                </a:effectLst>
              </a:rPr>
              <a:t> </a:t>
            </a:r>
            <a:r>
              <a:rPr lang="en-US" sz="1800" dirty="0">
                <a:solidFill>
                  <a:schemeClr val="tx2">
                    <a:lumMod val="60000"/>
                    <a:lumOff val="40000"/>
                  </a:schemeClr>
                </a:solidFill>
                <a:effectLst>
                  <a:glow rad="63500">
                    <a:schemeClr val="accent4">
                      <a:satMod val="175000"/>
                      <a:alpha val="40000"/>
                    </a:schemeClr>
                  </a:glow>
                </a:effectLst>
              </a:rPr>
              <a:t>[agricultural] </a:t>
            </a:r>
            <a:r>
              <a:rPr lang="en-US" sz="2400" dirty="0">
                <a:ln>
                  <a:solidFill>
                    <a:srgbClr val="002060"/>
                  </a:solidFill>
                </a:ln>
                <a:solidFill>
                  <a:srgbClr val="00B0F0"/>
                </a:solidFill>
                <a:effectLst>
                  <a:glow rad="63500">
                    <a:schemeClr val="accent4">
                      <a:satMod val="175000"/>
                      <a:alpha val="40000"/>
                    </a:schemeClr>
                  </a:glow>
                </a:effectLst>
              </a:rPr>
              <a:t>seasons, days, and years”</a:t>
            </a:r>
            <a:r>
              <a:rPr lang="en-US" sz="2400" dirty="0">
                <a:ln>
                  <a:solidFill>
                    <a:srgbClr val="002060"/>
                  </a:solidFill>
                </a:ln>
                <a:effectLst>
                  <a:glow rad="63500">
                    <a:schemeClr val="accent4">
                      <a:satMod val="175000"/>
                      <a:alpha val="40000"/>
                    </a:schemeClr>
                  </a:glow>
                </a:effectLst>
              </a:rPr>
              <a:t> </a:t>
            </a:r>
            <a:r>
              <a:rPr lang="en-US" sz="2400" dirty="0">
                <a:effectLst>
                  <a:glow rad="63500">
                    <a:schemeClr val="accent4">
                      <a:satMod val="175000"/>
                      <a:alpha val="40000"/>
                    </a:schemeClr>
                  </a:glow>
                </a:effectLst>
              </a:rPr>
              <a:t>(Ps 104:19).  </a:t>
            </a:r>
            <a:br>
              <a:rPr lang="en-US" sz="2400" dirty="0">
                <a:effectLst>
                  <a:glow rad="63500">
                    <a:schemeClr val="accent4">
                      <a:satMod val="175000"/>
                      <a:alpha val="40000"/>
                    </a:schemeClr>
                  </a:glow>
                </a:effectLst>
              </a:rPr>
            </a:br>
            <a:endParaRPr lang="en-US" sz="1100" dirty="0">
              <a:effectLst>
                <a:glow rad="63500">
                  <a:schemeClr val="accent4">
                    <a:satMod val="175000"/>
                    <a:alpha val="40000"/>
                  </a:schemeClr>
                </a:glow>
              </a:effectLst>
            </a:endParaRPr>
          </a:p>
          <a:p>
            <a:pPr>
              <a:buFont typeface="Arial" pitchFamily="34" charset="0"/>
              <a:buChar char="•"/>
            </a:pPr>
            <a:r>
              <a:rPr lang="en-US" sz="2400" dirty="0">
                <a:effectLst>
                  <a:glow rad="63500">
                    <a:schemeClr val="accent4">
                      <a:satMod val="175000"/>
                      <a:alpha val="40000"/>
                    </a:schemeClr>
                  </a:glow>
                </a:effectLst>
              </a:rPr>
              <a:t>The brightness of the moon in the East, guiding the traveler by night when </a:t>
            </a:r>
            <a:br>
              <a:rPr lang="en-US" sz="2400" dirty="0">
                <a:effectLst>
                  <a:glow rad="63500">
                    <a:schemeClr val="accent4">
                      <a:satMod val="175000"/>
                      <a:alpha val="40000"/>
                    </a:schemeClr>
                  </a:glow>
                </a:effectLst>
              </a:rPr>
            </a:br>
            <a:r>
              <a:rPr lang="en-US" sz="2400" dirty="0">
                <a:effectLst>
                  <a:glow rad="63500">
                    <a:schemeClr val="accent4">
                      <a:satMod val="175000"/>
                      <a:alpha val="40000"/>
                    </a:schemeClr>
                  </a:glow>
                </a:effectLst>
              </a:rPr>
              <a:t>the heat of day is past, gives it a prominence which it has not with us (Ps 8:3).  </a:t>
            </a:r>
            <a:br>
              <a:rPr lang="en-US" sz="2400" dirty="0">
                <a:effectLst>
                  <a:glow rad="63500">
                    <a:schemeClr val="accent4">
                      <a:satMod val="175000"/>
                      <a:alpha val="40000"/>
                    </a:schemeClr>
                  </a:glow>
                </a:effectLst>
              </a:rPr>
            </a:br>
            <a:r>
              <a:rPr lang="en-US" sz="2400" dirty="0">
                <a:effectLst>
                  <a:glow rad="63500">
                    <a:schemeClr val="accent4">
                      <a:satMod val="175000"/>
                      <a:alpha val="40000"/>
                    </a:schemeClr>
                  </a:glow>
                </a:effectLst>
              </a:rPr>
              <a:t>In </a:t>
            </a:r>
            <a:r>
              <a:rPr lang="en-US" sz="2400" b="1" dirty="0">
                <a:ln>
                  <a:solidFill>
                    <a:srgbClr val="002060"/>
                  </a:solidFill>
                </a:ln>
                <a:solidFill>
                  <a:srgbClr val="00B0F0"/>
                </a:solidFill>
                <a:effectLst>
                  <a:glow rad="63500">
                    <a:schemeClr val="accent4">
                      <a:satMod val="175000"/>
                      <a:alpha val="40000"/>
                    </a:schemeClr>
                  </a:glow>
                </a:effectLst>
              </a:rPr>
              <a:t>Ps 89:37</a:t>
            </a:r>
            <a:r>
              <a:rPr lang="en-US" sz="2400" dirty="0">
                <a:ln>
                  <a:solidFill>
                    <a:srgbClr val="002060"/>
                  </a:solidFill>
                </a:ln>
                <a:solidFill>
                  <a:srgbClr val="00B0F0"/>
                </a:solidFill>
                <a:effectLst>
                  <a:glow rad="63500">
                    <a:schemeClr val="accent4">
                      <a:satMod val="175000"/>
                      <a:alpha val="40000"/>
                    </a:schemeClr>
                  </a:glow>
                </a:effectLst>
              </a:rPr>
              <a:t> </a:t>
            </a:r>
            <a:r>
              <a:rPr lang="en-US" sz="2400" dirty="0">
                <a:effectLst>
                  <a:glow rad="63500">
                    <a:schemeClr val="accent4">
                      <a:satMod val="175000"/>
                      <a:alpha val="40000"/>
                    </a:schemeClr>
                  </a:glow>
                </a:effectLst>
              </a:rPr>
              <a:t>however </a:t>
            </a:r>
            <a:r>
              <a:rPr lang="en-US" sz="2400" b="1" u="sng" dirty="0">
                <a:solidFill>
                  <a:srgbClr val="C00000"/>
                </a:solidFill>
                <a:effectLst>
                  <a:glow rad="63500">
                    <a:schemeClr val="accent4">
                      <a:satMod val="175000"/>
                      <a:alpha val="40000"/>
                    </a:schemeClr>
                  </a:glow>
                  <a:outerShdw blurRad="69850" dist="43180" dir="5400000" sx="0" sy="0">
                    <a:srgbClr val="000000">
                      <a:alpha val="65000"/>
                    </a:srgbClr>
                  </a:outerShdw>
                </a:effectLst>
              </a:rPr>
              <a:t>the moon is not</a:t>
            </a:r>
            <a:r>
              <a:rPr lang="en-US" sz="2400" b="1" dirty="0">
                <a:solidFill>
                  <a:srgbClr val="C00000"/>
                </a:solidFill>
                <a:effectLst>
                  <a:glow rad="63500">
                    <a:schemeClr val="accent4">
                      <a:satMod val="175000"/>
                      <a:alpha val="40000"/>
                    </a:schemeClr>
                  </a:glow>
                  <a:outerShdw blurRad="69850" dist="43180" dir="5400000" sx="0" sy="0">
                    <a:srgbClr val="000000">
                      <a:alpha val="65000"/>
                    </a:srgbClr>
                  </a:outerShdw>
                </a:effectLst>
              </a:rPr>
              <a:t> the "faithful witness,"</a:t>
            </a:r>
            <a:r>
              <a:rPr lang="en-US" sz="2400" b="1" dirty="0">
                <a:solidFill>
                  <a:srgbClr val="FF9900"/>
                </a:solidFill>
                <a:effectLst>
                  <a:glow rad="63500">
                    <a:schemeClr val="accent4">
                      <a:satMod val="175000"/>
                      <a:alpha val="40000"/>
                    </a:schemeClr>
                  </a:glow>
                  <a:outerShdw blurRad="69850" dist="43180" dir="5400000" sx="0" sy="0">
                    <a:srgbClr val="000000">
                      <a:alpha val="65000"/>
                    </a:srgbClr>
                  </a:outerShdw>
                </a:effectLst>
              </a:rPr>
              <a:t> </a:t>
            </a:r>
            <a:r>
              <a:rPr lang="en-US" sz="2400" dirty="0">
                <a:effectLst>
                  <a:glow rad="63500">
                    <a:schemeClr val="accent4">
                      <a:satMod val="175000"/>
                      <a:alpha val="40000"/>
                    </a:schemeClr>
                  </a:glow>
                </a:effectLst>
              </a:rPr>
              <a:t>but </a:t>
            </a:r>
            <a:r>
              <a:rPr lang="en-US" sz="2400" b="1" dirty="0">
                <a:ln>
                  <a:solidFill>
                    <a:srgbClr val="002060"/>
                  </a:solidFill>
                </a:ln>
                <a:solidFill>
                  <a:srgbClr val="00B0F0"/>
                </a:solidFill>
                <a:effectLst>
                  <a:glow rad="63500">
                    <a:schemeClr val="accent4">
                      <a:satMod val="175000"/>
                      <a:alpha val="40000"/>
                    </a:schemeClr>
                  </a:glow>
                </a:effectLst>
              </a:rPr>
              <a:t>God is witness to His own oath; translated "and the witness [of God] in heaven </a:t>
            </a:r>
            <a:br>
              <a:rPr lang="en-US" sz="2400" b="1" dirty="0">
                <a:ln>
                  <a:solidFill>
                    <a:srgbClr val="002060"/>
                  </a:solidFill>
                </a:ln>
                <a:solidFill>
                  <a:srgbClr val="00B0F0"/>
                </a:solidFill>
                <a:effectLst>
                  <a:glow rad="63500">
                    <a:schemeClr val="accent4">
                      <a:satMod val="175000"/>
                      <a:alpha val="40000"/>
                    </a:schemeClr>
                  </a:glow>
                </a:effectLst>
              </a:rPr>
            </a:br>
            <a:r>
              <a:rPr lang="en-US" sz="2400" b="1" dirty="0">
                <a:ln>
                  <a:solidFill>
                    <a:srgbClr val="002060"/>
                  </a:solidFill>
                </a:ln>
                <a:solidFill>
                  <a:srgbClr val="00B0F0"/>
                </a:solidFill>
                <a:effectLst>
                  <a:glow rad="63500">
                    <a:schemeClr val="accent4">
                      <a:satMod val="175000"/>
                      <a:alpha val="40000"/>
                    </a:schemeClr>
                  </a:glow>
                </a:effectLst>
              </a:rPr>
              <a:t>is faithful,"</a:t>
            </a:r>
            <a:r>
              <a:rPr lang="en-US" sz="2400" b="1" dirty="0">
                <a:solidFill>
                  <a:srgbClr val="00B0F0"/>
                </a:solidFill>
                <a:effectLst>
                  <a:glow rad="63500">
                    <a:schemeClr val="accent4">
                      <a:satMod val="175000"/>
                      <a:alpha val="40000"/>
                    </a:schemeClr>
                  </a:glow>
                </a:effectLst>
              </a:rPr>
              <a:t> </a:t>
            </a:r>
            <a:r>
              <a:rPr lang="en-US" sz="2400" dirty="0">
                <a:effectLst>
                  <a:glow rad="63500">
                    <a:schemeClr val="accent4">
                      <a:satMod val="175000"/>
                      <a:alpha val="40000"/>
                    </a:schemeClr>
                  </a:glow>
                </a:effectLst>
              </a:rPr>
              <a:t>so </a:t>
            </a:r>
            <a:r>
              <a:rPr lang="en-US" sz="1600" dirty="0">
                <a:effectLst>
                  <a:glow rad="63500">
                    <a:schemeClr val="accent4">
                      <a:satMod val="175000"/>
                      <a:alpha val="40000"/>
                    </a:schemeClr>
                  </a:glow>
                </a:effectLst>
              </a:rPr>
              <a:t>[also]</a:t>
            </a:r>
            <a:r>
              <a:rPr lang="en-US" sz="2400" dirty="0">
                <a:effectLst>
                  <a:glow rad="63500">
                    <a:schemeClr val="accent4">
                      <a:satMod val="175000"/>
                      <a:alpha val="40000"/>
                    </a:schemeClr>
                  </a:glow>
                </a:effectLst>
              </a:rPr>
              <a:t> Ps 89:35 </a:t>
            </a:r>
            <a:r>
              <a:rPr lang="en-US" sz="1800" dirty="0">
                <a:solidFill>
                  <a:schemeClr val="tx1">
                    <a:lumMod val="85000"/>
                    <a:lumOff val="15000"/>
                  </a:schemeClr>
                </a:solidFill>
                <a:effectLst>
                  <a:glow rad="63500">
                    <a:schemeClr val="accent4">
                      <a:satMod val="175000"/>
                      <a:alpha val="40000"/>
                    </a:schemeClr>
                  </a:glow>
                </a:effectLst>
              </a:rPr>
              <a:t>[refers to meaning Yahuah has sworn this truth by His holiness].</a:t>
            </a:r>
            <a:br>
              <a:rPr lang="en-US" sz="1800" dirty="0">
                <a:solidFill>
                  <a:schemeClr val="tx1">
                    <a:lumMod val="85000"/>
                    <a:lumOff val="15000"/>
                  </a:schemeClr>
                </a:solidFill>
                <a:effectLst>
                  <a:glow rad="63500">
                    <a:schemeClr val="accent4">
                      <a:satMod val="175000"/>
                      <a:alpha val="40000"/>
                    </a:schemeClr>
                  </a:glow>
                </a:effectLst>
              </a:rPr>
            </a:br>
            <a:endParaRPr lang="en-US" sz="1100" dirty="0">
              <a:solidFill>
                <a:schemeClr val="tx1">
                  <a:lumMod val="85000"/>
                  <a:lumOff val="15000"/>
                </a:schemeClr>
              </a:solidFill>
              <a:effectLst>
                <a:glow rad="63500">
                  <a:schemeClr val="accent4">
                    <a:satMod val="175000"/>
                    <a:alpha val="40000"/>
                  </a:schemeClr>
                </a:glow>
              </a:effectLst>
            </a:endParaRPr>
          </a:p>
          <a:p>
            <a:pPr>
              <a:buFont typeface="Arial" pitchFamily="34" charset="0"/>
              <a:buChar char="•"/>
            </a:pPr>
            <a:r>
              <a:rPr lang="en-US" sz="2400" b="1" dirty="0">
                <a:ln>
                  <a:solidFill>
                    <a:srgbClr val="002060"/>
                  </a:solidFill>
                </a:ln>
                <a:solidFill>
                  <a:srgbClr val="00B050"/>
                </a:solidFill>
                <a:effectLst>
                  <a:glow rad="63500">
                    <a:schemeClr val="accent4">
                      <a:satMod val="175000"/>
                      <a:alpha val="40000"/>
                    </a:schemeClr>
                  </a:glow>
                  <a:outerShdw blurRad="69850" dist="43180" dir="5400000" sx="0" sy="0">
                    <a:srgbClr val="000000">
                      <a:alpha val="65000"/>
                    </a:srgbClr>
                  </a:outerShdw>
                </a:effectLst>
              </a:rPr>
              <a:t>It</a:t>
            </a:r>
            <a:r>
              <a:rPr lang="en-US" sz="2400" b="1" dirty="0">
                <a:solidFill>
                  <a:srgbClr val="00B050"/>
                </a:solidFill>
                <a:effectLst>
                  <a:glow rad="63500">
                    <a:schemeClr val="accent4">
                      <a:satMod val="175000"/>
                      <a:alpha val="40000"/>
                    </a:schemeClr>
                  </a:glow>
                  <a:outerShdw blurRad="69850" dist="43180" dir="5400000" sx="0" sy="0">
                    <a:srgbClr val="000000">
                      <a:alpha val="65000"/>
                    </a:srgbClr>
                  </a:outerShdw>
                </a:effectLst>
              </a:rPr>
              <a:t> </a:t>
            </a:r>
            <a:r>
              <a:rPr lang="en-US" sz="1800" dirty="0">
                <a:solidFill>
                  <a:schemeClr val="tx1">
                    <a:lumMod val="85000"/>
                    <a:lumOff val="15000"/>
                  </a:schemeClr>
                </a:solidFill>
                <a:effectLst>
                  <a:glow rad="63500">
                    <a:schemeClr val="accent4">
                      <a:satMod val="175000"/>
                      <a:alpha val="40000"/>
                    </a:schemeClr>
                  </a:glow>
                </a:effectLst>
              </a:rPr>
              <a:t>[the moon] </a:t>
            </a:r>
            <a:r>
              <a:rPr lang="en-US" sz="2400" b="1" dirty="0">
                <a:ln>
                  <a:solidFill>
                    <a:srgbClr val="002060"/>
                  </a:solidFill>
                </a:ln>
                <a:solidFill>
                  <a:srgbClr val="00B050"/>
                </a:solidFill>
                <a:effectLst>
                  <a:glow rad="63500">
                    <a:schemeClr val="accent4">
                      <a:satMod val="175000"/>
                      <a:alpha val="40000"/>
                    </a:schemeClr>
                  </a:glow>
                  <a:outerShdw blurRad="69850" dist="43180" dir="5400000" sx="0" sy="0">
                    <a:srgbClr val="000000">
                      <a:alpha val="65000"/>
                    </a:srgbClr>
                  </a:outerShdw>
                </a:effectLst>
              </a:rPr>
              <a:t>influences vegetable growth; </a:t>
            </a:r>
            <a:r>
              <a:rPr lang="en-US" sz="2400" dirty="0">
                <a:effectLst>
                  <a:glow rad="63500">
                    <a:schemeClr val="accent4">
                      <a:satMod val="175000"/>
                      <a:alpha val="40000"/>
                    </a:schemeClr>
                  </a:glow>
                </a:effectLst>
              </a:rPr>
              <a:t>Deut 33:14, </a:t>
            </a:r>
            <a:r>
              <a:rPr lang="en-US" sz="2400" b="1" dirty="0">
                <a:ln>
                  <a:solidFill>
                    <a:srgbClr val="002060"/>
                  </a:solidFill>
                </a:ln>
                <a:solidFill>
                  <a:srgbClr val="0070C0"/>
                </a:solidFill>
                <a:effectLst>
                  <a:glow rad="63500">
                    <a:schemeClr val="accent4">
                      <a:satMod val="175000"/>
                      <a:alpha val="40000"/>
                    </a:schemeClr>
                  </a:glow>
                  <a:outerShdw blurRad="69850" dist="43180" dir="5400000" sx="0" sy="0">
                    <a:srgbClr val="000000">
                      <a:alpha val="65000"/>
                    </a:srgbClr>
                  </a:outerShdw>
                </a:effectLst>
              </a:rPr>
              <a:t>"moons," namely, </a:t>
            </a:r>
            <a:br>
              <a:rPr lang="en-US" sz="2400" b="1" dirty="0">
                <a:ln>
                  <a:solidFill>
                    <a:srgbClr val="002060"/>
                  </a:solidFill>
                </a:ln>
                <a:solidFill>
                  <a:srgbClr val="0070C0"/>
                </a:solidFill>
                <a:effectLst>
                  <a:glow rad="63500">
                    <a:schemeClr val="accent4">
                      <a:satMod val="175000"/>
                      <a:alpha val="40000"/>
                    </a:schemeClr>
                  </a:glow>
                  <a:outerShdw blurRad="69850" dist="43180" dir="5400000" sx="0" sy="0">
                    <a:srgbClr val="000000">
                      <a:alpha val="65000"/>
                    </a:srgbClr>
                  </a:outerShdw>
                </a:effectLst>
              </a:rPr>
            </a:br>
            <a:r>
              <a:rPr lang="en-US" sz="2400" b="1" dirty="0">
                <a:ln>
                  <a:solidFill>
                    <a:srgbClr val="002060"/>
                  </a:solidFill>
                </a:ln>
                <a:solidFill>
                  <a:srgbClr val="0070C0"/>
                </a:solidFill>
                <a:effectLst>
                  <a:glow rad="63500">
                    <a:schemeClr val="accent4">
                      <a:satMod val="175000"/>
                      <a:alpha val="40000"/>
                    </a:schemeClr>
                  </a:glow>
                  <a:outerShdw blurRad="69850" dist="43180" dir="5400000" sx="0" sy="0">
                    <a:srgbClr val="000000">
                      <a:alpha val="65000"/>
                    </a:srgbClr>
                  </a:outerShdw>
                </a:effectLst>
              </a:rPr>
              <a:t>its phases, </a:t>
            </a:r>
            <a:r>
              <a:rPr lang="en-US" sz="2400" b="1" dirty="0">
                <a:ln>
                  <a:solidFill>
                    <a:srgbClr val="002060"/>
                  </a:solidFill>
                </a:ln>
                <a:solidFill>
                  <a:srgbClr val="00B050"/>
                </a:solidFill>
                <a:effectLst>
                  <a:glow rad="63500">
                    <a:schemeClr val="accent4">
                      <a:satMod val="175000"/>
                      <a:alpha val="40000"/>
                    </a:schemeClr>
                  </a:glow>
                  <a:outerShdw blurRad="69850" dist="43180" dir="5400000" sx="0" sy="0">
                    <a:srgbClr val="000000">
                      <a:alpha val="65000"/>
                    </a:srgbClr>
                  </a:outerShdw>
                </a:effectLst>
              </a:rPr>
              <a:t>others explain "months" as the times of ripening fruits.  </a:t>
            </a:r>
            <a:br>
              <a:rPr lang="en-US" sz="2400" b="1" dirty="0">
                <a:solidFill>
                  <a:srgbClr val="00B050"/>
                </a:solidFill>
                <a:effectLst>
                  <a:glow rad="63500">
                    <a:schemeClr val="accent4">
                      <a:satMod val="175000"/>
                      <a:alpha val="40000"/>
                    </a:schemeClr>
                  </a:glow>
                  <a:outerShdw blurRad="69850" dist="43180" dir="5400000" sx="0" sy="0">
                    <a:srgbClr val="000000">
                      <a:alpha val="65000"/>
                    </a:srgbClr>
                  </a:outerShdw>
                </a:effectLst>
              </a:rPr>
            </a:br>
            <a:r>
              <a:rPr lang="en-US" sz="1800" dirty="0">
                <a:effectLst>
                  <a:glow rad="63500">
                    <a:schemeClr val="accent4">
                      <a:satMod val="175000"/>
                      <a:alpha val="40000"/>
                    </a:schemeClr>
                  </a:glow>
                </a:effectLst>
              </a:rPr>
              <a:t>[Note:  These are ordinances of the moon.] </a:t>
            </a:r>
          </a:p>
        </p:txBody>
      </p:sp>
      <p:sp>
        <p:nvSpPr>
          <p:cNvPr id="6" name="Slide Number Placeholder 1"/>
          <p:cNvSpPr>
            <a:spLocks noGrp="1"/>
          </p:cNvSpPr>
          <p:nvPr>
            <p:ph type="sldNum" sz="quarter" idx="4294967295"/>
          </p:nvPr>
        </p:nvSpPr>
        <p:spPr>
          <a:xfrm>
            <a:off x="76200" y="1143000"/>
            <a:ext cx="609600" cy="457200"/>
          </a:xfrm>
          <a:prstGeom prst="rect">
            <a:avLst/>
          </a:prstGeom>
        </p:spPr>
        <p:txBody>
          <a:bodyPr/>
          <a:lstStyle/>
          <a:p>
            <a:fld id="{AA4C6552-42F6-43F2-A3FB-E92E8C09004E}" type="slidenum">
              <a:rPr lang="en-US" sz="1600" b="1" smtClean="0">
                <a:solidFill>
                  <a:srgbClr val="002060"/>
                </a:solidFill>
              </a:rPr>
              <a:pPr/>
              <a:t>51</a:t>
            </a:fld>
            <a:endParaRPr lang="en-US" b="1" dirty="0">
              <a:solidFill>
                <a:srgbClr val="002060"/>
              </a:solidFill>
            </a:endParaRPr>
          </a:p>
        </p:txBody>
      </p:sp>
    </p:spTree>
    <p:extLst>
      <p:ext uri="{BB962C8B-B14F-4D97-AF65-F5344CB8AC3E}">
        <p14:creationId xmlns:p14="http://schemas.microsoft.com/office/powerpoint/2010/main" val="3564623631"/>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250"/>
                                        <p:tgtEl>
                                          <p:spTgt spid="3">
                                            <p:txEl>
                                              <p:pRg st="1" end="1"/>
                                            </p:txEl>
                                          </p:spTgt>
                                        </p:tgtEl>
                                      </p:cBhvr>
                                    </p:animEffect>
                                    <p:anim calcmode="lin" valueType="num">
                                      <p:cBhvr>
                                        <p:cTn id="8" dur="125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25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250"/>
                                        <p:tgtEl>
                                          <p:spTgt spid="3">
                                            <p:txEl>
                                              <p:pRg st="2" end="2"/>
                                            </p:txEl>
                                          </p:spTgt>
                                        </p:tgtEl>
                                      </p:cBhvr>
                                    </p:animEffect>
                                    <p:anim calcmode="lin" valueType="num">
                                      <p:cBhvr>
                                        <p:cTn id="15" dur="125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25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scene3d>
              <a:camera prst="orthographicFront"/>
              <a:lightRig rig="threePt" dir="t"/>
            </a:scene3d>
            <a:sp3d extrusionH="57150">
              <a:bevelT h="25400" prst="softRound"/>
            </a:sp3d>
          </a:bodyPr>
          <a:lstStyle/>
          <a:p>
            <a:pPr algn="ctr"/>
            <a:r>
              <a:rPr lang="en-US" sz="4800" dirty="0">
                <a:solidFill>
                  <a:srgbClr val="00B0F0"/>
                </a:solidFill>
                <a:latin typeface="Cooper Black" pitchFamily="18" charset="0"/>
              </a:rPr>
              <a:t>Verses  for  </a:t>
            </a:r>
            <a:r>
              <a:rPr lang="en-US" sz="4800" dirty="0" err="1">
                <a:solidFill>
                  <a:srgbClr val="00B0F0"/>
                </a:solidFill>
                <a:latin typeface="Cooper Black" pitchFamily="18" charset="0"/>
              </a:rPr>
              <a:t>Fausset’s</a:t>
            </a:r>
            <a:r>
              <a:rPr lang="en-US" sz="4800" dirty="0">
                <a:solidFill>
                  <a:srgbClr val="00B0F0"/>
                </a:solidFill>
                <a:latin typeface="Cooper Black" pitchFamily="18" charset="0"/>
              </a:rPr>
              <a:t>  Comments</a:t>
            </a:r>
          </a:p>
        </p:txBody>
      </p:sp>
      <p:sp>
        <p:nvSpPr>
          <p:cNvPr id="3" name="Content Placeholder 2"/>
          <p:cNvSpPr>
            <a:spLocks noGrp="1"/>
          </p:cNvSpPr>
          <p:nvPr>
            <p:ph sz="quarter" idx="2"/>
          </p:nvPr>
        </p:nvSpPr>
        <p:spPr>
          <a:xfrm>
            <a:off x="812800" y="2438400"/>
            <a:ext cx="5181600" cy="4267200"/>
          </a:xfrm>
        </p:spPr>
        <p:txBody>
          <a:bodyPr>
            <a:normAutofit/>
          </a:bodyPr>
          <a:lstStyle/>
          <a:p>
            <a:pPr>
              <a:buFont typeface="Arial" pitchFamily="34" charset="0"/>
              <a:buChar char="•"/>
            </a:pPr>
            <a:r>
              <a:rPr lang="en-US" sz="2200" b="1" dirty="0">
                <a:solidFill>
                  <a:srgbClr val="006600"/>
                </a:solidFill>
              </a:rPr>
              <a:t>Ps 104:19  </a:t>
            </a:r>
            <a:r>
              <a:rPr lang="en-US" sz="2200" b="1" dirty="0">
                <a:solidFill>
                  <a:schemeClr val="accent2">
                    <a:lumMod val="50000"/>
                  </a:schemeClr>
                </a:solidFill>
              </a:rPr>
              <a:t>He appointed the moon for </a:t>
            </a:r>
            <a:r>
              <a:rPr lang="en-US" sz="2000" dirty="0">
                <a:solidFill>
                  <a:srgbClr val="006600"/>
                </a:solidFill>
              </a:rPr>
              <a:t>[agricultural] </a:t>
            </a:r>
            <a:r>
              <a:rPr lang="en-US" sz="2200" b="1" dirty="0">
                <a:solidFill>
                  <a:schemeClr val="accent2">
                    <a:lumMod val="50000"/>
                  </a:schemeClr>
                </a:solidFill>
              </a:rPr>
              <a:t>seasons: the sun </a:t>
            </a:r>
            <a:r>
              <a:rPr lang="en-US" sz="2200" b="1" dirty="0" err="1">
                <a:solidFill>
                  <a:schemeClr val="accent2">
                    <a:lumMod val="50000"/>
                  </a:schemeClr>
                </a:solidFill>
              </a:rPr>
              <a:t>knoweth</a:t>
            </a:r>
            <a:r>
              <a:rPr lang="en-US" sz="2200" b="1" dirty="0">
                <a:solidFill>
                  <a:schemeClr val="accent2">
                    <a:lumMod val="50000"/>
                  </a:schemeClr>
                </a:solidFill>
              </a:rPr>
              <a:t> his going down.  </a:t>
            </a:r>
            <a:r>
              <a:rPr lang="en-US" sz="2000" b="1" dirty="0">
                <a:ln w="1905"/>
                <a:solidFill>
                  <a:srgbClr val="006600"/>
                </a:solidFill>
                <a:effectLst>
                  <a:innerShdw blurRad="69850" dist="43180" dir="5400000">
                    <a:srgbClr val="000000">
                      <a:alpha val="65000"/>
                    </a:srgbClr>
                  </a:innerShdw>
                </a:effectLst>
              </a:rPr>
              <a:t>(Per </a:t>
            </a:r>
            <a:r>
              <a:rPr lang="en-US" sz="2000" b="1" dirty="0" err="1">
                <a:ln w="1905"/>
                <a:solidFill>
                  <a:srgbClr val="006600"/>
                </a:solidFill>
                <a:effectLst>
                  <a:innerShdw blurRad="69850" dist="43180" dir="5400000">
                    <a:srgbClr val="000000">
                      <a:alpha val="65000"/>
                    </a:srgbClr>
                  </a:innerShdw>
                </a:effectLst>
              </a:rPr>
              <a:t>Fausset</a:t>
            </a:r>
            <a:r>
              <a:rPr lang="en-US" sz="2000" b="1" dirty="0">
                <a:ln w="1905"/>
                <a:solidFill>
                  <a:srgbClr val="006600"/>
                </a:solidFill>
                <a:effectLst>
                  <a:innerShdw blurRad="69850" dist="43180" dir="5400000">
                    <a:srgbClr val="000000">
                      <a:alpha val="65000"/>
                    </a:srgbClr>
                  </a:innerShdw>
                </a:effectLst>
              </a:rPr>
              <a:t>:  the moon is not ordained for worship statutes.)  </a:t>
            </a:r>
            <a:br>
              <a:rPr lang="en-US" sz="1800" b="1" dirty="0">
                <a:ln w="1905"/>
                <a:solidFill>
                  <a:srgbClr val="006600"/>
                </a:solidFill>
                <a:effectLst>
                  <a:innerShdw blurRad="69850" dist="43180" dir="5400000">
                    <a:srgbClr val="000000">
                      <a:alpha val="65000"/>
                    </a:srgbClr>
                  </a:innerShdw>
                </a:effectLst>
              </a:rPr>
            </a:br>
            <a:endParaRPr lang="en-US" sz="900" dirty="0"/>
          </a:p>
          <a:p>
            <a:pPr>
              <a:buFont typeface="Arial" pitchFamily="34" charset="0"/>
              <a:buChar char="•"/>
            </a:pPr>
            <a:r>
              <a:rPr lang="en-US" sz="2200" b="1" dirty="0">
                <a:solidFill>
                  <a:srgbClr val="006600"/>
                </a:solidFill>
              </a:rPr>
              <a:t>Ps 8:3   </a:t>
            </a:r>
            <a:r>
              <a:rPr lang="en-US" sz="2200" b="1" dirty="0">
                <a:solidFill>
                  <a:schemeClr val="accent2">
                    <a:lumMod val="50000"/>
                  </a:schemeClr>
                </a:solidFill>
              </a:rPr>
              <a:t>When I consider thy heavens, the work of thy fingers, the moon and the stars, which thou hast ordained. </a:t>
            </a:r>
            <a:r>
              <a:rPr lang="en-US" sz="2000" b="1" dirty="0">
                <a:ln w="1905"/>
                <a:solidFill>
                  <a:srgbClr val="006600"/>
                </a:solidFill>
                <a:effectLst>
                  <a:glow rad="101600">
                    <a:schemeClr val="bg1"/>
                  </a:glow>
                  <a:innerShdw blurRad="69850" dist="43180" dir="5400000">
                    <a:srgbClr val="000000">
                      <a:alpha val="65000"/>
                    </a:srgbClr>
                  </a:innerShdw>
                </a:effectLst>
              </a:rPr>
              <a:t>(Per </a:t>
            </a:r>
            <a:r>
              <a:rPr lang="en-US" sz="2000" b="1" dirty="0" err="1">
                <a:ln w="1905"/>
                <a:solidFill>
                  <a:srgbClr val="006600"/>
                </a:solidFill>
                <a:effectLst>
                  <a:glow rad="101600">
                    <a:schemeClr val="bg1"/>
                  </a:glow>
                  <a:innerShdw blurRad="69850" dist="43180" dir="5400000">
                    <a:srgbClr val="000000">
                      <a:alpha val="65000"/>
                    </a:srgbClr>
                  </a:innerShdw>
                </a:effectLst>
              </a:rPr>
              <a:t>Fausset</a:t>
            </a:r>
            <a:r>
              <a:rPr lang="en-US" sz="2000" b="1" dirty="0">
                <a:ln w="1905"/>
                <a:solidFill>
                  <a:srgbClr val="006600"/>
                </a:solidFill>
                <a:effectLst>
                  <a:glow rad="101600">
                    <a:schemeClr val="bg1"/>
                  </a:glow>
                  <a:innerShdw blurRad="69850" dist="43180" dir="5400000">
                    <a:srgbClr val="000000">
                      <a:alpha val="65000"/>
                    </a:srgbClr>
                  </a:innerShdw>
                </a:effectLst>
              </a:rPr>
              <a:t> </a:t>
            </a:r>
            <a:r>
              <a:rPr lang="en-US" sz="1600" b="1" dirty="0">
                <a:ln w="1905"/>
                <a:solidFill>
                  <a:srgbClr val="006600"/>
                </a:solidFill>
                <a:effectLst>
                  <a:glow rad="101600">
                    <a:schemeClr val="bg1"/>
                  </a:glow>
                  <a:innerShdw blurRad="69850" dist="43180" dir="5400000">
                    <a:srgbClr val="000000">
                      <a:alpha val="65000"/>
                    </a:srgbClr>
                  </a:innerShdw>
                </a:effectLst>
              </a:rPr>
              <a:t>[next slide]</a:t>
            </a:r>
            <a:r>
              <a:rPr lang="en-US" sz="2000" b="1" dirty="0">
                <a:ln w="1905"/>
                <a:solidFill>
                  <a:srgbClr val="006600"/>
                </a:solidFill>
                <a:effectLst>
                  <a:glow rad="101600">
                    <a:schemeClr val="bg1"/>
                  </a:glow>
                  <a:innerShdw blurRad="69850" dist="43180" dir="5400000">
                    <a:srgbClr val="000000">
                      <a:alpha val="65000"/>
                    </a:srgbClr>
                  </a:innerShdw>
                </a:effectLst>
              </a:rPr>
              <a:t>:  the Creator is so awesome, not one part of creation should receive His worship.)</a:t>
            </a:r>
            <a:endParaRPr lang="en-US" sz="2000" dirty="0">
              <a:effectLst>
                <a:glow rad="101600">
                  <a:schemeClr val="bg1"/>
                </a:glow>
                <a:innerShdw blurRad="69850" dist="43180" dir="5400000">
                  <a:srgbClr val="000000">
                    <a:alpha val="65000"/>
                  </a:srgbClr>
                </a:innerShdw>
              </a:effectLst>
            </a:endParaRPr>
          </a:p>
          <a:p>
            <a:pPr marL="0" indent="0">
              <a:buNone/>
            </a:pPr>
            <a:endParaRPr lang="en-US" dirty="0">
              <a:effectLst>
                <a:glow rad="101600">
                  <a:schemeClr val="bg1"/>
                </a:glow>
              </a:effectLst>
            </a:endParaRPr>
          </a:p>
          <a:p>
            <a:pPr marL="0" indent="0">
              <a:buNone/>
            </a:pPr>
            <a:endParaRPr lang="en-US" dirty="0"/>
          </a:p>
        </p:txBody>
      </p:sp>
      <p:sp>
        <p:nvSpPr>
          <p:cNvPr id="4" name="Content Placeholder 3"/>
          <p:cNvSpPr>
            <a:spLocks noGrp="1"/>
          </p:cNvSpPr>
          <p:nvPr>
            <p:ph sz="quarter" idx="4"/>
          </p:nvPr>
        </p:nvSpPr>
        <p:spPr>
          <a:xfrm>
            <a:off x="6400800" y="2438400"/>
            <a:ext cx="5410200" cy="3581400"/>
          </a:xfrm>
        </p:spPr>
        <p:txBody>
          <a:bodyPr>
            <a:normAutofit fontScale="77500" lnSpcReduction="20000"/>
          </a:bodyPr>
          <a:lstStyle/>
          <a:p>
            <a:pPr marL="514350" indent="-514350">
              <a:buClr>
                <a:srgbClr val="006600"/>
              </a:buClr>
              <a:buFont typeface="+mj-lt"/>
              <a:buAutoNum type="arabicPeriod" startAt="34"/>
            </a:pPr>
            <a:r>
              <a:rPr lang="en-US" b="1" dirty="0">
                <a:solidFill>
                  <a:srgbClr val="006600"/>
                </a:solidFill>
              </a:rPr>
              <a:t>My covenant will I not break, nor alter the thing that is gone out of my lips.</a:t>
            </a:r>
          </a:p>
          <a:p>
            <a:pPr marL="514350" indent="-514350">
              <a:buClr>
                <a:srgbClr val="006600"/>
              </a:buClr>
              <a:buFont typeface="+mj-lt"/>
              <a:buAutoNum type="arabicPeriod" startAt="34"/>
            </a:pPr>
            <a:endParaRPr lang="en-US" sz="500" b="1" dirty="0">
              <a:solidFill>
                <a:srgbClr val="006600"/>
              </a:solidFill>
            </a:endParaRPr>
          </a:p>
          <a:p>
            <a:pPr marL="514350" indent="-514350">
              <a:buClr>
                <a:srgbClr val="006600"/>
              </a:buClr>
              <a:buFont typeface="+mj-lt"/>
              <a:buAutoNum type="arabicPeriod" startAt="34"/>
            </a:pPr>
            <a:r>
              <a:rPr lang="en-US" b="1" dirty="0">
                <a:solidFill>
                  <a:srgbClr val="006600"/>
                </a:solidFill>
              </a:rPr>
              <a:t>Once have I sworn by my holiness that </a:t>
            </a:r>
            <a:br>
              <a:rPr lang="en-US" b="1" dirty="0">
                <a:solidFill>
                  <a:srgbClr val="006600"/>
                </a:solidFill>
              </a:rPr>
            </a:br>
            <a:r>
              <a:rPr lang="en-US" b="1" dirty="0">
                <a:solidFill>
                  <a:srgbClr val="006600"/>
                </a:solidFill>
              </a:rPr>
              <a:t>I will not lie unto David</a:t>
            </a:r>
            <a:r>
              <a:rPr lang="en-US" dirty="0"/>
              <a:t> </a:t>
            </a:r>
            <a:r>
              <a:rPr lang="en-US" sz="2600" dirty="0"/>
              <a:t>[because </a:t>
            </a:r>
            <a:r>
              <a:rPr lang="en-US" sz="2600" b="1" dirty="0">
                <a:ln>
                  <a:solidFill>
                    <a:srgbClr val="002060"/>
                  </a:solidFill>
                </a:ln>
                <a:solidFill>
                  <a:srgbClr val="0070C0"/>
                </a:solidFill>
              </a:rPr>
              <a:t>Yahuah’s</a:t>
            </a:r>
            <a:r>
              <a:rPr lang="en-US" sz="2600" dirty="0"/>
              <a:t> witness is faithful].</a:t>
            </a:r>
          </a:p>
          <a:p>
            <a:pPr marL="514350" indent="-514350">
              <a:buClr>
                <a:srgbClr val="006600"/>
              </a:buClr>
              <a:buFont typeface="+mj-lt"/>
              <a:buAutoNum type="arabicPeriod" startAt="34"/>
            </a:pPr>
            <a:endParaRPr lang="en-US" sz="500" dirty="0"/>
          </a:p>
          <a:p>
            <a:pPr marL="514350" indent="-514350">
              <a:buClr>
                <a:srgbClr val="006600"/>
              </a:buClr>
              <a:buFont typeface="+mj-lt"/>
              <a:buAutoNum type="arabicPeriod" startAt="34"/>
            </a:pPr>
            <a:r>
              <a:rPr lang="en-US" b="1" dirty="0">
                <a:solidFill>
                  <a:srgbClr val="006600"/>
                </a:solidFill>
              </a:rPr>
              <a:t>His seed </a:t>
            </a:r>
            <a:r>
              <a:rPr lang="en-US" sz="2300" b="1" dirty="0">
                <a:ln w="1905">
                  <a:solidFill>
                    <a:srgbClr val="006600"/>
                  </a:solidFill>
                </a:ln>
                <a:solidFill>
                  <a:schemeClr val="bg1"/>
                </a:solidFill>
                <a:effectLst>
                  <a:glow rad="50800">
                    <a:srgbClr val="00B0F0"/>
                  </a:glow>
                  <a:innerShdw blurRad="69850" dist="43180" dir="5400000">
                    <a:srgbClr val="000000">
                      <a:alpha val="65000"/>
                    </a:srgbClr>
                  </a:innerShdw>
                </a:effectLst>
              </a:rPr>
              <a:t>[David’s] </a:t>
            </a:r>
            <a:r>
              <a:rPr lang="en-US" b="1" dirty="0">
                <a:solidFill>
                  <a:srgbClr val="006600"/>
                </a:solidFill>
              </a:rPr>
              <a:t>shall endure forever, and his throne as the sun before me.</a:t>
            </a:r>
          </a:p>
          <a:p>
            <a:pPr marL="514350" indent="-514350">
              <a:buClr>
                <a:srgbClr val="006600"/>
              </a:buClr>
              <a:buFont typeface="+mj-lt"/>
              <a:buAutoNum type="arabicPeriod" startAt="34"/>
            </a:pPr>
            <a:endParaRPr lang="en-US" sz="500" dirty="0"/>
          </a:p>
          <a:p>
            <a:pPr marL="514350" indent="-514350">
              <a:buClr>
                <a:srgbClr val="006600"/>
              </a:buClr>
              <a:buFont typeface="+mj-lt"/>
              <a:buAutoNum type="arabicPeriod" startAt="34"/>
            </a:pPr>
            <a:r>
              <a:rPr lang="en-US" b="1" dirty="0">
                <a:solidFill>
                  <a:srgbClr val="006600"/>
                </a:solidFill>
              </a:rPr>
              <a:t>It</a:t>
            </a:r>
            <a:r>
              <a:rPr lang="en-US" dirty="0"/>
              <a:t> </a:t>
            </a:r>
            <a:r>
              <a:rPr lang="en-US" sz="2100" dirty="0">
                <a:ln w="18415" cmpd="sng">
                  <a:solidFill>
                    <a:srgbClr val="FFFFFF"/>
                  </a:solidFill>
                  <a:prstDash val="solid"/>
                </a:ln>
                <a:solidFill>
                  <a:srgbClr val="FFFFFF"/>
                </a:solidFill>
                <a:effectLst>
                  <a:glow rad="76200">
                    <a:srgbClr val="00B0F0"/>
                  </a:glow>
                  <a:outerShdw blurRad="63500" dir="3600000" algn="tl" rotWithShape="0">
                    <a:srgbClr val="000000">
                      <a:alpha val="70000"/>
                    </a:srgbClr>
                  </a:outerShdw>
                </a:effectLst>
              </a:rPr>
              <a:t>[</a:t>
            </a:r>
            <a:r>
              <a:rPr lang="en-US" sz="2100" spc="300" dirty="0">
                <a:ln w="18415" cmpd="sng">
                  <a:solidFill>
                    <a:srgbClr val="FFFFFF"/>
                  </a:solidFill>
                  <a:prstDash val="solid"/>
                </a:ln>
                <a:solidFill>
                  <a:srgbClr val="FFFFFF"/>
                </a:solidFill>
                <a:effectLst>
                  <a:glow rad="76200">
                    <a:srgbClr val="00B0F0"/>
                  </a:glow>
                  <a:outerShdw blurRad="63500" dir="3600000" algn="tl" rotWithShape="0">
                    <a:srgbClr val="000000">
                      <a:alpha val="70000"/>
                    </a:srgbClr>
                  </a:outerShdw>
                </a:effectLst>
              </a:rPr>
              <a:t>David’s throne</a:t>
            </a:r>
            <a:r>
              <a:rPr lang="en-US" sz="2100" dirty="0">
                <a:ln w="18415" cmpd="sng">
                  <a:solidFill>
                    <a:srgbClr val="FFFFFF"/>
                  </a:solidFill>
                  <a:prstDash val="solid"/>
                </a:ln>
                <a:solidFill>
                  <a:srgbClr val="FFFFFF"/>
                </a:solidFill>
                <a:effectLst>
                  <a:glow rad="76200">
                    <a:srgbClr val="00B0F0"/>
                  </a:glow>
                  <a:outerShdw blurRad="63500" dir="3600000" algn="tl" rotWithShape="0">
                    <a:srgbClr val="000000">
                      <a:alpha val="70000"/>
                    </a:srgbClr>
                  </a:outerShdw>
                </a:effectLst>
              </a:rPr>
              <a:t>] </a:t>
            </a:r>
            <a:r>
              <a:rPr lang="en-US" b="1" dirty="0">
                <a:solidFill>
                  <a:srgbClr val="006600"/>
                </a:solidFill>
              </a:rPr>
              <a:t>shall be </a:t>
            </a:r>
            <a:r>
              <a:rPr lang="en-US" dirty="0">
                <a:ln w="18415" cmpd="sng">
                  <a:solidFill>
                    <a:srgbClr val="FFFFFF"/>
                  </a:solidFill>
                  <a:prstDash val="solid"/>
                </a:ln>
                <a:solidFill>
                  <a:srgbClr val="FFFFFF"/>
                </a:solidFill>
                <a:effectLst>
                  <a:glow rad="76200">
                    <a:srgbClr val="00B0F0"/>
                  </a:glow>
                  <a:outerShdw blurRad="63500" dir="3600000" algn="tl" rotWithShape="0">
                    <a:srgbClr val="000000">
                      <a:alpha val="70000"/>
                    </a:srgbClr>
                  </a:outerShdw>
                </a:effectLst>
              </a:rPr>
              <a:t>established for ever</a:t>
            </a:r>
            <a:r>
              <a:rPr lang="en-US" dirty="0"/>
              <a:t> </a:t>
            </a:r>
            <a:r>
              <a:rPr lang="en-US" b="1" dirty="0">
                <a:solidFill>
                  <a:srgbClr val="006600"/>
                </a:solidFill>
              </a:rPr>
              <a:t>as the moon, and </a:t>
            </a:r>
            <a:r>
              <a:rPr lang="en-US" dirty="0">
                <a:ln w="18415" cmpd="sng">
                  <a:solidFill>
                    <a:srgbClr val="FFFFFF"/>
                  </a:solidFill>
                  <a:prstDash val="solid"/>
                </a:ln>
                <a:solidFill>
                  <a:srgbClr val="FFFFFF"/>
                </a:solidFill>
                <a:effectLst>
                  <a:glow rad="76200">
                    <a:srgbClr val="00B0F0"/>
                  </a:glow>
                  <a:outerShdw blurRad="63500" dir="3600000" algn="tl" rotWithShape="0">
                    <a:srgbClr val="000000">
                      <a:alpha val="70000"/>
                    </a:srgbClr>
                  </a:outerShdw>
                </a:effectLst>
              </a:rPr>
              <a:t>as a faithful witness in heaven. </a:t>
            </a:r>
          </a:p>
          <a:p>
            <a:endParaRPr lang="en-US" dirty="0"/>
          </a:p>
        </p:txBody>
      </p:sp>
      <p:sp>
        <p:nvSpPr>
          <p:cNvPr id="6" name="Text Placeholder 5"/>
          <p:cNvSpPr>
            <a:spLocks noGrp="1"/>
          </p:cNvSpPr>
          <p:nvPr>
            <p:ph type="body" sz="quarter" idx="1"/>
          </p:nvPr>
        </p:nvSpPr>
        <p:spPr>
          <a:solidFill>
            <a:schemeClr val="accent2">
              <a:lumMod val="50000"/>
            </a:schemeClr>
          </a:solidFill>
          <a:scene3d>
            <a:camera prst="orthographicFront"/>
            <a:lightRig rig="threePt" dir="t"/>
          </a:scene3d>
          <a:sp3d>
            <a:bevelT w="152400" h="50800" prst="softRound"/>
          </a:sp3d>
        </p:spPr>
        <p:txBody>
          <a:bodyPr>
            <a:noAutofit/>
            <a:sp3d extrusionH="57150">
              <a:bevelT h="25400" prst="softRound"/>
            </a:sp3d>
          </a:bodyPr>
          <a:lstStyle/>
          <a:p>
            <a:pPr algn="ctr"/>
            <a:r>
              <a:rPr lang="en-US" sz="4000" dirty="0">
                <a:ln>
                  <a:solidFill>
                    <a:srgbClr val="002060"/>
                  </a:solidFill>
                </a:ln>
                <a:solidFill>
                  <a:schemeClr val="bg2"/>
                </a:solidFill>
              </a:rPr>
              <a:t>Psalms 104:19 &amp; 8:3</a:t>
            </a:r>
          </a:p>
        </p:txBody>
      </p:sp>
      <p:sp>
        <p:nvSpPr>
          <p:cNvPr id="7" name="Text Placeholder 6"/>
          <p:cNvSpPr>
            <a:spLocks noGrp="1"/>
          </p:cNvSpPr>
          <p:nvPr>
            <p:ph type="body" sz="quarter" idx="3"/>
          </p:nvPr>
        </p:nvSpPr>
        <p:spPr>
          <a:xfrm>
            <a:off x="6477000" y="1752600"/>
            <a:ext cx="5257800" cy="640080"/>
          </a:xfrm>
          <a:solidFill>
            <a:srgbClr val="00B000"/>
          </a:solidFill>
          <a:scene3d>
            <a:camera prst="orthographicFront"/>
            <a:lightRig rig="threePt" dir="t"/>
          </a:scene3d>
          <a:sp3d>
            <a:bevelT w="152400" h="50800" prst="softRound"/>
          </a:sp3d>
        </p:spPr>
        <p:txBody>
          <a:bodyPr>
            <a:noAutofit/>
            <a:sp3d extrusionH="57150">
              <a:bevelT h="25400" prst="softRound"/>
            </a:sp3d>
          </a:bodyPr>
          <a:lstStyle/>
          <a:p>
            <a:pPr algn="ctr"/>
            <a:r>
              <a:rPr lang="en-US" sz="4000" dirty="0">
                <a:ln>
                  <a:solidFill>
                    <a:srgbClr val="002E00"/>
                  </a:solidFill>
                </a:ln>
                <a:solidFill>
                  <a:srgbClr val="AFFFAF"/>
                </a:solidFill>
              </a:rPr>
              <a:t>Psalms</a:t>
            </a:r>
            <a:r>
              <a:rPr lang="en-US" sz="4000" dirty="0">
                <a:ln>
                  <a:solidFill>
                    <a:srgbClr val="002E00"/>
                  </a:solidFill>
                </a:ln>
                <a:solidFill>
                  <a:srgbClr val="8FFF8F"/>
                </a:solidFill>
              </a:rPr>
              <a:t> </a:t>
            </a:r>
            <a:r>
              <a:rPr lang="en-US" sz="4000" dirty="0">
                <a:ln>
                  <a:solidFill>
                    <a:srgbClr val="002E00"/>
                  </a:solidFill>
                </a:ln>
                <a:solidFill>
                  <a:srgbClr val="AFFFAF"/>
                </a:solidFill>
              </a:rPr>
              <a:t>89:34-37</a:t>
            </a:r>
          </a:p>
        </p:txBody>
      </p:sp>
      <p:sp>
        <p:nvSpPr>
          <p:cNvPr id="8" name="Text Placeholder 8"/>
          <p:cNvSpPr txBox="1">
            <a:spLocks/>
          </p:cNvSpPr>
          <p:nvPr/>
        </p:nvSpPr>
        <p:spPr>
          <a:xfrm rot="5400000">
            <a:off x="-604470" y="3611250"/>
            <a:ext cx="2082120" cy="650820"/>
          </a:xfrm>
          <a:prstGeom prst="rect">
            <a:avLst/>
          </a:prstGeom>
          <a:solidFill>
            <a:srgbClr val="B83D68"/>
          </a:solidFill>
          <a:scene3d>
            <a:camera prst="orthographicFront"/>
            <a:lightRig rig="threePt" dir="t"/>
          </a:scene3d>
          <a:sp3d>
            <a:bevelT w="152400" h="50800" prst="softRound"/>
          </a:sp3d>
        </p:spPr>
        <p:txBody>
          <a:bodyPr vert="vert270" rtlCol="0" anchor="ctr">
            <a:noAutofit/>
            <a:sp3d extrusionH="57150">
              <a:bevelT w="38100" h="38100"/>
            </a:sp3d>
          </a:bodyPr>
          <a:lstStyle>
            <a:lvl1pPr marL="0" indent="0" algn="l" rtl="0" eaLnBrk="1" latinLnBrk="0" hangingPunct="1">
              <a:spcBef>
                <a:spcPts val="700"/>
              </a:spcBef>
              <a:buClr>
                <a:schemeClr val="accent2"/>
              </a:buClr>
              <a:buSzPct val="100000"/>
              <a:buFontTx/>
              <a:buNone/>
              <a:defRPr kumimoji="0" sz="2000" b="1" kern="1200">
                <a:solidFill>
                  <a:srgbClr val="FFFFFF"/>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lgn="ctr"/>
            <a:r>
              <a:rPr lang="en-US" dirty="0">
                <a:ln>
                  <a:solidFill>
                    <a:schemeClr val="bg1"/>
                  </a:solidFill>
                </a:ln>
                <a:solidFill>
                  <a:srgbClr val="FFFF00"/>
                </a:solidFill>
                <a:latin typeface="Comic Sans MS" pitchFamily="66" charset="0"/>
              </a:rPr>
              <a:t>R</a:t>
            </a:r>
            <a:br>
              <a:rPr lang="en-US" dirty="0">
                <a:ln>
                  <a:solidFill>
                    <a:schemeClr val="bg1"/>
                  </a:solidFill>
                </a:ln>
                <a:solidFill>
                  <a:srgbClr val="FFFF00"/>
                </a:solidFill>
                <a:latin typeface="Comic Sans MS" pitchFamily="66" charset="0"/>
              </a:rPr>
            </a:br>
            <a:r>
              <a:rPr lang="en-US" dirty="0">
                <a:ln>
                  <a:solidFill>
                    <a:schemeClr val="bg1"/>
                  </a:solidFill>
                </a:ln>
                <a:solidFill>
                  <a:srgbClr val="FFFF00"/>
                </a:solidFill>
                <a:latin typeface="Comic Sans MS" pitchFamily="66" charset="0"/>
              </a:rPr>
              <a:t>E</a:t>
            </a:r>
            <a:br>
              <a:rPr lang="en-US" dirty="0">
                <a:ln>
                  <a:solidFill>
                    <a:schemeClr val="bg1"/>
                  </a:solidFill>
                </a:ln>
                <a:solidFill>
                  <a:srgbClr val="FFFF00"/>
                </a:solidFill>
                <a:latin typeface="Comic Sans MS" pitchFamily="66" charset="0"/>
              </a:rPr>
            </a:br>
            <a:r>
              <a:rPr lang="en-US" dirty="0">
                <a:ln>
                  <a:solidFill>
                    <a:schemeClr val="bg1"/>
                  </a:solidFill>
                </a:ln>
                <a:solidFill>
                  <a:srgbClr val="FFFF00"/>
                </a:solidFill>
                <a:latin typeface="Comic Sans MS" pitchFamily="66" charset="0"/>
              </a:rPr>
              <a:t>V</a:t>
            </a:r>
            <a:br>
              <a:rPr lang="en-US" dirty="0">
                <a:ln>
                  <a:solidFill>
                    <a:schemeClr val="bg1"/>
                  </a:solidFill>
                </a:ln>
                <a:solidFill>
                  <a:srgbClr val="FFFF00"/>
                </a:solidFill>
                <a:latin typeface="Comic Sans MS" pitchFamily="66" charset="0"/>
              </a:rPr>
            </a:br>
            <a:r>
              <a:rPr lang="en-US" dirty="0">
                <a:ln>
                  <a:solidFill>
                    <a:schemeClr val="bg1"/>
                  </a:solidFill>
                </a:ln>
                <a:solidFill>
                  <a:srgbClr val="FFFF00"/>
                </a:solidFill>
                <a:latin typeface="Comic Sans MS" pitchFamily="66" charset="0"/>
              </a:rPr>
              <a:t>I</a:t>
            </a:r>
            <a:br>
              <a:rPr lang="en-US" dirty="0">
                <a:ln>
                  <a:solidFill>
                    <a:schemeClr val="bg1"/>
                  </a:solidFill>
                </a:ln>
                <a:solidFill>
                  <a:srgbClr val="FFFF00"/>
                </a:solidFill>
                <a:latin typeface="Comic Sans MS" pitchFamily="66" charset="0"/>
              </a:rPr>
            </a:br>
            <a:r>
              <a:rPr lang="en-US" dirty="0">
                <a:ln>
                  <a:solidFill>
                    <a:schemeClr val="bg1"/>
                  </a:solidFill>
                </a:ln>
                <a:solidFill>
                  <a:srgbClr val="FFFF00"/>
                </a:solidFill>
                <a:latin typeface="Comic Sans MS" pitchFamily="66" charset="0"/>
              </a:rPr>
              <a:t>E</a:t>
            </a:r>
            <a:br>
              <a:rPr lang="en-US" dirty="0">
                <a:ln>
                  <a:solidFill>
                    <a:schemeClr val="bg1"/>
                  </a:solidFill>
                </a:ln>
                <a:solidFill>
                  <a:srgbClr val="FFFF00"/>
                </a:solidFill>
                <a:latin typeface="Comic Sans MS" pitchFamily="66" charset="0"/>
              </a:rPr>
            </a:br>
            <a:r>
              <a:rPr lang="en-US" dirty="0">
                <a:ln>
                  <a:solidFill>
                    <a:schemeClr val="bg1"/>
                  </a:solidFill>
                </a:ln>
                <a:solidFill>
                  <a:srgbClr val="FFFF00"/>
                </a:solidFill>
                <a:latin typeface="Comic Sans MS" pitchFamily="66" charset="0"/>
              </a:rPr>
              <a:t>W</a:t>
            </a:r>
          </a:p>
        </p:txBody>
      </p:sp>
      <p:sp>
        <p:nvSpPr>
          <p:cNvPr id="10" name="Plaque 9"/>
          <p:cNvSpPr/>
          <p:nvPr/>
        </p:nvSpPr>
        <p:spPr>
          <a:xfrm>
            <a:off x="4724400" y="5943600"/>
            <a:ext cx="7162800" cy="762000"/>
          </a:xfrm>
          <a:prstGeom prst="plaque">
            <a:avLst>
              <a:gd name="adj" fmla="val 17936"/>
            </a:avLst>
          </a:prstGeom>
          <a:gradFill flip="none" rotWithShape="1">
            <a:gsLst>
              <a:gs pos="68000">
                <a:srgbClr val="CC9D90"/>
              </a:gs>
              <a:gs pos="28000">
                <a:srgbClr val="B18787"/>
              </a:gs>
              <a:gs pos="0">
                <a:srgbClr val="652143"/>
              </a:gs>
              <a:gs pos="50000">
                <a:schemeClr val="accent5">
                  <a:lumMod val="60000"/>
                  <a:lumOff val="40000"/>
                </a:schemeClr>
              </a:gs>
              <a:gs pos="100000">
                <a:srgbClr val="8B3543"/>
              </a:gs>
            </a:gsLst>
            <a:lin ang="16200000" scaled="1"/>
            <a:tileRect/>
          </a:gradFill>
          <a:ln w="76200">
            <a:solidFill>
              <a:srgbClr val="652143"/>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800600" y="5983069"/>
            <a:ext cx="7010400" cy="646331"/>
          </a:xfrm>
          <a:prstGeom prst="rect">
            <a:avLst/>
          </a:prstGeom>
          <a:noFill/>
        </p:spPr>
        <p:txBody>
          <a:bodyPr wrap="square">
            <a:spAutoFit/>
          </a:bodyPr>
          <a:lstStyle/>
          <a:p>
            <a:pPr algn="ctr"/>
            <a:r>
              <a:rPr lang="en-US" spc="300" dirty="0">
                <a:ln w="18415" cmpd="sng">
                  <a:solidFill>
                    <a:srgbClr val="FFFFFF"/>
                  </a:solidFill>
                  <a:prstDash val="solid"/>
                </a:ln>
                <a:solidFill>
                  <a:srgbClr val="922E2E"/>
                </a:solidFill>
                <a:effectLst>
                  <a:outerShdw blurRad="63500" dir="3600000" algn="tl" rotWithShape="0">
                    <a:srgbClr val="000000">
                      <a:alpha val="70000"/>
                    </a:srgbClr>
                  </a:outerShdw>
                </a:effectLst>
              </a:rPr>
              <a:t>Ps 89 Context:  The sun and the moon are enduring forever, just as David’s throne will endure forever.</a:t>
            </a:r>
          </a:p>
        </p:txBody>
      </p:sp>
      <p:sp>
        <p:nvSpPr>
          <p:cNvPr id="11" name="Slide Number Placeholder 1"/>
          <p:cNvSpPr>
            <a:spLocks noGrp="1"/>
          </p:cNvSpPr>
          <p:nvPr>
            <p:ph type="sldNum" sz="quarter" idx="4294967295"/>
          </p:nvPr>
        </p:nvSpPr>
        <p:spPr>
          <a:xfrm>
            <a:off x="76200" y="1143000"/>
            <a:ext cx="609600" cy="457200"/>
          </a:xfrm>
          <a:prstGeom prst="rect">
            <a:avLst/>
          </a:prstGeom>
        </p:spPr>
        <p:txBody>
          <a:bodyPr/>
          <a:lstStyle/>
          <a:p>
            <a:fld id="{AA4C6552-42F6-43F2-A3FB-E92E8C09004E}" type="slidenum">
              <a:rPr lang="en-US" sz="1600" b="1" smtClean="0">
                <a:solidFill>
                  <a:srgbClr val="002060"/>
                </a:solidFill>
              </a:rPr>
              <a:pPr/>
              <a:t>52</a:t>
            </a:fld>
            <a:endParaRPr lang="en-US" b="1" dirty="0">
              <a:solidFill>
                <a:srgbClr val="002060"/>
              </a:solidFill>
            </a:endParaRPr>
          </a:p>
        </p:txBody>
      </p:sp>
    </p:spTree>
    <p:extLst>
      <p:ext uri="{BB962C8B-B14F-4D97-AF65-F5344CB8AC3E}">
        <p14:creationId xmlns:p14="http://schemas.microsoft.com/office/powerpoint/2010/main" val="926238551"/>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150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250"/>
                                        <p:tgtEl>
                                          <p:spTgt spid="3">
                                            <p:txEl>
                                              <p:pRg st="1" end="1"/>
                                            </p:txEl>
                                          </p:spTgt>
                                        </p:tgtEl>
                                      </p:cBhvr>
                                    </p:animEffect>
                                    <p:anim calcmode="lin" valueType="num">
                                      <p:cBhvr>
                                        <p:cTn id="13" dur="125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25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fade">
                                      <p:cBhvr>
                                        <p:cTn id="19" dur="1000"/>
                                        <p:tgtEl>
                                          <p:spTgt spid="4">
                                            <p:txEl>
                                              <p:pRg st="0" end="0"/>
                                            </p:txEl>
                                          </p:spTgt>
                                        </p:tgtEl>
                                      </p:cBhvr>
                                    </p:animEffect>
                                    <p:anim calcmode="lin" valueType="num">
                                      <p:cBhvr>
                                        <p:cTn id="20"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0" end="0"/>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Effect transition="in" filter="fade">
                                      <p:cBhvr>
                                        <p:cTn id="24" dur="1000"/>
                                        <p:tgtEl>
                                          <p:spTgt spid="4">
                                            <p:txEl>
                                              <p:pRg st="2" end="2"/>
                                            </p:txEl>
                                          </p:spTgt>
                                        </p:tgtEl>
                                      </p:cBhvr>
                                    </p:animEffect>
                                    <p:anim calcmode="lin" valueType="num">
                                      <p:cBhvr>
                                        <p:cTn id="2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fade">
                                      <p:cBhvr>
                                        <p:cTn id="29" dur="1000"/>
                                        <p:tgtEl>
                                          <p:spTgt spid="4">
                                            <p:txEl>
                                              <p:pRg st="4" end="4"/>
                                            </p:txEl>
                                          </p:spTgt>
                                        </p:tgtEl>
                                      </p:cBhvr>
                                    </p:animEffect>
                                    <p:anim calcmode="lin" valueType="num">
                                      <p:cBhvr>
                                        <p:cTn id="30"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
                                            <p:txEl>
                                              <p:pRg st="6" end="6"/>
                                            </p:txEl>
                                          </p:spTgt>
                                        </p:tgtEl>
                                        <p:attrNameLst>
                                          <p:attrName>style.visibility</p:attrName>
                                        </p:attrNameLst>
                                      </p:cBhvr>
                                      <p:to>
                                        <p:strVal val="visible"/>
                                      </p:to>
                                    </p:set>
                                    <p:animEffect transition="in" filter="fade">
                                      <p:cBhvr>
                                        <p:cTn id="34" dur="1000"/>
                                        <p:tgtEl>
                                          <p:spTgt spid="4">
                                            <p:txEl>
                                              <p:pRg st="6" end="6"/>
                                            </p:txEl>
                                          </p:spTgt>
                                        </p:tgtEl>
                                      </p:cBhvr>
                                    </p:animEffect>
                                    <p:anim calcmode="lin" valueType="num">
                                      <p:cBhvr>
                                        <p:cTn id="35"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9">
                                            <p:txEl>
                                              <p:pRg st="0" end="0"/>
                                            </p:txEl>
                                          </p:spTgt>
                                        </p:tgtEl>
                                        <p:attrNameLst>
                                          <p:attrName>style.visibility</p:attrName>
                                        </p:attrNameLst>
                                      </p:cBhvr>
                                      <p:to>
                                        <p:strVal val="visible"/>
                                      </p:to>
                                    </p:set>
                                    <p:animEffect transition="in" filter="wipe(left)">
                                      <p:cBhvr>
                                        <p:cTn id="41" dur="1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6" name="Slide Number Placeholder 1"/>
          <p:cNvSpPr>
            <a:spLocks noGrp="1"/>
          </p:cNvSpPr>
          <p:nvPr>
            <p:ph type="sldNum" sz="quarter" idx="4294967295"/>
          </p:nvPr>
        </p:nvSpPr>
        <p:spPr>
          <a:xfrm>
            <a:off x="76200" y="1143000"/>
            <a:ext cx="609600" cy="457200"/>
          </a:xfrm>
          <a:prstGeom prst="rect">
            <a:avLst/>
          </a:prstGeom>
        </p:spPr>
        <p:txBody>
          <a:bodyPr/>
          <a:lstStyle/>
          <a:p>
            <a:fld id="{AA4C6552-42F6-43F2-A3FB-E92E8C09004E}" type="slidenum">
              <a:rPr lang="en-US" sz="1600" b="1" smtClean="0">
                <a:solidFill>
                  <a:srgbClr val="002060"/>
                </a:solidFill>
              </a:rPr>
              <a:pPr/>
              <a:t>53</a:t>
            </a:fld>
            <a:endParaRPr lang="en-US" b="1" dirty="0">
              <a:solidFill>
                <a:srgbClr val="002060"/>
              </a:solidFill>
            </a:endParaRPr>
          </a:p>
        </p:txBody>
      </p:sp>
      <p:sp>
        <p:nvSpPr>
          <p:cNvPr id="7" name="Title 1"/>
          <p:cNvSpPr>
            <a:spLocks noGrp="1"/>
          </p:cNvSpPr>
          <p:nvPr>
            <p:ph type="title"/>
          </p:nvPr>
        </p:nvSpPr>
        <p:spPr>
          <a:xfrm>
            <a:off x="0" y="152400"/>
            <a:ext cx="12192000" cy="990600"/>
          </a:xfrm>
        </p:spPr>
        <p:txBody>
          <a:bodyPr>
            <a:normAutofit/>
            <a:scene3d>
              <a:camera prst="orthographicFront"/>
              <a:lightRig rig="threePt" dir="t"/>
            </a:scene3d>
            <a:sp3d extrusionH="57150">
              <a:bevelT w="38100" h="38100"/>
            </a:sp3d>
          </a:bodyPr>
          <a:lstStyle/>
          <a:p>
            <a:pPr algn="ctr"/>
            <a:r>
              <a:rPr lang="en-US" sz="4800" b="1" dirty="0">
                <a:ln w="10541" cmpd="sng">
                  <a:solidFill>
                    <a:schemeClr val="accent1">
                      <a:shade val="88000"/>
                      <a:satMod val="110000"/>
                    </a:schemeClr>
                  </a:solidFill>
                  <a:prstDash val="solid"/>
                </a:ln>
                <a:solidFill>
                  <a:srgbClr val="00B0F0"/>
                </a:solidFill>
                <a:latin typeface="Cooper Black" pitchFamily="18" charset="0"/>
              </a:rPr>
              <a:t>4)  </a:t>
            </a:r>
            <a:r>
              <a:rPr lang="en-US" sz="4800" b="1" dirty="0" err="1">
                <a:ln w="10541" cmpd="sng">
                  <a:solidFill>
                    <a:schemeClr val="accent1">
                      <a:shade val="88000"/>
                      <a:satMod val="110000"/>
                    </a:schemeClr>
                  </a:solidFill>
                  <a:prstDash val="solid"/>
                </a:ln>
                <a:solidFill>
                  <a:srgbClr val="00B0F0"/>
                </a:solidFill>
                <a:latin typeface="Cooper Black" pitchFamily="18" charset="0"/>
              </a:rPr>
              <a:t>Fausset’s</a:t>
            </a:r>
            <a:r>
              <a:rPr lang="en-US" sz="4800" b="1" dirty="0">
                <a:ln w="10541" cmpd="sng">
                  <a:solidFill>
                    <a:schemeClr val="accent1">
                      <a:shade val="88000"/>
                      <a:satMod val="110000"/>
                    </a:schemeClr>
                  </a:solidFill>
                  <a:prstDash val="solid"/>
                </a:ln>
                <a:solidFill>
                  <a:srgbClr val="00B0F0"/>
                </a:solidFill>
                <a:latin typeface="Cooper Black" pitchFamily="18" charset="0"/>
              </a:rPr>
              <a:t>  Bible  Dictionary  </a:t>
            </a:r>
            <a:r>
              <a:rPr lang="en-US" sz="3600" b="1" dirty="0">
                <a:ln w="10541" cmpd="sng">
                  <a:solidFill>
                    <a:schemeClr val="accent1">
                      <a:shade val="88000"/>
                      <a:satMod val="110000"/>
                    </a:schemeClr>
                  </a:solidFill>
                  <a:prstDash val="solid"/>
                </a:ln>
                <a:solidFill>
                  <a:srgbClr val="00B0F0"/>
                </a:solidFill>
              </a:rPr>
              <a:t>(</a:t>
            </a:r>
            <a:r>
              <a:rPr lang="en-US" sz="3600" b="1" dirty="0" err="1">
                <a:ln w="10541" cmpd="sng">
                  <a:solidFill>
                    <a:schemeClr val="accent1">
                      <a:shade val="88000"/>
                      <a:satMod val="110000"/>
                    </a:schemeClr>
                  </a:solidFill>
                  <a:prstDash val="solid"/>
                </a:ln>
                <a:solidFill>
                  <a:srgbClr val="00B0F0"/>
                </a:solidFill>
              </a:rPr>
              <a:t>con’t</a:t>
            </a:r>
            <a:r>
              <a:rPr lang="en-US" sz="3600" b="1" dirty="0">
                <a:ln w="10541" cmpd="sng">
                  <a:solidFill>
                    <a:schemeClr val="accent1">
                      <a:shade val="88000"/>
                      <a:satMod val="110000"/>
                    </a:schemeClr>
                  </a:solidFill>
                  <a:prstDash val="solid"/>
                </a:ln>
                <a:solidFill>
                  <a:srgbClr val="00B0F0"/>
                </a:solidFill>
              </a:rPr>
              <a:t>)</a:t>
            </a:r>
            <a:endParaRPr lang="en-US" sz="5400" b="1" dirty="0">
              <a:ln w="10541" cmpd="sng">
                <a:solidFill>
                  <a:schemeClr val="accent1">
                    <a:shade val="88000"/>
                    <a:satMod val="110000"/>
                  </a:schemeClr>
                </a:solidFill>
                <a:prstDash val="solid"/>
              </a:ln>
              <a:solidFill>
                <a:srgbClr val="00B0F0"/>
              </a:solidFill>
            </a:endParaRPr>
          </a:p>
        </p:txBody>
      </p:sp>
      <p:sp>
        <p:nvSpPr>
          <p:cNvPr id="8" name="Content Placeholder 2"/>
          <p:cNvSpPr>
            <a:spLocks noGrp="1"/>
          </p:cNvSpPr>
          <p:nvPr>
            <p:ph sz="quarter" idx="1"/>
          </p:nvPr>
        </p:nvSpPr>
        <p:spPr>
          <a:xfrm>
            <a:off x="457200" y="1524000"/>
            <a:ext cx="11049000" cy="4953000"/>
          </a:xfrm>
          <a:noFill/>
          <a:ln>
            <a:noFill/>
          </a:ln>
          <a:effectLst>
            <a:glow rad="228600">
              <a:schemeClr val="accent4">
                <a:satMod val="175000"/>
              </a:schemeClr>
            </a:glow>
            <a:softEdge rad="0"/>
          </a:effectLst>
        </p:spPr>
        <p:style>
          <a:lnRef idx="1">
            <a:schemeClr val="accent2"/>
          </a:lnRef>
          <a:fillRef idx="2">
            <a:schemeClr val="accent2"/>
          </a:fillRef>
          <a:effectRef idx="1">
            <a:schemeClr val="accent2"/>
          </a:effectRef>
          <a:fontRef idx="minor">
            <a:schemeClr val="dk1"/>
          </a:fontRef>
        </p:style>
        <p:txBody>
          <a:bodyPr>
            <a:noAutofit/>
            <a:scene3d>
              <a:camera prst="orthographicFront"/>
              <a:lightRig rig="threePt" dir="t"/>
            </a:scene3d>
            <a:sp3d extrusionH="57150">
              <a:bevelT w="38100" h="38100" prst="angle"/>
            </a:sp3d>
          </a:bodyPr>
          <a:lstStyle/>
          <a:p>
            <a:pPr>
              <a:buFont typeface="Arial" pitchFamily="34" charset="0"/>
              <a:buChar char="•"/>
            </a:pPr>
            <a:r>
              <a:rPr lang="en-US" sz="2000" dirty="0">
                <a:solidFill>
                  <a:srgbClr val="C00000"/>
                </a:solidFill>
                <a:effectLst>
                  <a:glow rad="127000">
                    <a:srgbClr val="FDEDCB">
                      <a:alpha val="78000"/>
                    </a:srgbClr>
                  </a:glow>
                </a:effectLst>
              </a:rPr>
              <a:t>The moon was worshipped </a:t>
            </a:r>
            <a:r>
              <a:rPr lang="en-US" sz="2000" u="sng" dirty="0">
                <a:solidFill>
                  <a:srgbClr val="C00000"/>
                </a:solidFill>
                <a:effectLst>
                  <a:glow rad="127000">
                    <a:srgbClr val="FDEDCB">
                      <a:alpha val="78000"/>
                    </a:srgbClr>
                  </a:glow>
                </a:effectLst>
              </a:rPr>
              <a:t>as Isis in Egypt</a:t>
            </a:r>
            <a:r>
              <a:rPr lang="en-US" sz="2000" dirty="0">
                <a:solidFill>
                  <a:srgbClr val="C00000"/>
                </a:solidFill>
                <a:effectLst>
                  <a:glow rad="127000">
                    <a:srgbClr val="FDEDCB">
                      <a:alpha val="78000"/>
                    </a:srgbClr>
                  </a:glow>
                </a:effectLst>
              </a:rPr>
              <a:t>; </a:t>
            </a:r>
            <a:r>
              <a:rPr lang="en-US" sz="2000" u="sng" dirty="0">
                <a:solidFill>
                  <a:srgbClr val="006600"/>
                </a:solidFill>
                <a:effectLst>
                  <a:glow rad="127000">
                    <a:srgbClr val="FDEDCB">
                      <a:alpha val="78000"/>
                    </a:srgbClr>
                  </a:glow>
                </a:effectLst>
              </a:rPr>
              <a:t>as </a:t>
            </a:r>
            <a:r>
              <a:rPr lang="en-US" sz="2000" u="sng" dirty="0" err="1">
                <a:solidFill>
                  <a:srgbClr val="006600"/>
                </a:solidFill>
                <a:effectLst>
                  <a:glow rad="127000">
                    <a:srgbClr val="FDEDCB">
                      <a:alpha val="78000"/>
                    </a:srgbClr>
                  </a:glow>
                </a:effectLst>
              </a:rPr>
              <a:t>Karnaim</a:t>
            </a:r>
            <a:r>
              <a:rPr lang="en-US" sz="2000" dirty="0">
                <a:solidFill>
                  <a:srgbClr val="006600"/>
                </a:solidFill>
                <a:effectLst>
                  <a:glow rad="127000">
                    <a:srgbClr val="FDEDCB">
                      <a:alpha val="78000"/>
                    </a:srgbClr>
                  </a:glow>
                </a:effectLst>
              </a:rPr>
              <a:t>, "two horns," of Ashtoreth, wife of Baal the king of heaven </a:t>
            </a:r>
            <a:r>
              <a:rPr lang="en-US" sz="1800" dirty="0">
                <a:solidFill>
                  <a:srgbClr val="006600"/>
                </a:solidFill>
                <a:effectLst>
                  <a:glow rad="127000">
                    <a:srgbClr val="FDEDCB">
                      <a:alpha val="78000"/>
                    </a:srgbClr>
                  </a:glow>
                </a:effectLst>
              </a:rPr>
              <a:t>(the male and female symbolizing the generative powers of nature),</a:t>
            </a:r>
            <a:r>
              <a:rPr lang="en-US" sz="2000" dirty="0">
                <a:solidFill>
                  <a:srgbClr val="006600"/>
                </a:solidFill>
                <a:effectLst>
                  <a:glow rad="127000">
                    <a:srgbClr val="FDEDCB">
                      <a:alpha val="78000"/>
                    </a:srgbClr>
                  </a:glow>
                </a:effectLst>
              </a:rPr>
              <a:t> </a:t>
            </a:r>
            <a:r>
              <a:rPr lang="en-US" sz="2000" u="sng" dirty="0">
                <a:solidFill>
                  <a:srgbClr val="006600"/>
                </a:solidFill>
                <a:effectLst>
                  <a:glow rad="127000">
                    <a:srgbClr val="FDEDCB">
                      <a:alpha val="78000"/>
                    </a:srgbClr>
                  </a:glow>
                </a:effectLst>
              </a:rPr>
              <a:t>in Syria</a:t>
            </a:r>
            <a:r>
              <a:rPr lang="en-US" sz="2000" dirty="0">
                <a:solidFill>
                  <a:srgbClr val="006600"/>
                </a:solidFill>
                <a:effectLst>
                  <a:glow rad="127000">
                    <a:srgbClr val="FDEDCB">
                      <a:alpha val="78000"/>
                    </a:srgbClr>
                  </a:glow>
                </a:effectLst>
              </a:rPr>
              <a:t>;</a:t>
            </a:r>
            <a:r>
              <a:rPr lang="en-US" sz="2000" dirty="0">
                <a:effectLst>
                  <a:glow rad="127000">
                    <a:srgbClr val="FDEDCB">
                      <a:alpha val="78000"/>
                    </a:srgbClr>
                  </a:glow>
                </a:effectLst>
              </a:rPr>
              <a:t> </a:t>
            </a:r>
            <a:r>
              <a:rPr lang="en-US" sz="2000" u="sng" dirty="0">
                <a:solidFill>
                  <a:srgbClr val="FF0000"/>
                </a:solidFill>
                <a:effectLst>
                  <a:glow rad="127000">
                    <a:srgbClr val="FDEDCB">
                      <a:alpha val="78000"/>
                    </a:srgbClr>
                  </a:glow>
                </a:effectLst>
              </a:rPr>
              <a:t>as Sin</a:t>
            </a:r>
            <a:r>
              <a:rPr lang="en-US" sz="2000" dirty="0">
                <a:solidFill>
                  <a:srgbClr val="FF0000"/>
                </a:solidFill>
                <a:effectLst>
                  <a:glow rad="127000">
                    <a:srgbClr val="FDEDCB">
                      <a:alpha val="78000"/>
                    </a:srgbClr>
                  </a:glow>
                </a:effectLst>
              </a:rPr>
              <a:t>, "lord of the month," </a:t>
            </a:r>
            <a:r>
              <a:rPr lang="en-US" sz="2000" u="sng" dirty="0">
                <a:solidFill>
                  <a:srgbClr val="FF0000"/>
                </a:solidFill>
                <a:effectLst>
                  <a:glow rad="127000">
                    <a:srgbClr val="FDEDCB">
                      <a:alpha val="78000"/>
                    </a:srgbClr>
                  </a:glow>
                </a:effectLst>
              </a:rPr>
              <a:t>in Babylon</a:t>
            </a:r>
            <a:r>
              <a:rPr lang="en-US" sz="2000" dirty="0">
                <a:solidFill>
                  <a:srgbClr val="FF0000"/>
                </a:solidFill>
                <a:effectLst>
                  <a:glow rad="127000">
                    <a:srgbClr val="FDEDCB">
                      <a:alpha val="78000"/>
                    </a:srgbClr>
                  </a:glow>
                </a:effectLst>
              </a:rPr>
              <a:t>. </a:t>
            </a:r>
            <a:r>
              <a:rPr lang="en-US" sz="2000" dirty="0" err="1">
                <a:solidFill>
                  <a:srgbClr val="C00000"/>
                </a:solidFill>
                <a:effectLst>
                  <a:glow rad="127000">
                    <a:srgbClr val="FDEDCB">
                      <a:alpha val="78000"/>
                    </a:srgbClr>
                  </a:glow>
                </a:effectLst>
              </a:rPr>
              <a:t>Sabaism</a:t>
            </a:r>
            <a:r>
              <a:rPr lang="en-US" sz="2000" dirty="0">
                <a:effectLst>
                  <a:glow rad="127000">
                    <a:srgbClr val="FDEDCB">
                      <a:alpha val="78000"/>
                    </a:srgbClr>
                  </a:glow>
                </a:effectLst>
              </a:rPr>
              <a:t> </a:t>
            </a:r>
            <a:r>
              <a:rPr lang="en-US" sz="1600" dirty="0">
                <a:effectLst>
                  <a:glow rad="127000">
                    <a:srgbClr val="FDEDCB">
                      <a:alpha val="78000"/>
                    </a:srgbClr>
                  </a:glow>
                </a:effectLst>
              </a:rPr>
              <a:t>(from </a:t>
            </a:r>
            <a:r>
              <a:rPr lang="en-US" sz="1600" dirty="0" err="1">
                <a:effectLst>
                  <a:glow rad="127000">
                    <a:srgbClr val="FDEDCB">
                      <a:alpha val="78000"/>
                    </a:srgbClr>
                  </a:glow>
                </a:effectLst>
              </a:rPr>
              <a:t>tsaabaa</a:t>
            </a:r>
            <a:r>
              <a:rPr lang="en-US" sz="1600" dirty="0">
                <a:effectLst>
                  <a:glow rad="127000">
                    <a:srgbClr val="FDEDCB">
                      <a:alpha val="78000"/>
                    </a:srgbClr>
                  </a:glow>
                </a:effectLst>
              </a:rPr>
              <a:t>' the heavenly hosts)</a:t>
            </a:r>
            <a:r>
              <a:rPr lang="en-US" sz="2000" dirty="0">
                <a:effectLst>
                  <a:glow rad="127000">
                    <a:srgbClr val="FDEDCB">
                      <a:alpha val="78000"/>
                    </a:srgbClr>
                  </a:glow>
                </a:effectLst>
              </a:rPr>
              <a:t> </a:t>
            </a:r>
            <a:r>
              <a:rPr lang="en-US" sz="2000" dirty="0">
                <a:solidFill>
                  <a:srgbClr val="C00000"/>
                </a:solidFill>
                <a:effectLst>
                  <a:glow rad="127000">
                    <a:srgbClr val="FDEDCB">
                      <a:alpha val="78000"/>
                    </a:srgbClr>
                  </a:glow>
                </a:effectLst>
              </a:rPr>
              <a:t>was the earliest of false worships; </a:t>
            </a:r>
            <a:r>
              <a:rPr lang="en-US" sz="2000" dirty="0">
                <a:effectLst>
                  <a:glow rad="127000">
                    <a:srgbClr val="FDEDCB">
                      <a:alpha val="78000"/>
                    </a:srgbClr>
                  </a:glow>
                </a:effectLst>
              </a:rPr>
              <a:t>it </a:t>
            </a:r>
            <a:r>
              <a:rPr lang="en-US" sz="2000" dirty="0">
                <a:solidFill>
                  <a:srgbClr val="C00000"/>
                </a:solidFill>
                <a:effectLst>
                  <a:glow rad="127000">
                    <a:srgbClr val="FDEDCB">
                      <a:alpha val="78000"/>
                    </a:srgbClr>
                  </a:glow>
                </a:effectLst>
              </a:rPr>
              <a:t>appears in our pagan names </a:t>
            </a:r>
            <a:r>
              <a:rPr lang="en-US" sz="2000" dirty="0">
                <a:effectLst>
                  <a:glow rad="127000">
                    <a:srgbClr val="FDEDCB">
                      <a:alpha val="78000"/>
                    </a:srgbClr>
                  </a:glow>
                </a:effectLst>
              </a:rPr>
              <a:t>Sun day, </a:t>
            </a:r>
            <a:r>
              <a:rPr lang="en-US" sz="2000" dirty="0">
                <a:solidFill>
                  <a:srgbClr val="C00000"/>
                </a:solidFill>
                <a:effectLst>
                  <a:glow rad="127000">
                    <a:srgbClr val="FDEDCB">
                      <a:alpha val="78000"/>
                    </a:srgbClr>
                  </a:glow>
                </a:effectLst>
              </a:rPr>
              <a:t>Mon (moon) day … </a:t>
            </a:r>
            <a:r>
              <a:rPr lang="en-US" sz="1800" dirty="0">
                <a:solidFill>
                  <a:schemeClr val="tx1">
                    <a:lumMod val="65000"/>
                    <a:lumOff val="35000"/>
                  </a:schemeClr>
                </a:solidFill>
                <a:effectLst>
                  <a:glow rad="127000">
                    <a:srgbClr val="FDEDCB">
                      <a:alpha val="78000"/>
                    </a:srgbClr>
                  </a:glow>
                </a:effectLst>
              </a:rPr>
              <a:t>[</a:t>
            </a:r>
            <a:r>
              <a:rPr lang="en-US" sz="1800" u="sng" dirty="0">
                <a:solidFill>
                  <a:schemeClr val="tx1">
                    <a:lumMod val="65000"/>
                    <a:lumOff val="35000"/>
                  </a:schemeClr>
                </a:solidFill>
                <a:effectLst>
                  <a:glow rad="127000">
                    <a:srgbClr val="FDEDCB">
                      <a:alpha val="78000"/>
                    </a:srgbClr>
                  </a:glow>
                </a:effectLst>
              </a:rPr>
              <a:t>Note</a:t>
            </a:r>
            <a:r>
              <a:rPr lang="en-US" sz="1800" dirty="0">
                <a:solidFill>
                  <a:schemeClr val="tx1">
                    <a:lumMod val="65000"/>
                    <a:lumOff val="35000"/>
                  </a:schemeClr>
                </a:solidFill>
                <a:effectLst>
                  <a:glow rad="127000">
                    <a:srgbClr val="FDEDCB">
                      <a:alpha val="78000"/>
                    </a:srgbClr>
                  </a:glow>
                </a:effectLst>
              </a:rPr>
              <a:t>:  The quote continues with Job 31:26 and the problem of adoration of the moon.]</a:t>
            </a:r>
          </a:p>
          <a:p>
            <a:pPr>
              <a:buFont typeface="Arial" pitchFamily="34" charset="0"/>
              <a:buChar char="•"/>
            </a:pPr>
            <a:r>
              <a:rPr lang="en-US" sz="2000" dirty="0">
                <a:solidFill>
                  <a:srgbClr val="0070C0"/>
                </a:solidFill>
                <a:effectLst>
                  <a:glow rad="127000">
                    <a:srgbClr val="FDEDCB">
                      <a:alpha val="78000"/>
                    </a:srgbClr>
                  </a:glow>
                </a:effectLst>
              </a:rPr>
              <a:t>Josiah put down those who burned incense to the moon </a:t>
            </a:r>
            <a:r>
              <a:rPr lang="en-US" sz="2000" dirty="0">
                <a:effectLst>
                  <a:glow rad="127000">
                    <a:srgbClr val="FDEDCB">
                      <a:alpha val="78000"/>
                    </a:srgbClr>
                  </a:glow>
                </a:effectLst>
              </a:rPr>
              <a:t>(2 Kings 23:5 </a:t>
            </a:r>
            <a:r>
              <a:rPr lang="en-US" sz="1400" dirty="0">
                <a:effectLst>
                  <a:glow rad="127000">
                    <a:srgbClr val="FDEDCB">
                      <a:alpha val="78000"/>
                    </a:srgbClr>
                  </a:glow>
                </a:effectLst>
              </a:rPr>
              <a:t>[around 624 BC]</a:t>
            </a:r>
            <a:r>
              <a:rPr lang="en-US" sz="2000" dirty="0">
                <a:effectLst>
                  <a:glow rad="127000">
                    <a:srgbClr val="FDEDCB">
                      <a:alpha val="78000"/>
                    </a:srgbClr>
                  </a:glow>
                </a:effectLst>
              </a:rPr>
              <a:t>).  </a:t>
            </a:r>
          </a:p>
          <a:p>
            <a:pPr>
              <a:buFont typeface="Arial" pitchFamily="34" charset="0"/>
              <a:buChar char="•"/>
            </a:pPr>
            <a:r>
              <a:rPr lang="en-US" sz="2000" dirty="0">
                <a:solidFill>
                  <a:srgbClr val="C00000"/>
                </a:solidFill>
                <a:effectLst>
                  <a:glow rad="127000">
                    <a:srgbClr val="FDEDCB">
                      <a:alpha val="78000"/>
                    </a:srgbClr>
                  </a:glow>
                </a:effectLst>
              </a:rPr>
              <a:t>She was called "queen of heaven" </a:t>
            </a:r>
            <a:r>
              <a:rPr lang="en-US" sz="2000" dirty="0">
                <a:effectLst>
                  <a:glow rad="127000">
                    <a:srgbClr val="FDEDCB">
                      <a:alpha val="78000"/>
                    </a:srgbClr>
                  </a:glow>
                </a:effectLst>
              </a:rPr>
              <a:t>(Jer 7:18), though that may mean Venus </a:t>
            </a:r>
            <a:r>
              <a:rPr lang="en-US" sz="2000" dirty="0" err="1">
                <a:effectLst>
                  <a:glow rad="127000">
                    <a:srgbClr val="FDEDCB">
                      <a:alpha val="78000"/>
                    </a:srgbClr>
                  </a:glow>
                </a:effectLst>
              </a:rPr>
              <a:t>Urania</a:t>
            </a:r>
            <a:r>
              <a:rPr lang="en-US" sz="2000" dirty="0">
                <a:effectLst>
                  <a:glow rad="127000">
                    <a:srgbClr val="FDEDCB">
                      <a:alpha val="78000"/>
                    </a:srgbClr>
                  </a:glow>
                </a:effectLst>
              </a:rPr>
              <a:t>.  "Cakes"</a:t>
            </a:r>
            <a:r>
              <a:rPr lang="en-US" sz="1400" dirty="0">
                <a:effectLst>
                  <a:glow rad="127000">
                    <a:srgbClr val="FDEDCB">
                      <a:alpha val="78000"/>
                    </a:srgbClr>
                  </a:glow>
                </a:effectLst>
              </a:rPr>
              <a:t> </a:t>
            </a:r>
            <a:r>
              <a:rPr lang="en-US" sz="1600" dirty="0">
                <a:effectLst>
                  <a:glow rad="127000">
                    <a:srgbClr val="FDEDCB">
                      <a:alpha val="78000"/>
                    </a:srgbClr>
                  </a:glow>
                </a:effectLst>
              </a:rPr>
              <a:t>(</a:t>
            </a:r>
            <a:r>
              <a:rPr lang="en-US" sz="1600" dirty="0" err="1">
                <a:effectLst>
                  <a:glow rad="127000">
                    <a:srgbClr val="FDEDCB">
                      <a:alpha val="78000"/>
                    </a:srgbClr>
                  </a:glow>
                </a:effectLst>
              </a:rPr>
              <a:t>cawaniym</a:t>
            </a:r>
            <a:r>
              <a:rPr lang="en-US" sz="1600" dirty="0">
                <a:effectLst>
                  <a:glow rad="127000">
                    <a:srgbClr val="FDEDCB">
                      <a:alpha val="78000"/>
                    </a:srgbClr>
                  </a:glow>
                </a:effectLst>
              </a:rPr>
              <a:t>) </a:t>
            </a:r>
            <a:r>
              <a:rPr lang="en-US" sz="2000" dirty="0">
                <a:effectLst>
                  <a:glow rad="127000">
                    <a:srgbClr val="FDEDCB">
                      <a:alpha val="78000"/>
                    </a:srgbClr>
                  </a:glow>
                </a:effectLst>
              </a:rPr>
              <a:t>round like her</a:t>
            </a:r>
            <a:r>
              <a:rPr lang="en-US" sz="1600" dirty="0">
                <a:effectLst>
                  <a:glow rad="127000">
                    <a:srgbClr val="FDEDCB">
                      <a:alpha val="78000"/>
                    </a:srgbClr>
                  </a:glow>
                </a:effectLst>
              </a:rPr>
              <a:t> </a:t>
            </a:r>
            <a:r>
              <a:rPr lang="en-US" sz="1600" dirty="0">
                <a:solidFill>
                  <a:schemeClr val="tx1">
                    <a:lumMod val="75000"/>
                    <a:lumOff val="25000"/>
                  </a:schemeClr>
                </a:solidFill>
                <a:effectLst>
                  <a:glow rad="127000">
                    <a:srgbClr val="FDEDCB">
                      <a:alpha val="78000"/>
                    </a:srgbClr>
                  </a:glow>
                </a:effectLst>
              </a:rPr>
              <a:t>[moon]</a:t>
            </a:r>
            <a:r>
              <a:rPr lang="en-US" sz="2000" dirty="0">
                <a:solidFill>
                  <a:schemeClr val="tx1">
                    <a:lumMod val="75000"/>
                    <a:lumOff val="25000"/>
                  </a:schemeClr>
                </a:solidFill>
                <a:effectLst>
                  <a:glow rad="127000">
                    <a:srgbClr val="FDEDCB">
                      <a:alpha val="78000"/>
                    </a:srgbClr>
                  </a:glow>
                </a:effectLst>
              </a:rPr>
              <a:t> </a:t>
            </a:r>
            <a:r>
              <a:rPr lang="en-US" sz="2000" dirty="0">
                <a:effectLst>
                  <a:glow rad="127000">
                    <a:srgbClr val="FDEDCB">
                      <a:alpha val="78000"/>
                    </a:srgbClr>
                  </a:glow>
                </a:effectLst>
              </a:rPr>
              <a:t>disc were offered to her.  </a:t>
            </a:r>
          </a:p>
          <a:p>
            <a:pPr>
              <a:buFont typeface="Arial" pitchFamily="34" charset="0"/>
              <a:buChar char="•"/>
            </a:pPr>
            <a:r>
              <a:rPr lang="en-US" sz="2000" dirty="0">
                <a:solidFill>
                  <a:srgbClr val="C00000"/>
                </a:solidFill>
                <a:effectLst>
                  <a:glow rad="127000">
                    <a:srgbClr val="FDEDCB">
                      <a:alpha val="78000"/>
                    </a:srgbClr>
                  </a:glow>
                </a:effectLst>
              </a:rPr>
              <a:t>So far from </a:t>
            </a:r>
            <a:r>
              <a:rPr lang="en-US" sz="1600" dirty="0">
                <a:solidFill>
                  <a:schemeClr val="tx1">
                    <a:lumMod val="75000"/>
                    <a:lumOff val="25000"/>
                  </a:schemeClr>
                </a:solidFill>
                <a:effectLst>
                  <a:glow rad="127000">
                    <a:srgbClr val="FDEDCB">
                      <a:alpha val="78000"/>
                    </a:srgbClr>
                  </a:glow>
                </a:effectLst>
              </a:rPr>
              <a:t>[the moon]</a:t>
            </a:r>
            <a:r>
              <a:rPr lang="en-US" sz="1600" dirty="0">
                <a:solidFill>
                  <a:srgbClr val="C00000"/>
                </a:solidFill>
                <a:effectLst>
                  <a:glow rad="127000">
                    <a:srgbClr val="FDEDCB">
                      <a:alpha val="78000"/>
                    </a:srgbClr>
                  </a:glow>
                </a:effectLst>
              </a:rPr>
              <a:t> </a:t>
            </a:r>
            <a:r>
              <a:rPr lang="en-US" sz="2000" dirty="0">
                <a:solidFill>
                  <a:srgbClr val="C00000"/>
                </a:solidFill>
                <a:effectLst>
                  <a:glow rad="127000">
                    <a:srgbClr val="FDEDCB">
                      <a:alpha val="78000"/>
                    </a:srgbClr>
                  </a:glow>
                </a:effectLst>
              </a:rPr>
              <a:t>being an object of worship,</a:t>
            </a:r>
            <a:r>
              <a:rPr lang="en-US" sz="2000" dirty="0">
                <a:effectLst>
                  <a:glow rad="127000">
                    <a:srgbClr val="FDEDCB">
                      <a:alpha val="78000"/>
                    </a:srgbClr>
                  </a:glow>
                </a:effectLst>
              </a:rPr>
              <a:t> </a:t>
            </a:r>
            <a:br>
              <a:rPr lang="en-US" sz="2000" dirty="0">
                <a:effectLst>
                  <a:glow rad="127000">
                    <a:srgbClr val="FDEDCB">
                      <a:alpha val="78000"/>
                    </a:srgbClr>
                  </a:glow>
                </a:effectLst>
              </a:rPr>
            </a:br>
            <a:r>
              <a:rPr lang="en-US" sz="2000" dirty="0">
                <a:solidFill>
                  <a:srgbClr val="006600"/>
                </a:solidFill>
                <a:effectLst>
                  <a:glow rad="127000">
                    <a:srgbClr val="FDEDCB">
                      <a:alpha val="78000"/>
                    </a:srgbClr>
                  </a:glow>
                </a:effectLst>
              </a:rPr>
              <a:t>it</a:t>
            </a:r>
            <a:r>
              <a:rPr lang="en-US" sz="1600" dirty="0">
                <a:effectLst>
                  <a:glow rad="127000">
                    <a:srgbClr val="FDEDCB">
                      <a:alpha val="78000"/>
                    </a:srgbClr>
                  </a:glow>
                </a:effectLst>
              </a:rPr>
              <a:t> [the moon] </a:t>
            </a:r>
            <a:r>
              <a:rPr lang="en-US" sz="2000" dirty="0">
                <a:solidFill>
                  <a:srgbClr val="006600"/>
                </a:solidFill>
                <a:effectLst>
                  <a:glow rad="127000">
                    <a:srgbClr val="FDEDCB">
                      <a:alpha val="78000"/>
                    </a:srgbClr>
                  </a:glow>
                </a:effectLst>
              </a:rPr>
              <a:t>unconsciously worships its Maker</a:t>
            </a:r>
            <a:r>
              <a:rPr lang="en-US" sz="2000" dirty="0">
                <a:effectLst>
                  <a:glow rad="127000">
                    <a:srgbClr val="FDEDCB">
                      <a:alpha val="78000"/>
                    </a:srgbClr>
                  </a:glow>
                </a:effectLst>
              </a:rPr>
              <a:t> (Ps 148:3; 8:3). </a:t>
            </a:r>
            <a:br>
              <a:rPr lang="en-US" sz="2400" dirty="0"/>
            </a:br>
            <a:r>
              <a:rPr lang="en-US" sz="2000" dirty="0"/>
              <a:t>                                   </a:t>
            </a:r>
            <a:r>
              <a:rPr lang="en-US" sz="1400" dirty="0">
                <a:solidFill>
                  <a:schemeClr val="tx1"/>
                </a:solidFill>
                <a:effectLst>
                  <a:outerShdw blurRad="69850" dist="43180" dir="5400000" sx="0" sy="0">
                    <a:srgbClr val="000000">
                      <a:alpha val="65000"/>
                    </a:srgbClr>
                  </a:outerShdw>
                </a:effectLst>
              </a:rPr>
              <a:t>[</a:t>
            </a:r>
            <a:r>
              <a:rPr lang="en-US" sz="1400" dirty="0">
                <a:solidFill>
                  <a:schemeClr val="tx1"/>
                </a:solidFill>
              </a:rPr>
              <a:t>http://www.bible-history.com/faussets/M/Moon/]</a:t>
            </a:r>
          </a:p>
          <a:p>
            <a:pPr>
              <a:buFont typeface="Arial" pitchFamily="34" charset="0"/>
              <a:buChar char="•"/>
            </a:pPr>
            <a:endParaRPr lang="en-US" sz="2400" dirty="0">
              <a:solidFill>
                <a:schemeClr val="tx1"/>
              </a:solidFill>
            </a:endParaRPr>
          </a:p>
        </p:txBody>
      </p:sp>
      <p:sp>
        <p:nvSpPr>
          <p:cNvPr id="9" name="Plaque 8"/>
          <p:cNvSpPr/>
          <p:nvPr/>
        </p:nvSpPr>
        <p:spPr>
          <a:xfrm>
            <a:off x="457200" y="5334000"/>
            <a:ext cx="10210800" cy="1371600"/>
          </a:xfrm>
          <a:prstGeom prst="plaque">
            <a:avLst>
              <a:gd name="adj" fmla="val 17936"/>
            </a:avLst>
          </a:prstGeom>
          <a:gradFill flip="none" rotWithShape="1">
            <a:gsLst>
              <a:gs pos="68000">
                <a:srgbClr val="CC9D90"/>
              </a:gs>
              <a:gs pos="28000">
                <a:srgbClr val="B18787"/>
              </a:gs>
              <a:gs pos="0">
                <a:srgbClr val="652143"/>
              </a:gs>
              <a:gs pos="50000">
                <a:schemeClr val="accent5">
                  <a:lumMod val="60000"/>
                  <a:lumOff val="40000"/>
                </a:schemeClr>
              </a:gs>
              <a:gs pos="100000">
                <a:srgbClr val="8B3543"/>
              </a:gs>
            </a:gsLst>
            <a:lin ang="16200000" scaled="1"/>
            <a:tileRect/>
          </a:gradFill>
          <a:ln w="76200">
            <a:solidFill>
              <a:srgbClr val="652143"/>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25842" y="5401270"/>
            <a:ext cx="9637358" cy="1323439"/>
          </a:xfrm>
          <a:prstGeom prst="rect">
            <a:avLst/>
          </a:prstGeom>
          <a:noFill/>
        </p:spPr>
        <p:txBody>
          <a:bodyPr wrap="square">
            <a:spAutoFit/>
          </a:bodyPr>
          <a:lstStyle/>
          <a:p>
            <a:pPr algn="ctr"/>
            <a:r>
              <a:rPr lang="en-US" sz="2400" b="1" dirty="0">
                <a:ln>
                  <a:solidFill>
                    <a:srgbClr val="002060"/>
                  </a:solidFill>
                </a:ln>
                <a:solidFill>
                  <a:srgbClr val="FDEDCB"/>
                </a:solidFill>
                <a:effectLst>
                  <a:glow rad="127000">
                    <a:srgbClr val="8B3543"/>
                  </a:glow>
                </a:effectLst>
                <a:latin typeface="Comic Sans MS" pitchFamily="66" charset="0"/>
              </a:rPr>
              <a:t>The following verse speaks of the moon praising </a:t>
            </a:r>
            <a:r>
              <a:rPr lang="en-US" sz="2400" b="1" dirty="0">
                <a:ln>
                  <a:solidFill>
                    <a:srgbClr val="002060"/>
                  </a:solidFill>
                </a:ln>
                <a:solidFill>
                  <a:srgbClr val="00B0F0"/>
                </a:solidFill>
                <a:effectLst>
                  <a:glow rad="127000">
                    <a:srgbClr val="8B3543"/>
                  </a:glow>
                </a:effectLst>
                <a:latin typeface="Comic Sans MS" pitchFamily="66" charset="0"/>
              </a:rPr>
              <a:t>Yahuah, </a:t>
            </a:r>
            <a:br>
              <a:rPr lang="en-US" sz="2400" b="1" dirty="0">
                <a:ln>
                  <a:solidFill>
                    <a:srgbClr val="002060"/>
                  </a:solidFill>
                </a:ln>
                <a:solidFill>
                  <a:srgbClr val="FDEDCB"/>
                </a:solidFill>
                <a:effectLst>
                  <a:glow rad="127000">
                    <a:srgbClr val="8B3543"/>
                  </a:glow>
                </a:effectLst>
                <a:latin typeface="Comic Sans MS" pitchFamily="66" charset="0"/>
              </a:rPr>
            </a:br>
            <a:r>
              <a:rPr lang="en-US" sz="2400" b="1" dirty="0">
                <a:ln>
                  <a:solidFill>
                    <a:srgbClr val="002060"/>
                  </a:solidFill>
                </a:ln>
                <a:solidFill>
                  <a:srgbClr val="FDEDCB"/>
                </a:solidFill>
                <a:effectLst>
                  <a:glow rad="127000">
                    <a:srgbClr val="8B3543"/>
                  </a:glow>
                </a:effectLst>
                <a:latin typeface="Comic Sans MS" pitchFamily="66" charset="0"/>
              </a:rPr>
              <a:t>not “man” praising and worshipping the moon …</a:t>
            </a:r>
            <a:r>
              <a:rPr lang="en-US" sz="2400" b="1" dirty="0">
                <a:ln>
                  <a:solidFill>
                    <a:srgbClr val="002060"/>
                  </a:solidFill>
                </a:ln>
                <a:solidFill>
                  <a:srgbClr val="FDEDCB"/>
                </a:solidFill>
                <a:latin typeface="Comic Sans MS" pitchFamily="66" charset="0"/>
              </a:rPr>
              <a:t> </a:t>
            </a:r>
          </a:p>
          <a:p>
            <a:r>
              <a:rPr lang="en-US" sz="3200" b="1" dirty="0">
                <a:ln>
                  <a:solidFill>
                    <a:srgbClr val="002060"/>
                  </a:solidFill>
                </a:ln>
                <a:solidFill>
                  <a:srgbClr val="8B3543"/>
                </a:solidFill>
                <a:effectLst>
                  <a:glow rad="101600">
                    <a:srgbClr val="FFFF00"/>
                  </a:glow>
                </a:effectLst>
              </a:rPr>
              <a:t>Ps 148:3</a:t>
            </a:r>
            <a:r>
              <a:rPr lang="en-US" sz="3200" b="1" dirty="0">
                <a:ln>
                  <a:solidFill>
                    <a:srgbClr val="002060"/>
                  </a:solidFill>
                </a:ln>
                <a:solidFill>
                  <a:srgbClr val="8B3543"/>
                </a:solidFill>
              </a:rPr>
              <a:t>  </a:t>
            </a:r>
            <a:r>
              <a:rPr lang="en-US" sz="2400" b="1" dirty="0">
                <a:ln>
                  <a:solidFill>
                    <a:srgbClr val="922E2E"/>
                  </a:solidFill>
                </a:ln>
                <a:solidFill>
                  <a:srgbClr val="00B0F0"/>
                </a:solidFill>
              </a:rPr>
              <a:t>Praise ye him, </a:t>
            </a:r>
            <a:r>
              <a:rPr lang="en-US" sz="2400" b="1" dirty="0">
                <a:ln>
                  <a:solidFill>
                    <a:srgbClr val="922E2E"/>
                  </a:solidFill>
                </a:ln>
                <a:solidFill>
                  <a:schemeClr val="accent4">
                    <a:lumMod val="75000"/>
                  </a:schemeClr>
                </a:solidFill>
              </a:rPr>
              <a:t>sun and moon: </a:t>
            </a:r>
            <a:r>
              <a:rPr lang="en-US" sz="2400" b="1" dirty="0">
                <a:ln>
                  <a:solidFill>
                    <a:srgbClr val="922E2E"/>
                  </a:solidFill>
                </a:ln>
                <a:solidFill>
                  <a:srgbClr val="00B0F0"/>
                </a:solidFill>
              </a:rPr>
              <a:t>praise him, </a:t>
            </a:r>
            <a:r>
              <a:rPr lang="en-US" sz="2400" b="1" dirty="0">
                <a:ln>
                  <a:solidFill>
                    <a:srgbClr val="922E2E"/>
                  </a:solidFill>
                </a:ln>
                <a:solidFill>
                  <a:schemeClr val="accent4">
                    <a:lumMod val="75000"/>
                  </a:schemeClr>
                </a:solidFill>
              </a:rPr>
              <a:t>all ye stars of light.</a:t>
            </a:r>
          </a:p>
        </p:txBody>
      </p:sp>
    </p:spTree>
    <p:extLst>
      <p:ext uri="{BB962C8B-B14F-4D97-AF65-F5344CB8AC3E}">
        <p14:creationId xmlns:p14="http://schemas.microsoft.com/office/powerpoint/2010/main" val="3347118103"/>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1250"/>
                                        <p:tgtEl>
                                          <p:spTgt spid="8">
                                            <p:txEl>
                                              <p:pRg st="1" end="1"/>
                                            </p:txEl>
                                          </p:spTgt>
                                        </p:tgtEl>
                                      </p:cBhvr>
                                    </p:animEffect>
                                    <p:anim calcmode="lin" valueType="num">
                                      <p:cBhvr>
                                        <p:cTn id="8" dur="125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9" dur="125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2" end="2"/>
                                            </p:txEl>
                                          </p:spTgt>
                                        </p:tgtEl>
                                        <p:attrNameLst>
                                          <p:attrName>style.visibility</p:attrName>
                                        </p:attrNameLst>
                                      </p:cBhvr>
                                      <p:to>
                                        <p:strVal val="visible"/>
                                      </p:to>
                                    </p:set>
                                    <p:animEffect transition="in" filter="fade">
                                      <p:cBhvr>
                                        <p:cTn id="14" dur="1250"/>
                                        <p:tgtEl>
                                          <p:spTgt spid="8">
                                            <p:txEl>
                                              <p:pRg st="2" end="2"/>
                                            </p:txEl>
                                          </p:spTgt>
                                        </p:tgtEl>
                                      </p:cBhvr>
                                    </p:animEffect>
                                    <p:anim calcmode="lin" valueType="num">
                                      <p:cBhvr>
                                        <p:cTn id="15" dur="125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16" dur="125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3" end="3"/>
                                            </p:txEl>
                                          </p:spTgt>
                                        </p:tgtEl>
                                        <p:attrNameLst>
                                          <p:attrName>style.visibility</p:attrName>
                                        </p:attrNameLst>
                                      </p:cBhvr>
                                      <p:to>
                                        <p:strVal val="visible"/>
                                      </p:to>
                                    </p:set>
                                    <p:animEffect transition="in" filter="fade">
                                      <p:cBhvr>
                                        <p:cTn id="21" dur="1250"/>
                                        <p:tgtEl>
                                          <p:spTgt spid="8">
                                            <p:txEl>
                                              <p:pRg st="3" end="3"/>
                                            </p:txEl>
                                          </p:spTgt>
                                        </p:tgtEl>
                                      </p:cBhvr>
                                    </p:animEffect>
                                    <p:anim calcmode="lin" valueType="num">
                                      <p:cBhvr>
                                        <p:cTn id="22" dur="125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23" dur="125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11">
                                            <p:txEl>
                                              <p:pRg st="0" end="0"/>
                                            </p:txEl>
                                          </p:spTgt>
                                        </p:tgtEl>
                                        <p:attrNameLst>
                                          <p:attrName>style.visibility</p:attrName>
                                        </p:attrNameLst>
                                      </p:cBhvr>
                                      <p:to>
                                        <p:strVal val="visible"/>
                                      </p:to>
                                    </p:set>
                                    <p:animEffect transition="in" filter="wipe(up)">
                                      <p:cBhvr>
                                        <p:cTn id="28" dur="2000"/>
                                        <p:tgtEl>
                                          <p:spTgt spid="11">
                                            <p:txEl>
                                              <p:pRg st="0" end="0"/>
                                            </p:txEl>
                                          </p:spTgt>
                                        </p:tgtEl>
                                      </p:cBhvr>
                                    </p:animEffect>
                                  </p:childTnLst>
                                </p:cTn>
                              </p:par>
                            </p:childTnLst>
                          </p:cTn>
                        </p:par>
                        <p:par>
                          <p:cTn id="29" fill="hold">
                            <p:stCondLst>
                              <p:cond delay="2000"/>
                            </p:stCondLst>
                            <p:childTnLst>
                              <p:par>
                                <p:cTn id="30" presetID="22" presetClass="entr" presetSubtype="1" fill="hold" nodeType="afterEffect">
                                  <p:stCondLst>
                                    <p:cond delay="0"/>
                                  </p:stCondLst>
                                  <p:childTnLst>
                                    <p:set>
                                      <p:cBhvr>
                                        <p:cTn id="31" dur="1" fill="hold">
                                          <p:stCondLst>
                                            <p:cond delay="0"/>
                                          </p:stCondLst>
                                        </p:cTn>
                                        <p:tgtEl>
                                          <p:spTgt spid="11">
                                            <p:txEl>
                                              <p:pRg st="1" end="1"/>
                                            </p:txEl>
                                          </p:spTgt>
                                        </p:tgtEl>
                                        <p:attrNameLst>
                                          <p:attrName>style.visibility</p:attrName>
                                        </p:attrNameLst>
                                      </p:cBhvr>
                                      <p:to>
                                        <p:strVal val="visible"/>
                                      </p:to>
                                    </p:set>
                                    <p:animEffect transition="in" filter="wipe(up)">
                                      <p:cBhvr>
                                        <p:cTn id="32" dur="20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080" y="1524000"/>
            <a:ext cx="12192000" cy="1066800"/>
          </a:xfrm>
          <a:gradFill flip="none" rotWithShape="1">
            <a:gsLst>
              <a:gs pos="0">
                <a:srgbClr val="3F6771">
                  <a:shade val="30000"/>
                  <a:satMod val="115000"/>
                </a:srgbClr>
              </a:gs>
              <a:gs pos="50000">
                <a:srgbClr val="3F6771">
                  <a:shade val="67500"/>
                  <a:satMod val="115000"/>
                </a:srgbClr>
              </a:gs>
              <a:gs pos="100000">
                <a:srgbClr val="3F6771">
                  <a:shade val="100000"/>
                  <a:satMod val="115000"/>
                </a:srgbClr>
              </a:gs>
            </a:gsLst>
            <a:lin ang="16200000" scaled="1"/>
            <a:tileRect/>
          </a:gradFill>
          <a:scene3d>
            <a:camera prst="orthographicFront"/>
            <a:lightRig rig="threePt" dir="t"/>
          </a:scene3d>
          <a:sp3d>
            <a:bevelT w="152400" h="50800" prst="softRound"/>
          </a:sp3d>
        </p:spPr>
        <p:txBody>
          <a:bodyPr>
            <a:normAutofit/>
          </a:bodyPr>
          <a:lstStyle/>
          <a:p>
            <a:pPr marL="0" indent="0" algn="ctr">
              <a:buNone/>
            </a:pPr>
            <a:r>
              <a:rPr lang="en-US" sz="3200" b="1" dirty="0">
                <a:ln>
                  <a:solidFill>
                    <a:sysClr val="windowText" lastClr="000000"/>
                  </a:solidFill>
                </a:ln>
                <a:solidFill>
                  <a:srgbClr val="8FFF8F"/>
                </a:solidFill>
                <a:latin typeface="MV Boli" pitchFamily="2" charset="0"/>
                <a:cs typeface="MV Boli" pitchFamily="2" charset="0"/>
              </a:rPr>
              <a:t>Did any of the commentators place the moon in a position to </a:t>
            </a:r>
            <a:br>
              <a:rPr lang="en-US" sz="3200" b="1" dirty="0">
                <a:ln>
                  <a:solidFill>
                    <a:sysClr val="windowText" lastClr="000000"/>
                  </a:solidFill>
                </a:ln>
                <a:solidFill>
                  <a:srgbClr val="8FFF8F"/>
                </a:solidFill>
                <a:latin typeface="MV Boli" pitchFamily="2" charset="0"/>
                <a:cs typeface="MV Boli" pitchFamily="2" charset="0"/>
              </a:rPr>
            </a:br>
            <a:r>
              <a:rPr lang="en-US" sz="3200" b="1" dirty="0">
                <a:ln>
                  <a:solidFill>
                    <a:sysClr val="windowText" lastClr="000000"/>
                  </a:solidFill>
                </a:ln>
                <a:solidFill>
                  <a:srgbClr val="8FFF8F"/>
                </a:solidFill>
                <a:latin typeface="MV Boli" pitchFamily="2" charset="0"/>
                <a:cs typeface="MV Boli" pitchFamily="2" charset="0"/>
              </a:rPr>
              <a:t>receive sacred regard for Yahuah’s month commencement?</a:t>
            </a:r>
          </a:p>
        </p:txBody>
      </p:sp>
      <p:sp>
        <p:nvSpPr>
          <p:cNvPr id="4" name="Slide Number Placeholder 3"/>
          <p:cNvSpPr>
            <a:spLocks noGrp="1"/>
          </p:cNvSpPr>
          <p:nvPr>
            <p:ph type="sldNum" sz="quarter" idx="12"/>
          </p:nvPr>
        </p:nvSpPr>
        <p:spPr>
          <a:xfrm>
            <a:off x="9372600" y="6492875"/>
            <a:ext cx="2743200" cy="365125"/>
          </a:xfrm>
        </p:spPr>
        <p:txBody>
          <a:bodyPr/>
          <a:lstStyle/>
          <a:p>
            <a:fld id="{AA4C6552-42F6-43F2-A3FB-E92E8C09004E}" type="slidenum">
              <a:rPr lang="en-US" sz="1600" smtClean="0"/>
              <a:pPr/>
              <a:t>54</a:t>
            </a:fld>
            <a:endParaRPr lang="en-US" dirty="0"/>
          </a:p>
        </p:txBody>
      </p:sp>
      <p:pic>
        <p:nvPicPr>
          <p:cNvPr id="5" name="Picture 3" descr="F:\Art on Desktop - 1\All white man clip art\3d white people\png\ques mark man 2 png.png"/>
          <p:cNvPicPr>
            <a:picLocks noChangeAspect="1" noChangeArrowheads="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610600" y="3048000"/>
            <a:ext cx="3128962" cy="3677169"/>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a:spLocks noGrp="1"/>
          </p:cNvSpPr>
          <p:nvPr>
            <p:ph type="title"/>
          </p:nvPr>
        </p:nvSpPr>
        <p:spPr>
          <a:xfrm>
            <a:off x="6934200" y="304800"/>
            <a:ext cx="4648200" cy="869950"/>
          </a:xfrm>
        </p:spPr>
        <p:txBody>
          <a:bodyPr>
            <a:normAutofit/>
            <a:scene3d>
              <a:camera prst="orthographicFront"/>
              <a:lightRig rig="threePt" dir="t"/>
            </a:scene3d>
            <a:sp3d extrusionH="57150">
              <a:bevelT h="25400" prst="softRound"/>
            </a:sp3d>
          </a:bodyPr>
          <a:lstStyle/>
          <a:p>
            <a:pPr algn="ctr"/>
            <a:r>
              <a:rPr lang="en-US" sz="4800" dirty="0">
                <a:ln>
                  <a:solidFill>
                    <a:srgbClr val="AFFFAF"/>
                  </a:solidFill>
                </a:ln>
                <a:solidFill>
                  <a:srgbClr val="FDEDCB"/>
                </a:solidFill>
                <a:latin typeface="Cooper Black" pitchFamily="18" charset="0"/>
              </a:rPr>
              <a:t>Oh the Moon!</a:t>
            </a:r>
          </a:p>
        </p:txBody>
      </p:sp>
      <p:sp>
        <p:nvSpPr>
          <p:cNvPr id="8" name="Title 1"/>
          <p:cNvSpPr txBox="1">
            <a:spLocks/>
          </p:cNvSpPr>
          <p:nvPr/>
        </p:nvSpPr>
        <p:spPr>
          <a:xfrm>
            <a:off x="381000" y="304800"/>
            <a:ext cx="4648200" cy="869950"/>
          </a:xfrm>
          <a:prstGeom prst="rect">
            <a:avLst/>
          </a:prstGeom>
        </p:spPr>
        <p:txBody>
          <a:bodyPr vert="horz" lIns="91440" tIns="45720" rIns="91440" bIns="45720" rtlCol="0" anchor="ctr">
            <a:normAutofit/>
            <a:scene3d>
              <a:camera prst="orthographicFront"/>
              <a:lightRig rig="threePt" dir="t"/>
            </a:scene3d>
            <a:sp3d extrusionH="57150">
              <a:bevelT h="25400" prst="softRound"/>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dirty="0">
                <a:ln>
                  <a:solidFill>
                    <a:srgbClr val="AFFFAF"/>
                  </a:solidFill>
                </a:ln>
                <a:solidFill>
                  <a:srgbClr val="FDEDCB"/>
                </a:solidFill>
                <a:latin typeface="Cooper Black" pitchFamily="18" charset="0"/>
              </a:rPr>
              <a:t>The Moon!</a:t>
            </a:r>
          </a:p>
        </p:txBody>
      </p:sp>
    </p:spTree>
    <p:extLst>
      <p:ext uri="{BB962C8B-B14F-4D97-AF65-F5344CB8AC3E}">
        <p14:creationId xmlns:p14="http://schemas.microsoft.com/office/powerpoint/2010/main" val="4268413496"/>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1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sp>
        <p:nvSpPr>
          <p:cNvPr id="2" name="Text Placeholder 1"/>
          <p:cNvSpPr>
            <a:spLocks noGrp="1"/>
          </p:cNvSpPr>
          <p:nvPr>
            <p:ph type="body" sz="half" idx="2"/>
          </p:nvPr>
        </p:nvSpPr>
        <p:spPr>
          <a:xfrm>
            <a:off x="3124200" y="5486400"/>
            <a:ext cx="7543800" cy="1143000"/>
          </a:xfrm>
        </p:spPr>
        <p:txBody>
          <a:bodyPr>
            <a:normAutofit lnSpcReduction="10000"/>
          </a:bodyPr>
          <a:lstStyle/>
          <a:p>
            <a:pPr algn="ctr"/>
            <a:r>
              <a:rPr lang="en-US" sz="3200" b="1" dirty="0">
                <a:ln w="11430"/>
                <a:solidFill>
                  <a:srgbClr val="002060"/>
                </a:solidFill>
                <a:effectLst>
                  <a:outerShdw blurRad="50800" dist="39000" dir="5460000" algn="tl">
                    <a:srgbClr val="000000">
                      <a:alpha val="38000"/>
                    </a:srgbClr>
                  </a:outerShdw>
                </a:effectLst>
              </a:rPr>
              <a:t>We’ve travelled through a lot of material.</a:t>
            </a:r>
          </a:p>
          <a:p>
            <a:pPr algn="ctr"/>
            <a:r>
              <a:rPr lang="en-US" sz="3200" b="1" dirty="0">
                <a:ln w="11430"/>
                <a:solidFill>
                  <a:srgbClr val="002060"/>
                </a:solidFill>
                <a:effectLst>
                  <a:outerShdw blurRad="50800" dist="39000" dir="5460000" algn="tl">
                    <a:srgbClr val="000000">
                      <a:alpha val="38000"/>
                    </a:srgbClr>
                  </a:outerShdw>
                </a:effectLst>
              </a:rPr>
              <a:t>Where do we go from here?</a:t>
            </a:r>
            <a:endParaRPr lang="en-US" sz="2800" dirty="0"/>
          </a:p>
        </p:txBody>
      </p:sp>
      <p:sp>
        <p:nvSpPr>
          <p:cNvPr id="3" name="Title 2"/>
          <p:cNvSpPr>
            <a:spLocks noGrp="1"/>
          </p:cNvSpPr>
          <p:nvPr>
            <p:ph type="title"/>
          </p:nvPr>
        </p:nvSpPr>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dirty="0">
                <a:ln w="11430"/>
                <a:solidFill>
                  <a:srgbClr val="FFC1C1"/>
                </a:solidFill>
                <a:effectLst>
                  <a:outerShdw blurRad="50800" dist="39000" dir="5460000" algn="tl">
                    <a:srgbClr val="000000">
                      <a:alpha val="38000"/>
                    </a:srgbClr>
                  </a:outerShdw>
                </a:effectLst>
              </a:rPr>
              <a:t>Questions to Ask &amp; Thoughts to Ponder</a:t>
            </a:r>
          </a:p>
        </p:txBody>
      </p:sp>
      <p:sp>
        <p:nvSpPr>
          <p:cNvPr id="4" name="Slide Number Placeholder 3"/>
          <p:cNvSpPr>
            <a:spLocks noGrp="1"/>
          </p:cNvSpPr>
          <p:nvPr>
            <p:ph type="sldNum" sz="quarter" idx="11"/>
          </p:nvPr>
        </p:nvSpPr>
        <p:spPr/>
        <p:txBody>
          <a:bodyPr/>
          <a:lstStyle/>
          <a:p>
            <a:fld id="{AA4C6552-42F6-43F2-A3FB-E92E8C09004E}" type="slidenum">
              <a:rPr lang="en-US" smtClean="0"/>
              <a:pPr/>
              <a:t>55</a:t>
            </a:fld>
            <a:endParaRPr lang="en-US" dirty="0"/>
          </a:p>
        </p:txBody>
      </p:sp>
      <p:pic>
        <p:nvPicPr>
          <p:cNvPr id="6" name="Picture Placeholder 5"/>
          <p:cNvPicPr>
            <a:picLocks noGrp="1" noChangeAspect="1"/>
          </p:cNvPicPr>
          <p:nvPr>
            <p:ph type="pic" idx="1"/>
          </p:nvPr>
        </p:nvPicPr>
        <p:blipFill>
          <a:blip r:embed="rId4">
            <a:extLst>
              <a:ext uri="{28A0092B-C50C-407E-A947-70E740481C1C}">
                <a14:useLocalDpi xmlns:a14="http://schemas.microsoft.com/office/drawing/2010/main" val="0"/>
              </a:ext>
            </a:extLst>
          </a:blip>
          <a:srcRect t="9835" b="9835"/>
          <a:stretch>
            <a:fillRect/>
          </a:stretch>
        </p:blipFill>
        <p:spPr>
          <a:xfrm>
            <a:off x="2070608" y="0"/>
            <a:ext cx="10111232" cy="4568952"/>
          </a:xfrm>
          <a:scene3d>
            <a:camera prst="orthographicFront"/>
            <a:lightRig rig="threePt" dir="t"/>
          </a:scene3d>
          <a:sp3d>
            <a:bevelT w="152400" h="50800" prst="softRound"/>
          </a:sp3d>
        </p:spPr>
      </p:pic>
    </p:spTree>
    <p:extLst>
      <p:ext uri="{BB962C8B-B14F-4D97-AF65-F5344CB8AC3E}">
        <p14:creationId xmlns:p14="http://schemas.microsoft.com/office/powerpoint/2010/main" val="2732082406"/>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75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11353800" cy="990600"/>
          </a:xfrm>
        </p:spPr>
        <p:txBody>
          <a:bodyPr>
            <a:normAutofit/>
            <a:scene3d>
              <a:camera prst="orthographicFront"/>
              <a:lightRig rig="threePt" dir="t"/>
            </a:scene3d>
            <a:sp3d extrusionH="57150">
              <a:bevelT w="38100" h="38100"/>
            </a:sp3d>
          </a:bodyPr>
          <a:lstStyle/>
          <a:p>
            <a:pPr algn="ctr"/>
            <a:r>
              <a:rPr lang="en-US" sz="5400" b="1" dirty="0">
                <a:ln w="10541" cmpd="sng">
                  <a:solidFill>
                    <a:schemeClr val="accent1">
                      <a:shade val="88000"/>
                      <a:satMod val="110000"/>
                    </a:schemeClr>
                  </a:solidFill>
                  <a:prstDash val="solid"/>
                </a:ln>
                <a:solidFill>
                  <a:srgbClr val="00B0F0"/>
                </a:solidFill>
                <a:latin typeface="Matura MT Script Capitals" pitchFamily="66" charset="0"/>
              </a:rPr>
              <a:t>Concluding</a:t>
            </a:r>
            <a:r>
              <a:rPr lang="en-US" sz="5400" b="1" dirty="0">
                <a:ln w="10541" cmpd="sng">
                  <a:solidFill>
                    <a:schemeClr val="accent1">
                      <a:shade val="88000"/>
                      <a:satMod val="110000"/>
                    </a:schemeClr>
                  </a:solidFill>
                  <a:prstDash val="solid"/>
                </a:ln>
                <a:solidFill>
                  <a:srgbClr val="0070C0"/>
                </a:solidFill>
                <a:latin typeface="Matura MT Script Capitals" pitchFamily="66" charset="0"/>
              </a:rPr>
              <a:t> </a:t>
            </a:r>
            <a:r>
              <a:rPr lang="en-US" sz="5400" b="1" dirty="0">
                <a:ln w="10541" cmpd="sng">
                  <a:solidFill>
                    <a:schemeClr val="accent1">
                      <a:shade val="88000"/>
                      <a:satMod val="110000"/>
                    </a:schemeClr>
                  </a:solidFill>
                  <a:prstDash val="solid"/>
                </a:ln>
                <a:solidFill>
                  <a:srgbClr val="00B0F0"/>
                </a:solidFill>
                <a:latin typeface="Matura MT Script Capitals" pitchFamily="66" charset="0"/>
              </a:rPr>
              <a:t>the Moon/Month Study</a:t>
            </a:r>
            <a:endParaRPr lang="en-US" sz="5400" dirty="0">
              <a:solidFill>
                <a:srgbClr val="00B0F0"/>
              </a:solidFill>
              <a:latin typeface="Matura MT Script Capitals" pitchFamily="66" charset="0"/>
            </a:endParaRPr>
          </a:p>
        </p:txBody>
      </p:sp>
      <p:pic>
        <p:nvPicPr>
          <p:cNvPr id="2050" name="Picture 2" descr="F:\Moon-Month Study July 2016\Moon Art for PPT\3d-Figures pTo54Eenc.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84778" y="3716521"/>
            <a:ext cx="5025822" cy="314147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sz="quarter" idx="1"/>
          </p:nvPr>
        </p:nvSpPr>
        <p:spPr>
          <a:xfrm>
            <a:off x="762000" y="1676400"/>
            <a:ext cx="6096000" cy="4572000"/>
          </a:xfrm>
        </p:spPr>
        <p:txBody>
          <a:bodyPr>
            <a:normAutofit lnSpcReduction="10000"/>
            <a:scene3d>
              <a:camera prst="orthographicFront"/>
              <a:lightRig rig="threePt" dir="t"/>
            </a:scene3d>
            <a:sp3d extrusionH="57150">
              <a:bevelT w="38100" h="38100" prst="angle"/>
            </a:sp3d>
          </a:bodyPr>
          <a:lstStyle/>
          <a:p>
            <a:pPr marL="0" indent="0">
              <a:buNone/>
            </a:pPr>
            <a:r>
              <a:rPr lang="en-US" b="1" dirty="0">
                <a:solidFill>
                  <a:schemeClr val="accent1">
                    <a:lumMod val="75000"/>
                  </a:schemeClr>
                </a:solidFill>
              </a:rPr>
              <a:t>There are still some unanswered questions for this study. </a:t>
            </a:r>
          </a:p>
          <a:p>
            <a:pPr marL="0" indent="0">
              <a:buNone/>
            </a:pPr>
            <a:r>
              <a:rPr lang="en-US" sz="1200" b="1" dirty="0">
                <a:solidFill>
                  <a:schemeClr val="accent1">
                    <a:lumMod val="75000"/>
                  </a:schemeClr>
                </a:solidFill>
              </a:rPr>
              <a:t> </a:t>
            </a:r>
          </a:p>
          <a:p>
            <a:pPr marL="0" indent="0">
              <a:buNone/>
            </a:pPr>
            <a:r>
              <a:rPr lang="en-US" b="1" dirty="0">
                <a:solidFill>
                  <a:schemeClr val="accent1">
                    <a:lumMod val="75000"/>
                  </a:schemeClr>
                </a:solidFill>
              </a:rPr>
              <a:t>Let’s ponder over some </a:t>
            </a:r>
            <a:br>
              <a:rPr lang="en-US" b="1" dirty="0">
                <a:solidFill>
                  <a:schemeClr val="accent1">
                    <a:lumMod val="75000"/>
                  </a:schemeClr>
                </a:solidFill>
              </a:rPr>
            </a:br>
            <a:r>
              <a:rPr lang="en-US" b="1" dirty="0">
                <a:solidFill>
                  <a:schemeClr val="accent1">
                    <a:lumMod val="75000"/>
                  </a:schemeClr>
                </a:solidFill>
              </a:rPr>
              <a:t>of them before we discover which ‘no god’ has the </a:t>
            </a:r>
            <a:br>
              <a:rPr lang="en-US" b="1" dirty="0">
                <a:solidFill>
                  <a:schemeClr val="accent1">
                    <a:lumMod val="75000"/>
                  </a:schemeClr>
                </a:solidFill>
              </a:rPr>
            </a:br>
            <a:r>
              <a:rPr lang="en-US" b="1" dirty="0">
                <a:solidFill>
                  <a:schemeClr val="accent1">
                    <a:lumMod val="75000"/>
                  </a:schemeClr>
                </a:solidFill>
              </a:rPr>
              <a:t>authority … not only </a:t>
            </a:r>
            <a:br>
              <a:rPr lang="en-US" b="1" dirty="0">
                <a:solidFill>
                  <a:schemeClr val="accent1">
                    <a:lumMod val="75000"/>
                  </a:schemeClr>
                </a:solidFill>
              </a:rPr>
            </a:br>
            <a:r>
              <a:rPr lang="en-US" b="1" dirty="0">
                <a:solidFill>
                  <a:schemeClr val="accent1">
                    <a:lumMod val="75000"/>
                  </a:schemeClr>
                </a:solidFill>
              </a:rPr>
              <a:t>in the Scriptures, </a:t>
            </a:r>
            <a:br>
              <a:rPr lang="en-US" b="1" dirty="0">
                <a:solidFill>
                  <a:schemeClr val="accent1">
                    <a:lumMod val="75000"/>
                  </a:schemeClr>
                </a:solidFill>
              </a:rPr>
            </a:br>
            <a:r>
              <a:rPr lang="en-US" b="1" dirty="0">
                <a:solidFill>
                  <a:schemeClr val="accent1">
                    <a:lumMod val="75000"/>
                  </a:schemeClr>
                </a:solidFill>
              </a:rPr>
              <a:t>but even with those </a:t>
            </a:r>
            <a:br>
              <a:rPr lang="en-US" b="1" dirty="0">
                <a:solidFill>
                  <a:schemeClr val="accent1">
                    <a:lumMod val="75000"/>
                  </a:schemeClr>
                </a:solidFill>
              </a:rPr>
            </a:br>
            <a:r>
              <a:rPr lang="en-US" b="1" dirty="0">
                <a:solidFill>
                  <a:schemeClr val="accent1">
                    <a:lumMod val="75000"/>
                  </a:schemeClr>
                </a:solidFill>
              </a:rPr>
              <a:t>desiring to worship </a:t>
            </a:r>
            <a:br>
              <a:rPr lang="en-US" b="1" dirty="0">
                <a:solidFill>
                  <a:schemeClr val="accent1">
                    <a:lumMod val="75000"/>
                  </a:schemeClr>
                </a:solidFill>
              </a:rPr>
            </a:br>
            <a:r>
              <a:rPr lang="en-US" b="1" dirty="0">
                <a:solidFill>
                  <a:schemeClr val="accent1">
                    <a:lumMod val="75000"/>
                  </a:schemeClr>
                </a:solidFill>
              </a:rPr>
              <a:t>Yahuah - </a:t>
            </a:r>
            <a:r>
              <a:rPr lang="en-US" b="1" dirty="0">
                <a:ln w="12700">
                  <a:solidFill>
                    <a:srgbClr val="0066FF"/>
                  </a:solidFill>
                </a:ln>
                <a:solidFill>
                  <a:srgbClr val="FF0066"/>
                </a:solidFill>
                <a:effectLst>
                  <a:glow rad="127000">
                    <a:srgbClr val="AFFFAF"/>
                  </a:glow>
                </a:effectLst>
              </a:rPr>
              <a:t>today. </a:t>
            </a:r>
          </a:p>
        </p:txBody>
      </p:sp>
      <p:pic>
        <p:nvPicPr>
          <p:cNvPr id="2051" name="Picture 3" descr="C:\Users\Rae\Desktop\Art to file to PS jpeg\share your bread 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07975" y="1739604"/>
            <a:ext cx="3134497" cy="2756196"/>
          </a:xfrm>
          <a:prstGeom prst="roundRect">
            <a:avLst>
              <a:gd name="adj" fmla="val 16667"/>
            </a:avLst>
          </a:prstGeom>
          <a:ln>
            <a:noFill/>
          </a:ln>
          <a:effectLst>
            <a:glow rad="228600">
              <a:schemeClr val="accent1">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52" name="Picture 4" descr="C:\Users\Rae\Desktop\Art to file to PS jpeg\what do you think.png"/>
          <p:cNvPicPr>
            <a:picLocks noChangeAspect="1" noChangeArrowheads="1"/>
          </p:cNvPicPr>
          <p:nvPr/>
        </p:nvPicPr>
        <p:blipFill>
          <a:blip r:embed="rId6">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8641976" y="3429000"/>
            <a:ext cx="3257550" cy="2872864"/>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1"/>
          <p:cNvSpPr>
            <a:spLocks noGrp="1"/>
          </p:cNvSpPr>
          <p:nvPr>
            <p:ph type="sldNum" sz="quarter" idx="4294967295"/>
          </p:nvPr>
        </p:nvSpPr>
        <p:spPr>
          <a:xfrm>
            <a:off x="76200" y="1143000"/>
            <a:ext cx="609600" cy="457200"/>
          </a:xfrm>
          <a:prstGeom prst="rect">
            <a:avLst/>
          </a:prstGeom>
        </p:spPr>
        <p:txBody>
          <a:bodyPr/>
          <a:lstStyle/>
          <a:p>
            <a:fld id="{AA4C6552-42F6-43F2-A3FB-E92E8C09004E}" type="slidenum">
              <a:rPr lang="en-US" sz="1600" b="1" smtClean="0">
                <a:solidFill>
                  <a:srgbClr val="002060"/>
                </a:solidFill>
              </a:rPr>
              <a:pPr/>
              <a:t>56</a:t>
            </a:fld>
            <a:endParaRPr lang="en-US" b="1" dirty="0">
              <a:solidFill>
                <a:srgbClr val="002060"/>
              </a:solidFill>
            </a:endParaRPr>
          </a:p>
        </p:txBody>
      </p:sp>
    </p:spTree>
    <p:extLst>
      <p:ext uri="{BB962C8B-B14F-4D97-AF65-F5344CB8AC3E}">
        <p14:creationId xmlns:p14="http://schemas.microsoft.com/office/powerpoint/2010/main" val="851811625"/>
      </p:ext>
    </p:extLst>
  </p:cSld>
  <p:clrMapOvr>
    <a:masterClrMapping/>
  </p:clrMapOvr>
  <p:transition spd="med">
    <p:circle/>
  </p:transition>
</p:sld>
</file>

<file path=ppt/slides/slide5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0409583" y="6360970"/>
            <a:ext cx="1706217" cy="497030"/>
          </a:xfrm>
        </p:spPr>
        <p:txBody>
          <a:bodyPr/>
          <a:lstStyle/>
          <a:p>
            <a:fld id="{AA4C6552-42F6-43F2-A3FB-E92E8C09004E}" type="slidenum">
              <a:rPr lang="en-US" sz="1600" b="1" smtClean="0">
                <a:solidFill>
                  <a:schemeClr val="tx1">
                    <a:lumMod val="65000"/>
                    <a:lumOff val="35000"/>
                  </a:schemeClr>
                </a:solidFill>
              </a:rPr>
              <a:pPr/>
              <a:t>57</a:t>
            </a:fld>
            <a:endParaRPr lang="en-US" b="1" dirty="0">
              <a:solidFill>
                <a:schemeClr val="tx1">
                  <a:lumMod val="65000"/>
                  <a:lumOff val="35000"/>
                </a:schemeClr>
              </a:solidFill>
            </a:endParaRPr>
          </a:p>
        </p:txBody>
      </p:sp>
      <p:pic>
        <p:nvPicPr>
          <p:cNvPr id="3" name="Picture 2"/>
          <p:cNvPicPr>
            <a:picLocks noChangeAspect="1"/>
          </p:cNvPicPr>
          <p:nvPr/>
        </p:nvPicPr>
        <p:blipFill>
          <a:blip r:embed="rId4">
            <a:duotone>
              <a:schemeClr val="accent6">
                <a:shade val="45000"/>
                <a:satMod val="135000"/>
              </a:schemeClr>
              <a:prstClr val="white"/>
            </a:duotone>
          </a:blip>
          <a:stretch>
            <a:fillRect/>
          </a:stretch>
        </p:blipFill>
        <p:spPr>
          <a:xfrm>
            <a:off x="1192657" y="228600"/>
            <a:ext cx="4369943" cy="1938337"/>
          </a:xfrm>
          <a:prstGeom prst="round2DiagRect">
            <a:avLst>
              <a:gd name="adj1" fmla="val 16667"/>
              <a:gd name="adj2" fmla="val 0"/>
            </a:avLst>
          </a:prstGeom>
          <a:ln w="88900" cap="sq">
            <a:solidFill>
              <a:schemeClr val="accent3">
                <a:lumMod val="75000"/>
              </a:schemeClr>
            </a:solidFill>
            <a:miter lim="800000"/>
          </a:ln>
          <a:effectLst>
            <a:outerShdw blurRad="254000" algn="tl" rotWithShape="0">
              <a:srgbClr val="000000">
                <a:alpha val="43000"/>
              </a:srgbClr>
            </a:outerShdw>
          </a:effectLst>
          <a:scene3d>
            <a:camera prst="orthographicFront"/>
            <a:lightRig rig="threePt" dir="t"/>
          </a:scene3d>
          <a:sp3d>
            <a:bevelT/>
          </a:sp3d>
        </p:spPr>
      </p:pic>
      <p:sp>
        <p:nvSpPr>
          <p:cNvPr id="4" name="TextBox 3"/>
          <p:cNvSpPr txBox="1"/>
          <p:nvPr/>
        </p:nvSpPr>
        <p:spPr>
          <a:xfrm>
            <a:off x="5715000" y="609600"/>
            <a:ext cx="5562600" cy="1323439"/>
          </a:xfrm>
          <a:prstGeom prst="rect">
            <a:avLst/>
          </a:prstGeom>
          <a:noFill/>
          <a:scene3d>
            <a:camera prst="orthographicFront"/>
            <a:lightRig rig="threePt" dir="t"/>
          </a:scene3d>
          <a:sp3d>
            <a:bevelT/>
          </a:sp3d>
        </p:spPr>
        <p:txBody>
          <a:bodyPr wrap="square" rtlCol="0">
            <a:spAutoFit/>
            <a:sp3d extrusionH="57150">
              <a:bevelT w="38100" h="38100"/>
            </a:sp3d>
          </a:bodyPr>
          <a:lstStyle/>
          <a:p>
            <a:r>
              <a:rPr lang="en-US" sz="8000" b="1" dirty="0">
                <a:solidFill>
                  <a:srgbClr val="B83D68"/>
                </a:solidFill>
                <a:latin typeface="Matura MT Script Capitals" pitchFamily="66" charset="0"/>
              </a:rPr>
              <a:t>of Creation!</a:t>
            </a:r>
          </a:p>
        </p:txBody>
      </p:sp>
      <p:sp>
        <p:nvSpPr>
          <p:cNvPr id="5" name="TextBox 4"/>
          <p:cNvSpPr txBox="1"/>
          <p:nvPr/>
        </p:nvSpPr>
        <p:spPr>
          <a:xfrm>
            <a:off x="533399" y="2438400"/>
            <a:ext cx="11125201" cy="3970318"/>
          </a:xfrm>
          <a:prstGeom prst="rect">
            <a:avLst/>
          </a:prstGeom>
          <a:blipFill dpi="0" rotWithShape="1">
            <a:blip r:embed="rId5">
              <a:alphaModFix amt="56000"/>
            </a:blip>
            <a:srcRect/>
            <a:stretch>
              <a:fillRect/>
            </a:stretch>
          </a:blipFill>
          <a:ln w="76200">
            <a:solidFill>
              <a:schemeClr val="accent3">
                <a:lumMod val="50000"/>
              </a:schemeClr>
            </a:solidFill>
            <a:prstDash val="solid"/>
          </a:ln>
          <a:scene3d>
            <a:camera prst="orthographicFront"/>
            <a:lightRig rig="threePt" dir="t"/>
          </a:scene3d>
          <a:sp3d>
            <a:bevelT/>
          </a:sp3d>
        </p:spPr>
        <p:style>
          <a:lnRef idx="3">
            <a:schemeClr val="lt1"/>
          </a:lnRef>
          <a:fillRef idx="1">
            <a:schemeClr val="accent2"/>
          </a:fillRef>
          <a:effectRef idx="1">
            <a:schemeClr val="accent2"/>
          </a:effectRef>
          <a:fontRef idx="minor">
            <a:schemeClr val="lt1"/>
          </a:fontRef>
        </p:style>
        <p:txBody>
          <a:bodyPr wrap="square" rtlCol="0">
            <a:spAutoFit/>
            <a:sp3d extrusionH="57150">
              <a:bevelT w="38100" h="38100"/>
            </a:sp3d>
          </a:bodyPr>
          <a:lstStyle/>
          <a:p>
            <a:pPr marL="514350" indent="-514350">
              <a:buAutoNum type="arabicPeriod"/>
            </a:pPr>
            <a:r>
              <a:rPr lang="en-US" sz="2800" b="1" dirty="0">
                <a:ln>
                  <a:solidFill>
                    <a:srgbClr val="002060"/>
                  </a:solidFill>
                </a:ln>
                <a:solidFill>
                  <a:schemeClr val="accent4">
                    <a:lumMod val="75000"/>
                  </a:schemeClr>
                </a:solidFill>
              </a:rPr>
              <a:t>Is the 1</a:t>
            </a:r>
            <a:r>
              <a:rPr lang="en-US" sz="2800" b="1" baseline="30000" dirty="0">
                <a:ln>
                  <a:solidFill>
                    <a:srgbClr val="002060"/>
                  </a:solidFill>
                </a:ln>
                <a:solidFill>
                  <a:schemeClr val="accent4">
                    <a:lumMod val="75000"/>
                  </a:schemeClr>
                </a:solidFill>
              </a:rPr>
              <a:t>st</a:t>
            </a:r>
            <a:r>
              <a:rPr lang="en-US" sz="2800" b="1" dirty="0">
                <a:ln>
                  <a:solidFill>
                    <a:srgbClr val="002060"/>
                  </a:solidFill>
                </a:ln>
                <a:solidFill>
                  <a:schemeClr val="accent4">
                    <a:lumMod val="75000"/>
                  </a:schemeClr>
                </a:solidFill>
              </a:rPr>
              <a:t> day of creation in the 1</a:t>
            </a:r>
            <a:r>
              <a:rPr lang="en-US" sz="2800" b="1" baseline="30000" dirty="0">
                <a:ln>
                  <a:solidFill>
                    <a:srgbClr val="002060"/>
                  </a:solidFill>
                </a:ln>
                <a:solidFill>
                  <a:schemeClr val="accent4">
                    <a:lumMod val="75000"/>
                  </a:schemeClr>
                </a:solidFill>
              </a:rPr>
              <a:t>st</a:t>
            </a:r>
            <a:r>
              <a:rPr lang="en-US" sz="2800" b="1" dirty="0">
                <a:ln>
                  <a:solidFill>
                    <a:srgbClr val="002060"/>
                  </a:solidFill>
                </a:ln>
                <a:solidFill>
                  <a:schemeClr val="accent4">
                    <a:lumMod val="75000"/>
                  </a:schemeClr>
                </a:solidFill>
              </a:rPr>
              <a:t> month </a:t>
            </a:r>
            <a:r>
              <a:rPr lang="en-US" sz="2400" b="1" dirty="0">
                <a:ln>
                  <a:solidFill>
                    <a:srgbClr val="002060"/>
                  </a:solidFill>
                </a:ln>
                <a:solidFill>
                  <a:srgbClr val="B83D68"/>
                </a:solidFill>
              </a:rPr>
              <a:t>[Abib/spring] </a:t>
            </a:r>
            <a:r>
              <a:rPr lang="en-US" sz="2800" b="1" dirty="0">
                <a:ln>
                  <a:solidFill>
                    <a:srgbClr val="002060"/>
                  </a:solidFill>
                </a:ln>
                <a:solidFill>
                  <a:schemeClr val="accent4">
                    <a:lumMod val="75000"/>
                  </a:schemeClr>
                </a:solidFill>
              </a:rPr>
              <a:t>of </a:t>
            </a:r>
          </a:p>
          <a:p>
            <a:r>
              <a:rPr lang="en-US" sz="2800" b="1" dirty="0">
                <a:ln>
                  <a:solidFill>
                    <a:srgbClr val="002060"/>
                  </a:solidFill>
                </a:ln>
                <a:solidFill>
                  <a:schemeClr val="accent4">
                    <a:lumMod val="75000"/>
                  </a:schemeClr>
                </a:solidFill>
              </a:rPr>
              <a:t>              </a:t>
            </a:r>
            <a:r>
              <a:rPr lang="en-US" sz="2800" b="1" dirty="0">
                <a:ln>
                  <a:solidFill>
                    <a:srgbClr val="002060"/>
                  </a:solidFill>
                </a:ln>
                <a:solidFill>
                  <a:srgbClr val="00B0F0"/>
                </a:solidFill>
              </a:rPr>
              <a:t>i) the FESTAL year, </a:t>
            </a:r>
            <a:br>
              <a:rPr lang="en-US" sz="2800" b="1" dirty="0">
                <a:ln>
                  <a:solidFill>
                    <a:srgbClr val="002060"/>
                  </a:solidFill>
                </a:ln>
                <a:solidFill>
                  <a:srgbClr val="00B0F0"/>
                </a:solidFill>
              </a:rPr>
            </a:br>
            <a:r>
              <a:rPr lang="en-US" sz="2800" b="1" dirty="0">
                <a:ln>
                  <a:solidFill>
                    <a:srgbClr val="002060"/>
                  </a:solidFill>
                </a:ln>
                <a:solidFill>
                  <a:schemeClr val="accent4">
                    <a:lumMod val="75000"/>
                  </a:schemeClr>
                </a:solidFill>
              </a:rPr>
              <a:t>        </a:t>
            </a:r>
            <a:r>
              <a:rPr lang="en-US" sz="2800" b="1" u="sng" dirty="0">
                <a:ln>
                  <a:solidFill>
                    <a:srgbClr val="002060"/>
                  </a:solidFill>
                </a:ln>
                <a:solidFill>
                  <a:schemeClr val="accent4">
                    <a:lumMod val="75000"/>
                  </a:schemeClr>
                </a:solidFill>
              </a:rPr>
              <a:t>or</a:t>
            </a:r>
            <a:r>
              <a:rPr lang="en-US" sz="2800" b="1" dirty="0">
                <a:ln>
                  <a:solidFill>
                    <a:srgbClr val="002060"/>
                  </a:solidFill>
                </a:ln>
                <a:solidFill>
                  <a:schemeClr val="accent4">
                    <a:lumMod val="75000"/>
                  </a:schemeClr>
                </a:solidFill>
              </a:rPr>
              <a:t> is the 1</a:t>
            </a:r>
            <a:r>
              <a:rPr lang="en-US" sz="2800" b="1" baseline="30000" dirty="0">
                <a:ln>
                  <a:solidFill>
                    <a:srgbClr val="002060"/>
                  </a:solidFill>
                </a:ln>
                <a:solidFill>
                  <a:schemeClr val="accent4">
                    <a:lumMod val="75000"/>
                  </a:schemeClr>
                </a:solidFill>
              </a:rPr>
              <a:t>st</a:t>
            </a:r>
            <a:r>
              <a:rPr lang="en-US" sz="2800" b="1" dirty="0">
                <a:ln>
                  <a:solidFill>
                    <a:srgbClr val="002060"/>
                  </a:solidFill>
                </a:ln>
                <a:solidFill>
                  <a:schemeClr val="accent4">
                    <a:lumMod val="75000"/>
                  </a:schemeClr>
                </a:solidFill>
              </a:rPr>
              <a:t> day of creation in the 7</a:t>
            </a:r>
            <a:r>
              <a:rPr lang="en-US" sz="2800" b="1" baseline="30000" dirty="0">
                <a:ln>
                  <a:solidFill>
                    <a:srgbClr val="002060"/>
                  </a:solidFill>
                </a:ln>
                <a:solidFill>
                  <a:schemeClr val="accent4">
                    <a:lumMod val="75000"/>
                  </a:schemeClr>
                </a:solidFill>
              </a:rPr>
              <a:t>th</a:t>
            </a:r>
            <a:r>
              <a:rPr lang="en-US" sz="2800" b="1" dirty="0">
                <a:ln>
                  <a:solidFill>
                    <a:srgbClr val="002060"/>
                  </a:solidFill>
                </a:ln>
                <a:solidFill>
                  <a:schemeClr val="accent4">
                    <a:lumMod val="75000"/>
                  </a:schemeClr>
                </a:solidFill>
              </a:rPr>
              <a:t> month </a:t>
            </a:r>
            <a:r>
              <a:rPr lang="en-US" sz="2400" b="1" dirty="0">
                <a:ln>
                  <a:solidFill>
                    <a:srgbClr val="002060"/>
                  </a:solidFill>
                </a:ln>
                <a:solidFill>
                  <a:srgbClr val="FFC000"/>
                </a:solidFill>
              </a:rPr>
              <a:t>[Tishri/fall] </a:t>
            </a:r>
            <a:r>
              <a:rPr lang="en-US" sz="2800" b="1" dirty="0">
                <a:ln>
                  <a:solidFill>
                    <a:srgbClr val="002060"/>
                  </a:solidFill>
                </a:ln>
                <a:solidFill>
                  <a:schemeClr val="accent4">
                    <a:lumMod val="75000"/>
                  </a:schemeClr>
                </a:solidFill>
              </a:rPr>
              <a:t>of</a:t>
            </a:r>
            <a:br>
              <a:rPr lang="en-US" sz="2800" b="1" dirty="0">
                <a:ln>
                  <a:solidFill>
                    <a:srgbClr val="002060"/>
                  </a:solidFill>
                </a:ln>
                <a:solidFill>
                  <a:schemeClr val="accent4">
                    <a:lumMod val="75000"/>
                  </a:schemeClr>
                </a:solidFill>
              </a:rPr>
            </a:br>
            <a:r>
              <a:rPr lang="en-US" sz="2800" b="1" dirty="0">
                <a:ln>
                  <a:solidFill>
                    <a:srgbClr val="002060"/>
                  </a:solidFill>
                </a:ln>
                <a:solidFill>
                  <a:schemeClr val="accent4">
                    <a:lumMod val="75000"/>
                  </a:schemeClr>
                </a:solidFill>
              </a:rPr>
              <a:t>              </a:t>
            </a:r>
            <a:r>
              <a:rPr lang="en-US" sz="2800" b="1" dirty="0">
                <a:ln>
                  <a:solidFill>
                    <a:srgbClr val="002060"/>
                  </a:solidFill>
                </a:ln>
                <a:solidFill>
                  <a:srgbClr val="7030A0"/>
                </a:solidFill>
              </a:rPr>
              <a:t>ii) the CIVIL year?  </a:t>
            </a:r>
            <a:br>
              <a:rPr lang="en-US" sz="2800" b="1" dirty="0">
                <a:ln>
                  <a:solidFill>
                    <a:srgbClr val="002060"/>
                  </a:solidFill>
                </a:ln>
                <a:solidFill>
                  <a:srgbClr val="7030A0"/>
                </a:solidFill>
              </a:rPr>
            </a:br>
            <a:r>
              <a:rPr lang="en-US" sz="2800" b="1" dirty="0">
                <a:ln>
                  <a:solidFill>
                    <a:srgbClr val="002060"/>
                  </a:solidFill>
                </a:ln>
                <a:solidFill>
                  <a:srgbClr val="7030A0"/>
                </a:solidFill>
              </a:rPr>
              <a:t>       </a:t>
            </a:r>
            <a:r>
              <a:rPr lang="en-US" sz="2800" b="1" dirty="0">
                <a:ln>
                  <a:solidFill>
                    <a:srgbClr val="002060"/>
                  </a:solidFill>
                </a:ln>
                <a:solidFill>
                  <a:srgbClr val="8B3543"/>
                </a:solidFill>
                <a:latin typeface="Comic Sans MS" pitchFamily="66" charset="0"/>
              </a:rPr>
              <a:t>Would that information affect the following questions?</a:t>
            </a:r>
          </a:p>
          <a:p>
            <a:endParaRPr lang="en-US" sz="1400" b="1" dirty="0">
              <a:ln>
                <a:solidFill>
                  <a:srgbClr val="002060"/>
                </a:solidFill>
              </a:ln>
              <a:solidFill>
                <a:srgbClr val="8B3543"/>
              </a:solidFill>
              <a:latin typeface="Comic Sans MS" pitchFamily="66" charset="0"/>
            </a:endParaRPr>
          </a:p>
          <a:p>
            <a:r>
              <a:rPr lang="en-US" sz="2800" b="1" dirty="0">
                <a:ln>
                  <a:solidFill>
                    <a:srgbClr val="002060"/>
                  </a:solidFill>
                </a:ln>
                <a:solidFill>
                  <a:schemeClr val="accent4">
                    <a:lumMod val="75000"/>
                  </a:schemeClr>
                </a:solidFill>
              </a:rPr>
              <a:t>2.  Is the 1</a:t>
            </a:r>
            <a:r>
              <a:rPr lang="en-US" sz="2800" b="1" baseline="30000" dirty="0">
                <a:ln>
                  <a:solidFill>
                    <a:srgbClr val="002060"/>
                  </a:solidFill>
                </a:ln>
                <a:solidFill>
                  <a:schemeClr val="accent4">
                    <a:lumMod val="75000"/>
                  </a:schemeClr>
                </a:solidFill>
              </a:rPr>
              <a:t>st</a:t>
            </a:r>
            <a:r>
              <a:rPr lang="en-US" sz="2800" b="1" dirty="0">
                <a:ln>
                  <a:solidFill>
                    <a:srgbClr val="002060"/>
                  </a:solidFill>
                </a:ln>
                <a:solidFill>
                  <a:schemeClr val="accent4">
                    <a:lumMod val="75000"/>
                  </a:schemeClr>
                </a:solidFill>
              </a:rPr>
              <a:t> day of creation, also the 1</a:t>
            </a:r>
            <a:r>
              <a:rPr lang="en-US" sz="2800" b="1" baseline="30000" dirty="0">
                <a:ln>
                  <a:solidFill>
                    <a:srgbClr val="002060"/>
                  </a:solidFill>
                </a:ln>
                <a:solidFill>
                  <a:schemeClr val="accent4">
                    <a:lumMod val="75000"/>
                  </a:schemeClr>
                </a:solidFill>
              </a:rPr>
              <a:t>st</a:t>
            </a:r>
            <a:r>
              <a:rPr lang="en-US" sz="2800" b="1" dirty="0">
                <a:ln>
                  <a:solidFill>
                    <a:srgbClr val="002060"/>
                  </a:solidFill>
                </a:ln>
                <a:solidFill>
                  <a:schemeClr val="accent4">
                    <a:lumMod val="75000"/>
                  </a:schemeClr>
                </a:solidFill>
              </a:rPr>
              <a:t> day of the month </a:t>
            </a:r>
            <a:br>
              <a:rPr lang="en-US" sz="2800" b="1" dirty="0">
                <a:ln>
                  <a:solidFill>
                    <a:srgbClr val="002060"/>
                  </a:solidFill>
                </a:ln>
                <a:solidFill>
                  <a:schemeClr val="accent4">
                    <a:lumMod val="75000"/>
                  </a:schemeClr>
                </a:solidFill>
              </a:rPr>
            </a:br>
            <a:r>
              <a:rPr lang="en-US" sz="2800" b="1" dirty="0">
                <a:ln>
                  <a:solidFill>
                    <a:srgbClr val="002060"/>
                  </a:solidFill>
                </a:ln>
                <a:solidFill>
                  <a:schemeClr val="accent4">
                    <a:lumMod val="75000"/>
                  </a:schemeClr>
                </a:solidFill>
              </a:rPr>
              <a:t>      of the 1</a:t>
            </a:r>
            <a:r>
              <a:rPr lang="en-US" sz="2800" b="1" baseline="30000" dirty="0">
                <a:ln>
                  <a:solidFill>
                    <a:srgbClr val="002060"/>
                  </a:solidFill>
                </a:ln>
                <a:solidFill>
                  <a:schemeClr val="accent4">
                    <a:lumMod val="75000"/>
                  </a:schemeClr>
                </a:solidFill>
              </a:rPr>
              <a:t>st</a:t>
            </a:r>
            <a:r>
              <a:rPr lang="en-US" sz="2800" b="1" dirty="0">
                <a:ln>
                  <a:solidFill>
                    <a:srgbClr val="002060"/>
                  </a:solidFill>
                </a:ln>
                <a:solidFill>
                  <a:schemeClr val="accent4">
                    <a:lumMod val="75000"/>
                  </a:schemeClr>
                </a:solidFill>
              </a:rPr>
              <a:t> year for this earth?  (It's not a trick question.) </a:t>
            </a:r>
            <a:br>
              <a:rPr lang="en-US" sz="2800" b="1" dirty="0">
                <a:ln>
                  <a:solidFill>
                    <a:srgbClr val="002060"/>
                  </a:solidFill>
                </a:ln>
                <a:solidFill>
                  <a:schemeClr val="accent4">
                    <a:lumMod val="75000"/>
                  </a:schemeClr>
                </a:solidFill>
              </a:rPr>
            </a:br>
            <a:endParaRPr lang="en-US" sz="1400" b="1" dirty="0">
              <a:ln>
                <a:solidFill>
                  <a:srgbClr val="002060"/>
                </a:solidFill>
              </a:ln>
              <a:solidFill>
                <a:schemeClr val="accent4">
                  <a:lumMod val="75000"/>
                </a:schemeClr>
              </a:solidFill>
            </a:endParaRPr>
          </a:p>
          <a:p>
            <a:r>
              <a:rPr lang="en-US" sz="2800" b="1" dirty="0">
                <a:ln>
                  <a:solidFill>
                    <a:srgbClr val="002060"/>
                  </a:solidFill>
                </a:ln>
                <a:solidFill>
                  <a:schemeClr val="accent4">
                    <a:lumMod val="75000"/>
                  </a:schemeClr>
                </a:solidFill>
              </a:rPr>
              <a:t>3.  Remember, the "lights" are brought forth on Day 4 of creation week. </a:t>
            </a:r>
          </a:p>
        </p:txBody>
      </p:sp>
      <p:sp>
        <p:nvSpPr>
          <p:cNvPr id="6" name="Text Placeholder 8"/>
          <p:cNvSpPr txBox="1">
            <a:spLocks/>
          </p:cNvSpPr>
          <p:nvPr/>
        </p:nvSpPr>
        <p:spPr>
          <a:xfrm rot="5400000">
            <a:off x="10119990" y="4500930"/>
            <a:ext cx="2082120" cy="650820"/>
          </a:xfrm>
          <a:prstGeom prst="rect">
            <a:avLst/>
          </a:prstGeom>
          <a:solidFill>
            <a:srgbClr val="B83D68"/>
          </a:solidFill>
          <a:scene3d>
            <a:camera prst="orthographicFront"/>
            <a:lightRig rig="threePt" dir="t"/>
          </a:scene3d>
          <a:sp3d>
            <a:bevelT w="152400" h="50800" prst="softRound"/>
          </a:sp3d>
        </p:spPr>
        <p:txBody>
          <a:bodyPr vert="vert270" rtlCol="0" anchor="ctr">
            <a:noAutofit/>
            <a:sp3d extrusionH="57150">
              <a:bevelT w="38100" h="38100"/>
            </a:sp3d>
          </a:bodyPr>
          <a:lstStyle>
            <a:lvl1pPr marL="0" indent="0" algn="l" rtl="0" eaLnBrk="1" latinLnBrk="0" hangingPunct="1">
              <a:spcBef>
                <a:spcPts val="700"/>
              </a:spcBef>
              <a:buClr>
                <a:schemeClr val="accent2"/>
              </a:buClr>
              <a:buSzPct val="100000"/>
              <a:buFontTx/>
              <a:buNone/>
              <a:defRPr kumimoji="0" sz="2000" b="1" kern="1200">
                <a:solidFill>
                  <a:srgbClr val="FFFFFF"/>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lgn="ctr"/>
            <a:r>
              <a:rPr lang="en-US" dirty="0">
                <a:ln>
                  <a:solidFill>
                    <a:schemeClr val="bg1"/>
                  </a:solidFill>
                </a:ln>
                <a:solidFill>
                  <a:srgbClr val="FFFF00"/>
                </a:solidFill>
                <a:latin typeface="Comic Sans MS" pitchFamily="66" charset="0"/>
              </a:rPr>
              <a:t>R</a:t>
            </a:r>
            <a:br>
              <a:rPr lang="en-US" dirty="0">
                <a:ln>
                  <a:solidFill>
                    <a:schemeClr val="bg1"/>
                  </a:solidFill>
                </a:ln>
                <a:solidFill>
                  <a:srgbClr val="FFFF00"/>
                </a:solidFill>
                <a:latin typeface="Comic Sans MS" pitchFamily="66" charset="0"/>
              </a:rPr>
            </a:br>
            <a:r>
              <a:rPr lang="en-US" dirty="0">
                <a:ln>
                  <a:solidFill>
                    <a:schemeClr val="bg1"/>
                  </a:solidFill>
                </a:ln>
                <a:solidFill>
                  <a:srgbClr val="FFFF00"/>
                </a:solidFill>
                <a:latin typeface="Comic Sans MS" pitchFamily="66" charset="0"/>
              </a:rPr>
              <a:t>E</a:t>
            </a:r>
            <a:br>
              <a:rPr lang="en-US" dirty="0">
                <a:ln>
                  <a:solidFill>
                    <a:schemeClr val="bg1"/>
                  </a:solidFill>
                </a:ln>
                <a:solidFill>
                  <a:srgbClr val="FFFF00"/>
                </a:solidFill>
                <a:latin typeface="Comic Sans MS" pitchFamily="66" charset="0"/>
              </a:rPr>
            </a:br>
            <a:r>
              <a:rPr lang="en-US" dirty="0">
                <a:ln>
                  <a:solidFill>
                    <a:schemeClr val="bg1"/>
                  </a:solidFill>
                </a:ln>
                <a:solidFill>
                  <a:srgbClr val="FFFF00"/>
                </a:solidFill>
                <a:latin typeface="Comic Sans MS" pitchFamily="66" charset="0"/>
              </a:rPr>
              <a:t>V</a:t>
            </a:r>
            <a:br>
              <a:rPr lang="en-US" dirty="0">
                <a:ln>
                  <a:solidFill>
                    <a:schemeClr val="bg1"/>
                  </a:solidFill>
                </a:ln>
                <a:solidFill>
                  <a:srgbClr val="FFFF00"/>
                </a:solidFill>
                <a:latin typeface="Comic Sans MS" pitchFamily="66" charset="0"/>
              </a:rPr>
            </a:br>
            <a:r>
              <a:rPr lang="en-US" dirty="0">
                <a:ln>
                  <a:solidFill>
                    <a:schemeClr val="bg1"/>
                  </a:solidFill>
                </a:ln>
                <a:solidFill>
                  <a:srgbClr val="FFFF00"/>
                </a:solidFill>
                <a:latin typeface="Comic Sans MS" pitchFamily="66" charset="0"/>
              </a:rPr>
              <a:t>I</a:t>
            </a:r>
            <a:br>
              <a:rPr lang="en-US" dirty="0">
                <a:ln>
                  <a:solidFill>
                    <a:schemeClr val="bg1"/>
                  </a:solidFill>
                </a:ln>
                <a:solidFill>
                  <a:srgbClr val="FFFF00"/>
                </a:solidFill>
                <a:latin typeface="Comic Sans MS" pitchFamily="66" charset="0"/>
              </a:rPr>
            </a:br>
            <a:r>
              <a:rPr lang="en-US" dirty="0">
                <a:ln>
                  <a:solidFill>
                    <a:schemeClr val="bg1"/>
                  </a:solidFill>
                </a:ln>
                <a:solidFill>
                  <a:srgbClr val="FFFF00"/>
                </a:solidFill>
                <a:latin typeface="Comic Sans MS" pitchFamily="66" charset="0"/>
              </a:rPr>
              <a:t>E</a:t>
            </a:r>
            <a:br>
              <a:rPr lang="en-US" dirty="0">
                <a:ln>
                  <a:solidFill>
                    <a:schemeClr val="bg1"/>
                  </a:solidFill>
                </a:ln>
                <a:solidFill>
                  <a:srgbClr val="FFFF00"/>
                </a:solidFill>
                <a:latin typeface="Comic Sans MS" pitchFamily="66" charset="0"/>
              </a:rPr>
            </a:br>
            <a:r>
              <a:rPr lang="en-US" dirty="0">
                <a:ln>
                  <a:solidFill>
                    <a:schemeClr val="bg1"/>
                  </a:solidFill>
                </a:ln>
                <a:solidFill>
                  <a:srgbClr val="FFFF00"/>
                </a:solidFill>
                <a:latin typeface="Comic Sans MS" pitchFamily="66" charset="0"/>
              </a:rPr>
              <a:t>W</a:t>
            </a:r>
          </a:p>
        </p:txBody>
      </p:sp>
    </p:spTree>
    <p:extLst>
      <p:ext uri="{BB962C8B-B14F-4D97-AF65-F5344CB8AC3E}">
        <p14:creationId xmlns:p14="http://schemas.microsoft.com/office/powerpoint/2010/main" val="1196365440"/>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Effect transition="in" filter="fade">
                                      <p:cBhvr>
                                        <p:cTn id="7" dur="1000"/>
                                        <p:tgtEl>
                                          <p:spTgt spid="5">
                                            <p:txEl>
                                              <p:pRg st="3" end="3"/>
                                            </p:txEl>
                                          </p:spTgt>
                                        </p:tgtEl>
                                      </p:cBhvr>
                                    </p:animEffect>
                                    <p:anim calcmode="lin" valueType="num">
                                      <p:cBhvr>
                                        <p:cTn id="8"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up)">
                                      <p:cBhvr>
                                        <p:cTn id="13" dur="175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5">
                                            <p:txEl>
                                              <p:pRg st="4" end="4"/>
                                            </p:txEl>
                                          </p:spTgt>
                                        </p:tgtEl>
                                        <p:attrNameLst>
                                          <p:attrName>style.visibility</p:attrName>
                                        </p:attrNameLst>
                                      </p:cBhvr>
                                      <p:to>
                                        <p:strVal val="visible"/>
                                      </p:to>
                                    </p:set>
                                    <p:animEffect transition="in" filter="wipe(left)">
                                      <p:cBhvr>
                                        <p:cTn id="18" dur="175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gradFill>
          <a:gsLst>
            <a:gs pos="6000">
              <a:srgbClr val="000000"/>
            </a:gs>
            <a:gs pos="37000">
              <a:srgbClr val="000040"/>
            </a:gs>
            <a:gs pos="58000">
              <a:srgbClr val="400040"/>
            </a:gs>
            <a:gs pos="82000">
              <a:srgbClr val="8F0040"/>
            </a:gs>
            <a:gs pos="95000">
              <a:srgbClr val="F27300"/>
            </a:gs>
          </a:gsLst>
          <a:lin ang="5400000" scaled="0"/>
        </a:gradFill>
        <a:effectLst/>
      </p:bgPr>
    </p:bg>
    <p:spTree>
      <p:nvGrpSpPr>
        <p:cNvPr id="1" name=""/>
        <p:cNvGrpSpPr/>
        <p:nvPr/>
      </p:nvGrpSpPr>
      <p:grpSpPr>
        <a:xfrm>
          <a:off x="0" y="0"/>
          <a:ext cx="0" cy="0"/>
          <a:chOff x="0" y="0"/>
          <a:chExt cx="0" cy="0"/>
        </a:xfrm>
      </p:grpSpPr>
      <p:sp>
        <p:nvSpPr>
          <p:cNvPr id="5" name="TextBox 4"/>
          <p:cNvSpPr txBox="1"/>
          <p:nvPr/>
        </p:nvSpPr>
        <p:spPr>
          <a:xfrm>
            <a:off x="1570036" y="1215689"/>
            <a:ext cx="7116764" cy="1815882"/>
          </a:xfrm>
          <a:prstGeom prst="rect">
            <a:avLst/>
          </a:prstGeom>
          <a:noFill/>
        </p:spPr>
        <p:txBody>
          <a:bodyPr wrap="square" rtlCol="0">
            <a:spAutoFit/>
            <a:scene3d>
              <a:camera prst="orthographicFront"/>
              <a:lightRig rig="threePt" dir="t"/>
            </a:scene3d>
            <a:sp3d extrusionH="57150">
              <a:bevelT h="25400" prst="softRound"/>
            </a:sp3d>
          </a:bodyPr>
          <a:lstStyle/>
          <a:p>
            <a:pPr>
              <a:spcBef>
                <a:spcPts val="700"/>
              </a:spcBef>
              <a:buClr>
                <a:srgbClr val="9FB8CD"/>
              </a:buClr>
              <a:buSzPct val="75000"/>
            </a:pPr>
            <a:r>
              <a:rPr lang="en-US" sz="2800" dirty="0">
                <a:solidFill>
                  <a:srgbClr val="FADA7A">
                    <a:lumMod val="40000"/>
                    <a:lumOff val="60000"/>
                  </a:srgbClr>
                </a:solidFill>
                <a:latin typeface="Comic Sans MS" pitchFamily="66" charset="0"/>
              </a:rPr>
              <a:t>4.  Today our moon has NO light of its own – only reflected light from the sun.  </a:t>
            </a:r>
            <a:r>
              <a:rPr lang="en-US" sz="2800" b="1" dirty="0">
                <a:solidFill>
                  <a:srgbClr val="FADA7A">
                    <a:lumMod val="40000"/>
                    <a:lumOff val="60000"/>
                  </a:srgbClr>
                </a:solidFill>
                <a:latin typeface="Comic Sans MS" pitchFamily="66" charset="0"/>
              </a:rPr>
              <a:t>In fact the moon never did have its own light.  Consider this verse:  </a:t>
            </a:r>
          </a:p>
        </p:txBody>
      </p:sp>
      <p:sp>
        <p:nvSpPr>
          <p:cNvPr id="6" name="TextBox 5"/>
          <p:cNvSpPr txBox="1"/>
          <p:nvPr/>
        </p:nvSpPr>
        <p:spPr>
          <a:xfrm>
            <a:off x="1219200" y="3208319"/>
            <a:ext cx="10668000" cy="3477875"/>
          </a:xfrm>
          <a:prstGeom prst="rect">
            <a:avLst/>
          </a:prstGeom>
          <a:noFill/>
        </p:spPr>
        <p:txBody>
          <a:bodyPr wrap="square" rtlCol="0">
            <a:spAutoFit/>
            <a:scene3d>
              <a:camera prst="orthographicFront"/>
              <a:lightRig rig="threePt" dir="t"/>
            </a:scene3d>
            <a:sp3d extrusionH="57150">
              <a:bevelT h="25400" prst="softRound"/>
            </a:sp3d>
          </a:bodyPr>
          <a:lstStyle/>
          <a:p>
            <a:pPr marL="365760" lvl="1">
              <a:spcBef>
                <a:spcPts val="550"/>
              </a:spcBef>
              <a:buClr>
                <a:srgbClr val="727CA3"/>
              </a:buClr>
              <a:buSzPct val="70000"/>
            </a:pPr>
            <a:r>
              <a:rPr lang="en-US" sz="3500" b="1" dirty="0">
                <a:solidFill>
                  <a:srgbClr val="FFC1C1"/>
                </a:solidFill>
                <a:latin typeface="Candara"/>
              </a:rPr>
              <a:t>Jeremiah 31:35 </a:t>
            </a:r>
            <a:r>
              <a:rPr lang="en-US" sz="3500" dirty="0">
                <a:solidFill>
                  <a:srgbClr val="FFC1C1"/>
                </a:solidFill>
                <a:latin typeface="Candara"/>
              </a:rPr>
              <a:t> </a:t>
            </a:r>
            <a:r>
              <a:rPr lang="en-US" sz="3200" b="1" dirty="0">
                <a:solidFill>
                  <a:srgbClr val="FADA7A"/>
                </a:solidFill>
                <a:latin typeface="Candara"/>
              </a:rPr>
              <a:t>“So says Jehovah, </a:t>
            </a:r>
          </a:p>
          <a:p>
            <a:pPr marL="880110" lvl="1" indent="-514350">
              <a:spcBef>
                <a:spcPts val="550"/>
              </a:spcBef>
              <a:buClr>
                <a:srgbClr val="727CA3"/>
              </a:buClr>
              <a:buSzPct val="70000"/>
              <a:buFont typeface="Wingdings" pitchFamily="2" charset="2"/>
              <a:buChar char="ü"/>
            </a:pPr>
            <a:r>
              <a:rPr lang="en-US" sz="3200" b="1" dirty="0">
                <a:solidFill>
                  <a:srgbClr val="FFFF00"/>
                </a:solidFill>
                <a:latin typeface="Candara"/>
              </a:rPr>
              <a:t>who gives the sun for a light by day, </a:t>
            </a:r>
          </a:p>
          <a:p>
            <a:pPr marL="1794510" lvl="3" indent="-514350">
              <a:spcBef>
                <a:spcPts val="550"/>
              </a:spcBef>
              <a:buClr>
                <a:srgbClr val="727CA3"/>
              </a:buClr>
              <a:buSzPct val="70000"/>
              <a:buFont typeface="Wingdings" pitchFamily="2" charset="2"/>
              <a:buChar char="v"/>
            </a:pPr>
            <a:r>
              <a:rPr lang="en-US" sz="3200" b="1" dirty="0">
                <a:solidFill>
                  <a:schemeClr val="accent4">
                    <a:lumMod val="20000"/>
                    <a:lumOff val="80000"/>
                  </a:schemeClr>
                </a:solidFill>
                <a:latin typeface="Candara"/>
              </a:rPr>
              <a:t>the laws of the moon, </a:t>
            </a:r>
          </a:p>
          <a:p>
            <a:pPr marL="880110" lvl="1" indent="-514350">
              <a:spcBef>
                <a:spcPts val="550"/>
              </a:spcBef>
              <a:buClr>
                <a:srgbClr val="727CA3"/>
              </a:buClr>
              <a:buSzPct val="70000"/>
              <a:buFont typeface="Wingdings" pitchFamily="2" charset="2"/>
              <a:buChar char="ü"/>
            </a:pPr>
            <a:r>
              <a:rPr lang="en-US" sz="3200" b="1" u="sng" dirty="0">
                <a:solidFill>
                  <a:srgbClr val="FFFF00"/>
                </a:solidFill>
                <a:latin typeface="Candara"/>
              </a:rPr>
              <a:t>and the stars for a light by night</a:t>
            </a:r>
            <a:r>
              <a:rPr lang="en-US" sz="3200" b="1" dirty="0">
                <a:solidFill>
                  <a:srgbClr val="FFFF00"/>
                </a:solidFill>
                <a:latin typeface="Candara"/>
              </a:rPr>
              <a:t>, </a:t>
            </a:r>
          </a:p>
          <a:p>
            <a:pPr marL="1794510" lvl="3" indent="-514350">
              <a:spcBef>
                <a:spcPts val="550"/>
              </a:spcBef>
              <a:buClr>
                <a:srgbClr val="727CA3"/>
              </a:buClr>
              <a:buSzPct val="70000"/>
              <a:buFont typeface="Wingdings" pitchFamily="2" charset="2"/>
              <a:buChar char="v"/>
            </a:pPr>
            <a:r>
              <a:rPr lang="en-US" sz="3200" b="1" dirty="0">
                <a:solidFill>
                  <a:schemeClr val="accent4">
                    <a:lumMod val="20000"/>
                    <a:lumOff val="80000"/>
                  </a:schemeClr>
                </a:solidFill>
                <a:latin typeface="Candara"/>
              </a:rPr>
              <a:t>who stirs up the sea so that its waves roar,</a:t>
            </a:r>
          </a:p>
          <a:p>
            <a:pPr marL="365760" lvl="1">
              <a:spcBef>
                <a:spcPts val="550"/>
              </a:spcBef>
              <a:buClr>
                <a:srgbClr val="727CA3"/>
              </a:buClr>
              <a:buSzPct val="70000"/>
            </a:pPr>
            <a:r>
              <a:rPr lang="en-US" sz="3200" b="1" dirty="0">
                <a:solidFill>
                  <a:srgbClr val="FADA7A"/>
                </a:solidFill>
                <a:latin typeface="Candara"/>
              </a:rPr>
              <a:t>Jehovah of Hosts is His name.” </a:t>
            </a:r>
            <a:r>
              <a:rPr lang="en-US" sz="2000" i="1" dirty="0">
                <a:solidFill>
                  <a:schemeClr val="tx1">
                    <a:lumMod val="75000"/>
                    <a:lumOff val="25000"/>
                  </a:schemeClr>
                </a:solidFill>
                <a:latin typeface="Candara"/>
              </a:rPr>
              <a:t>LITV – Literal Translation of the Holy Bible</a:t>
            </a:r>
          </a:p>
        </p:txBody>
      </p:sp>
      <p:sp>
        <p:nvSpPr>
          <p:cNvPr id="7" name="Slide Number Placeholder 1"/>
          <p:cNvSpPr>
            <a:spLocks noGrp="1"/>
          </p:cNvSpPr>
          <p:nvPr>
            <p:ph type="sldNum" sz="quarter" idx="12"/>
          </p:nvPr>
        </p:nvSpPr>
        <p:spPr>
          <a:xfrm>
            <a:off x="11369039" y="6334760"/>
            <a:ext cx="762000" cy="513994"/>
          </a:xfrm>
        </p:spPr>
        <p:txBody>
          <a:bodyPr/>
          <a:lstStyle/>
          <a:p>
            <a:fld id="{AA4C6552-42F6-43F2-A3FB-E92E8C09004E}" type="slidenum">
              <a:rPr lang="en-US" sz="1600" smtClean="0">
                <a:solidFill>
                  <a:schemeClr val="tx1"/>
                </a:solidFill>
              </a:rPr>
              <a:pPr/>
              <a:t>58</a:t>
            </a:fld>
            <a:endParaRPr lang="en-US" dirty="0">
              <a:solidFill>
                <a:schemeClr val="tx1"/>
              </a:solidFill>
            </a:endParaRPr>
          </a:p>
        </p:txBody>
      </p:sp>
      <p:sp>
        <p:nvSpPr>
          <p:cNvPr id="8" name="TextBox 7"/>
          <p:cNvSpPr txBox="1"/>
          <p:nvPr/>
        </p:nvSpPr>
        <p:spPr>
          <a:xfrm>
            <a:off x="1219200" y="246192"/>
            <a:ext cx="7086600" cy="769441"/>
          </a:xfrm>
          <a:prstGeom prst="rect">
            <a:avLst/>
          </a:prstGeom>
          <a:noFill/>
        </p:spPr>
        <p:txBody>
          <a:bodyPr wrap="square" rtlCol="0">
            <a:spAutoFit/>
          </a:bodyPr>
          <a:lstStyle/>
          <a:p>
            <a:pPr algn="ctr"/>
            <a:r>
              <a:rPr lang="en-US" sz="4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The Moon – Then &amp; Now</a:t>
            </a:r>
          </a:p>
        </p:txBody>
      </p:sp>
      <p:sp>
        <p:nvSpPr>
          <p:cNvPr id="10" name="Text Placeholder 8"/>
          <p:cNvSpPr txBox="1">
            <a:spLocks/>
          </p:cNvSpPr>
          <p:nvPr/>
        </p:nvSpPr>
        <p:spPr>
          <a:xfrm rot="5400000">
            <a:off x="-1176241" y="3362413"/>
            <a:ext cx="4063862" cy="879420"/>
          </a:xfrm>
          <a:prstGeom prst="rect">
            <a:avLst/>
          </a:prstGeom>
          <a:solidFill>
            <a:srgbClr val="B83D68"/>
          </a:solidFill>
          <a:scene3d>
            <a:camera prst="orthographicFront"/>
            <a:lightRig rig="threePt" dir="t"/>
          </a:scene3d>
          <a:sp3d>
            <a:bevelT w="152400" h="50800" prst="softRound"/>
          </a:sp3d>
        </p:spPr>
        <p:txBody>
          <a:bodyPr vert="vert270" rtlCol="0" anchor="ctr">
            <a:noAutofit/>
            <a:sp3d extrusionH="57150">
              <a:bevelT w="38100" h="38100"/>
            </a:sp3d>
          </a:bodyPr>
          <a:lstStyle>
            <a:lvl1pPr marL="0" indent="0" algn="l" rtl="0" eaLnBrk="1" latinLnBrk="0" hangingPunct="1">
              <a:spcBef>
                <a:spcPts val="700"/>
              </a:spcBef>
              <a:buClr>
                <a:schemeClr val="accent2"/>
              </a:buClr>
              <a:buSzPct val="100000"/>
              <a:buFontTx/>
              <a:buNone/>
              <a:defRPr kumimoji="0" sz="2000" b="1" kern="1200">
                <a:solidFill>
                  <a:srgbClr val="FFFFFF"/>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lgn="ctr"/>
            <a:br>
              <a:rPr lang="en-US" sz="2800" dirty="0">
                <a:ln>
                  <a:solidFill>
                    <a:schemeClr val="bg1"/>
                  </a:solidFill>
                </a:ln>
                <a:solidFill>
                  <a:srgbClr val="FFFF00"/>
                </a:solidFill>
                <a:latin typeface="Comic Sans MS" pitchFamily="66" charset="0"/>
              </a:rPr>
            </a:br>
            <a:r>
              <a:rPr lang="en-US" sz="4000" dirty="0">
                <a:ln>
                  <a:solidFill>
                    <a:schemeClr val="bg1"/>
                  </a:solidFill>
                </a:ln>
                <a:solidFill>
                  <a:srgbClr val="FFFF00"/>
                </a:solidFill>
                <a:latin typeface="Comic Sans MS" pitchFamily="66" charset="0"/>
              </a:rPr>
              <a:t>R</a:t>
            </a:r>
            <a:br>
              <a:rPr lang="en-US" sz="4000" dirty="0">
                <a:ln>
                  <a:solidFill>
                    <a:schemeClr val="bg1"/>
                  </a:solidFill>
                </a:ln>
                <a:solidFill>
                  <a:srgbClr val="FFFF00"/>
                </a:solidFill>
                <a:latin typeface="Comic Sans MS" pitchFamily="66" charset="0"/>
              </a:rPr>
            </a:br>
            <a:r>
              <a:rPr lang="en-US" sz="4000" dirty="0">
                <a:ln>
                  <a:solidFill>
                    <a:schemeClr val="bg1"/>
                  </a:solidFill>
                </a:ln>
                <a:solidFill>
                  <a:srgbClr val="FFFF00"/>
                </a:solidFill>
                <a:latin typeface="Comic Sans MS" pitchFamily="66" charset="0"/>
              </a:rPr>
              <a:t>E</a:t>
            </a:r>
            <a:br>
              <a:rPr lang="en-US" sz="4000" dirty="0">
                <a:ln>
                  <a:solidFill>
                    <a:schemeClr val="bg1"/>
                  </a:solidFill>
                </a:ln>
                <a:solidFill>
                  <a:srgbClr val="FFFF00"/>
                </a:solidFill>
                <a:latin typeface="Comic Sans MS" pitchFamily="66" charset="0"/>
              </a:rPr>
            </a:br>
            <a:r>
              <a:rPr lang="en-US" sz="4000" dirty="0">
                <a:ln>
                  <a:solidFill>
                    <a:schemeClr val="bg1"/>
                  </a:solidFill>
                </a:ln>
                <a:solidFill>
                  <a:srgbClr val="FFFF00"/>
                </a:solidFill>
                <a:latin typeface="Comic Sans MS" pitchFamily="66" charset="0"/>
              </a:rPr>
              <a:t>V</a:t>
            </a:r>
            <a:br>
              <a:rPr lang="en-US" sz="4000" dirty="0">
                <a:ln>
                  <a:solidFill>
                    <a:schemeClr val="bg1"/>
                  </a:solidFill>
                </a:ln>
                <a:solidFill>
                  <a:srgbClr val="FFFF00"/>
                </a:solidFill>
                <a:latin typeface="Comic Sans MS" pitchFamily="66" charset="0"/>
              </a:rPr>
            </a:br>
            <a:r>
              <a:rPr lang="en-US" sz="4000" dirty="0">
                <a:ln>
                  <a:solidFill>
                    <a:schemeClr val="bg1"/>
                  </a:solidFill>
                </a:ln>
                <a:solidFill>
                  <a:srgbClr val="FFFF00"/>
                </a:solidFill>
                <a:latin typeface="Comic Sans MS" pitchFamily="66" charset="0"/>
              </a:rPr>
              <a:t>I</a:t>
            </a:r>
            <a:br>
              <a:rPr lang="en-US" sz="4000" dirty="0">
                <a:ln>
                  <a:solidFill>
                    <a:schemeClr val="bg1"/>
                  </a:solidFill>
                </a:ln>
                <a:solidFill>
                  <a:srgbClr val="FFFF00"/>
                </a:solidFill>
                <a:latin typeface="Comic Sans MS" pitchFamily="66" charset="0"/>
              </a:rPr>
            </a:br>
            <a:r>
              <a:rPr lang="en-US" sz="4000" dirty="0">
                <a:ln>
                  <a:solidFill>
                    <a:schemeClr val="bg1"/>
                  </a:solidFill>
                </a:ln>
                <a:solidFill>
                  <a:srgbClr val="FFFF00"/>
                </a:solidFill>
                <a:latin typeface="Comic Sans MS" pitchFamily="66" charset="0"/>
              </a:rPr>
              <a:t>E</a:t>
            </a:r>
            <a:br>
              <a:rPr lang="en-US" sz="4000" dirty="0">
                <a:ln>
                  <a:solidFill>
                    <a:schemeClr val="bg1"/>
                  </a:solidFill>
                </a:ln>
                <a:solidFill>
                  <a:srgbClr val="FFFF00"/>
                </a:solidFill>
                <a:latin typeface="Comic Sans MS" pitchFamily="66" charset="0"/>
              </a:rPr>
            </a:br>
            <a:r>
              <a:rPr lang="en-US" sz="4000" dirty="0">
                <a:ln>
                  <a:solidFill>
                    <a:schemeClr val="bg1"/>
                  </a:solidFill>
                </a:ln>
                <a:solidFill>
                  <a:srgbClr val="FFFF00"/>
                </a:solidFill>
                <a:latin typeface="Comic Sans MS" pitchFamily="66" charset="0"/>
              </a:rPr>
              <a:t>W</a:t>
            </a:r>
          </a:p>
          <a:p>
            <a:pPr algn="ctr"/>
            <a:endParaRPr lang="en-US" sz="3200" dirty="0">
              <a:ln>
                <a:solidFill>
                  <a:schemeClr val="bg1"/>
                </a:solidFill>
              </a:ln>
              <a:solidFill>
                <a:srgbClr val="FFFF00"/>
              </a:solidFill>
              <a:latin typeface="Comic Sans MS" pitchFamily="66" charset="0"/>
            </a:endParaRPr>
          </a:p>
        </p:txBody>
      </p:sp>
      <p:pic>
        <p:nvPicPr>
          <p:cNvPr id="2050" name="Picture 2" descr="C:\Users\Rae\Desktop\moon edi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65580" y="249086"/>
            <a:ext cx="3009900" cy="233203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8743982"/>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175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1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gradFill>
          <a:gsLst>
            <a:gs pos="6000">
              <a:srgbClr val="000000"/>
            </a:gs>
            <a:gs pos="25000">
              <a:srgbClr val="000040"/>
            </a:gs>
            <a:gs pos="49000">
              <a:srgbClr val="400040"/>
            </a:gs>
            <a:gs pos="75000">
              <a:srgbClr val="8F0040"/>
            </a:gs>
            <a:gs pos="89999">
              <a:srgbClr val="F27300"/>
            </a:gs>
            <a:gs pos="100000">
              <a:srgbClr val="FFBF00"/>
            </a:gs>
          </a:gsLst>
          <a:lin ang="5400000" scaled="0"/>
        </a:gradFill>
        <a:effectLst/>
      </p:bgPr>
    </p:bg>
    <p:spTree>
      <p:nvGrpSpPr>
        <p:cNvPr id="1" name=""/>
        <p:cNvGrpSpPr/>
        <p:nvPr/>
      </p:nvGrpSpPr>
      <p:grpSpPr>
        <a:xfrm>
          <a:off x="0" y="0"/>
          <a:ext cx="0" cy="0"/>
          <a:chOff x="0" y="0"/>
          <a:chExt cx="0" cy="0"/>
        </a:xfrm>
      </p:grpSpPr>
      <p:sp>
        <p:nvSpPr>
          <p:cNvPr id="5" name="TextBox 4"/>
          <p:cNvSpPr txBox="1"/>
          <p:nvPr/>
        </p:nvSpPr>
        <p:spPr>
          <a:xfrm>
            <a:off x="758651" y="931575"/>
            <a:ext cx="7010400" cy="156966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76200">
            <a:solidFill>
              <a:schemeClr val="accent4">
                <a:lumMod val="60000"/>
                <a:lumOff val="40000"/>
              </a:schemeClr>
            </a:solidFill>
          </a:ln>
          <a:scene3d>
            <a:camera prst="orthographicFront"/>
            <a:lightRig rig="threePt" dir="t"/>
          </a:scene3d>
          <a:sp3d>
            <a:bevelT/>
          </a:sp3d>
        </p:spPr>
        <p:style>
          <a:lnRef idx="3">
            <a:schemeClr val="lt1"/>
          </a:lnRef>
          <a:fillRef idx="1">
            <a:schemeClr val="accent5"/>
          </a:fillRef>
          <a:effectRef idx="1">
            <a:schemeClr val="accent5"/>
          </a:effectRef>
          <a:fontRef idx="minor">
            <a:schemeClr val="lt1"/>
          </a:fontRef>
        </p:style>
        <p:txBody>
          <a:bodyPr wrap="square" rtlCol="0">
            <a:spAutoFit/>
            <a:sp3d extrusionH="57150">
              <a:bevelT h="25400" prst="softRound"/>
            </a:sp3d>
          </a:bodyPr>
          <a:lstStyle/>
          <a:p>
            <a:pPr algn="ctr">
              <a:spcBef>
                <a:spcPts val="700"/>
              </a:spcBef>
              <a:buClr>
                <a:srgbClr val="9FB8CD"/>
              </a:buClr>
              <a:buSzPct val="75000"/>
            </a:pPr>
            <a:r>
              <a:rPr lang="en-US" sz="2400" b="1" dirty="0">
                <a:ln>
                  <a:solidFill>
                    <a:srgbClr val="002060"/>
                  </a:solidFill>
                </a:ln>
                <a:solidFill>
                  <a:schemeClr val="accent4">
                    <a:lumMod val="75000"/>
                  </a:schemeClr>
                </a:solidFill>
                <a:latin typeface="Candara"/>
              </a:rPr>
              <a:t>“So says Jehovah, who gives the sun for a light by day, </a:t>
            </a:r>
            <a:r>
              <a:rPr lang="en-US" sz="2400" b="1" u="sng" dirty="0">
                <a:ln>
                  <a:solidFill>
                    <a:srgbClr val="002060"/>
                  </a:solidFill>
                </a:ln>
                <a:solidFill>
                  <a:schemeClr val="accent4">
                    <a:lumMod val="75000"/>
                  </a:schemeClr>
                </a:solidFill>
                <a:latin typeface="Candara"/>
              </a:rPr>
              <a:t>and the stars for a light by night</a:t>
            </a:r>
            <a:r>
              <a:rPr lang="en-US" sz="2400" b="1" dirty="0">
                <a:ln>
                  <a:solidFill>
                    <a:srgbClr val="002060"/>
                  </a:solidFill>
                </a:ln>
                <a:solidFill>
                  <a:schemeClr val="accent4">
                    <a:lumMod val="75000"/>
                  </a:schemeClr>
                </a:solidFill>
                <a:latin typeface="Candara"/>
              </a:rPr>
              <a:t>,</a:t>
            </a:r>
            <a:r>
              <a:rPr lang="en-US" sz="2400" b="1" dirty="0">
                <a:ln>
                  <a:solidFill>
                    <a:srgbClr val="002060"/>
                  </a:solidFill>
                </a:ln>
                <a:solidFill>
                  <a:schemeClr val="accent4">
                    <a:lumMod val="75000"/>
                  </a:schemeClr>
                </a:solidFill>
                <a:latin typeface="Arial" panose="020B0604020202020204" pitchFamily="34" charset="0"/>
                <a:cs typeface="Arial" panose="020B0604020202020204" pitchFamily="34" charset="0"/>
              </a:rPr>
              <a:t> </a:t>
            </a:r>
            <a:br>
              <a:rPr lang="en-US" sz="2400" b="1" dirty="0">
                <a:ln>
                  <a:solidFill>
                    <a:srgbClr val="002060"/>
                  </a:solidFill>
                </a:ln>
                <a:solidFill>
                  <a:schemeClr val="accent4">
                    <a:lumMod val="75000"/>
                  </a:schemeClr>
                </a:solidFill>
                <a:latin typeface="Arial" panose="020B0604020202020204" pitchFamily="34" charset="0"/>
                <a:cs typeface="Arial" panose="020B0604020202020204" pitchFamily="34" charset="0"/>
              </a:rPr>
            </a:br>
            <a:r>
              <a:rPr lang="en-US" sz="2400" b="1" dirty="0">
                <a:ln>
                  <a:solidFill>
                    <a:srgbClr val="002060"/>
                  </a:solidFill>
                </a:ln>
                <a:solidFill>
                  <a:schemeClr val="accent5">
                    <a:lumMod val="75000"/>
                  </a:schemeClr>
                </a:solidFill>
                <a:latin typeface="Candara"/>
              </a:rPr>
              <a:t>the laws </a:t>
            </a:r>
            <a:r>
              <a:rPr lang="en-US" sz="2000" b="1" dirty="0">
                <a:ln>
                  <a:solidFill>
                    <a:schemeClr val="accent2">
                      <a:lumMod val="75000"/>
                    </a:schemeClr>
                  </a:solidFill>
                </a:ln>
                <a:solidFill>
                  <a:srgbClr val="002060"/>
                </a:solidFill>
                <a:latin typeface="Candara"/>
              </a:rPr>
              <a:t>[ordinances] </a:t>
            </a:r>
            <a:r>
              <a:rPr lang="en-US" sz="2400" b="1" dirty="0">
                <a:ln>
                  <a:solidFill>
                    <a:srgbClr val="002060"/>
                  </a:solidFill>
                </a:ln>
                <a:solidFill>
                  <a:schemeClr val="accent5">
                    <a:lumMod val="75000"/>
                  </a:schemeClr>
                </a:solidFill>
                <a:latin typeface="Candara"/>
              </a:rPr>
              <a:t>of the moon, </a:t>
            </a:r>
            <a:r>
              <a:rPr lang="en-US" i="1" dirty="0">
                <a:ln>
                  <a:solidFill>
                    <a:srgbClr val="002060"/>
                  </a:solidFill>
                </a:ln>
                <a:solidFill>
                  <a:srgbClr val="FADA7A">
                    <a:lumMod val="40000"/>
                    <a:lumOff val="60000"/>
                  </a:srgbClr>
                </a:solidFill>
                <a:latin typeface="Arial" panose="020B0604020202020204" pitchFamily="34" charset="0"/>
                <a:cs typeface="Arial" panose="020B0604020202020204" pitchFamily="34" charset="0"/>
              </a:rPr>
              <a:t>[H3394 yareach]</a:t>
            </a:r>
            <a:r>
              <a:rPr lang="en-US" b="1" dirty="0">
                <a:ln>
                  <a:solidFill>
                    <a:srgbClr val="002060"/>
                  </a:solidFill>
                </a:ln>
                <a:solidFill>
                  <a:srgbClr val="FADA7A">
                    <a:lumMod val="40000"/>
                    <a:lumOff val="60000"/>
                  </a:srgbClr>
                </a:solidFill>
                <a:latin typeface="Arial" panose="020B0604020202020204" pitchFamily="34" charset="0"/>
                <a:cs typeface="Arial" panose="020B0604020202020204" pitchFamily="34" charset="0"/>
              </a:rPr>
              <a:t> </a:t>
            </a:r>
            <a:br>
              <a:rPr lang="en-US" b="1" dirty="0">
                <a:ln>
                  <a:solidFill>
                    <a:srgbClr val="002060"/>
                  </a:solidFill>
                </a:ln>
                <a:solidFill>
                  <a:srgbClr val="FADA7A">
                    <a:lumMod val="40000"/>
                    <a:lumOff val="60000"/>
                  </a:srgbClr>
                </a:solidFill>
                <a:latin typeface="Arial" panose="020B0604020202020204" pitchFamily="34" charset="0"/>
                <a:cs typeface="Arial" panose="020B0604020202020204" pitchFamily="34" charset="0"/>
              </a:rPr>
            </a:br>
            <a:r>
              <a:rPr lang="en-US" sz="2400" b="1" dirty="0">
                <a:ln>
                  <a:solidFill>
                    <a:srgbClr val="002060"/>
                  </a:solidFill>
                </a:ln>
                <a:solidFill>
                  <a:schemeClr val="accent5">
                    <a:lumMod val="75000"/>
                  </a:schemeClr>
                </a:solidFill>
                <a:latin typeface="Candara"/>
              </a:rPr>
              <a:t>who stirs up the sea so that its waves roar …”</a:t>
            </a:r>
            <a:endParaRPr lang="en-US" sz="2400" b="1" dirty="0">
              <a:ln>
                <a:solidFill>
                  <a:srgbClr val="002060"/>
                </a:solidFill>
              </a:ln>
              <a:solidFill>
                <a:schemeClr val="accent5">
                  <a:lumMod val="75000"/>
                </a:schemeClr>
              </a:solidFill>
              <a:latin typeface="Arial" panose="020B0604020202020204" pitchFamily="34" charset="0"/>
              <a:cs typeface="Arial" panose="020B0604020202020204" pitchFamily="34" charset="0"/>
            </a:endParaRPr>
          </a:p>
        </p:txBody>
      </p:sp>
      <p:sp>
        <p:nvSpPr>
          <p:cNvPr id="6" name="TextBox 5"/>
          <p:cNvSpPr txBox="1"/>
          <p:nvPr/>
        </p:nvSpPr>
        <p:spPr>
          <a:xfrm>
            <a:off x="1665248" y="2743200"/>
            <a:ext cx="9459952" cy="2908489"/>
          </a:xfrm>
          <a:prstGeom prst="rect">
            <a:avLst/>
          </a:prstGeom>
          <a:noFill/>
        </p:spPr>
        <p:txBody>
          <a:bodyPr wrap="square" rtlCol="0">
            <a:spAutoFit/>
          </a:bodyPr>
          <a:lstStyle/>
          <a:p>
            <a:pPr indent="-91440">
              <a:spcBef>
                <a:spcPts val="550"/>
              </a:spcBef>
              <a:buClr>
                <a:srgbClr val="727CA3"/>
              </a:buClr>
              <a:buSzPct val="70000"/>
            </a:pPr>
            <a:r>
              <a:rPr lang="en-US" sz="2400" dirty="0">
                <a:solidFill>
                  <a:schemeClr val="accent6">
                    <a:lumMod val="20000"/>
                    <a:lumOff val="80000"/>
                  </a:schemeClr>
                </a:solidFill>
                <a:latin typeface="Arial" panose="020B0604020202020204" pitchFamily="34" charset="0"/>
                <a:cs typeface="Arial" panose="020B0604020202020204" pitchFamily="34" charset="0"/>
              </a:rPr>
              <a:t>When the verse is organized this way, it makes sense and aligns with </a:t>
            </a:r>
            <a:r>
              <a:rPr lang="en-US" sz="2400" b="1" dirty="0">
                <a:solidFill>
                  <a:schemeClr val="accent1">
                    <a:lumMod val="20000"/>
                    <a:lumOff val="80000"/>
                  </a:schemeClr>
                </a:solidFill>
                <a:latin typeface="Arial" panose="020B0604020202020204" pitchFamily="34" charset="0"/>
                <a:cs typeface="Arial" panose="020B0604020202020204" pitchFamily="34" charset="0"/>
              </a:rPr>
              <a:t>Gen 1:16 </a:t>
            </a:r>
            <a:r>
              <a:rPr lang="en-US" sz="2400" dirty="0">
                <a:solidFill>
                  <a:schemeClr val="accent6">
                    <a:lumMod val="20000"/>
                    <a:lumOff val="80000"/>
                  </a:schemeClr>
                </a:solidFill>
                <a:latin typeface="Arial" panose="020B0604020202020204" pitchFamily="34" charset="0"/>
                <a:cs typeface="Arial" panose="020B0604020202020204" pitchFamily="34" charset="0"/>
              </a:rPr>
              <a:t>perfectly … because </a:t>
            </a:r>
          </a:p>
          <a:p>
            <a:pPr marL="365760" indent="-457200">
              <a:spcBef>
                <a:spcPts val="550"/>
              </a:spcBef>
              <a:buClr>
                <a:srgbClr val="FDEDCB"/>
              </a:buClr>
              <a:buSzPct val="70000"/>
              <a:buAutoNum type="arabicParenR"/>
            </a:pPr>
            <a:r>
              <a:rPr lang="en-US" sz="2400" dirty="0">
                <a:solidFill>
                  <a:schemeClr val="accent6">
                    <a:lumMod val="20000"/>
                    <a:lumOff val="80000"/>
                  </a:schemeClr>
                </a:solidFill>
                <a:latin typeface="Arial" panose="020B0604020202020204" pitchFamily="34" charset="0"/>
                <a:cs typeface="Arial" panose="020B0604020202020204" pitchFamily="34" charset="0"/>
              </a:rPr>
              <a:t>the stars have nothing to do with tides of the sea;  </a:t>
            </a:r>
          </a:p>
          <a:p>
            <a:pPr marL="365760" indent="-457200">
              <a:spcBef>
                <a:spcPts val="550"/>
              </a:spcBef>
              <a:buClr>
                <a:srgbClr val="FDEDCB"/>
              </a:buClr>
              <a:buSzPct val="70000"/>
              <a:buAutoNum type="arabicParenR"/>
            </a:pPr>
            <a:r>
              <a:rPr lang="en-US" sz="2400" dirty="0">
                <a:solidFill>
                  <a:schemeClr val="accent6">
                    <a:lumMod val="20000"/>
                    <a:lumOff val="80000"/>
                  </a:schemeClr>
                </a:solidFill>
                <a:latin typeface="Arial" panose="020B0604020202020204" pitchFamily="34" charset="0"/>
                <a:cs typeface="Arial" panose="020B0604020202020204" pitchFamily="34" charset="0"/>
              </a:rPr>
              <a:t>it is the moon that stabilizes the tidal activity.  </a:t>
            </a:r>
          </a:p>
          <a:p>
            <a:pPr indent="-91440">
              <a:spcBef>
                <a:spcPts val="550"/>
              </a:spcBef>
              <a:buClr>
                <a:srgbClr val="727CA3"/>
              </a:buClr>
              <a:buSzPct val="70000"/>
            </a:pPr>
            <a:r>
              <a:rPr lang="en-US" sz="2400" dirty="0">
                <a:solidFill>
                  <a:schemeClr val="accent6">
                    <a:lumMod val="20000"/>
                    <a:lumOff val="80000"/>
                  </a:schemeClr>
                </a:solidFill>
                <a:latin typeface="Arial" panose="020B0604020202020204" pitchFamily="34" charset="0"/>
                <a:cs typeface="Arial" panose="020B0604020202020204" pitchFamily="34" charset="0"/>
              </a:rPr>
              <a:t>Also the verse is very clear about the two lights given to the earth:  </a:t>
            </a:r>
            <a:br>
              <a:rPr lang="en-US" sz="2400" dirty="0">
                <a:solidFill>
                  <a:schemeClr val="accent6">
                    <a:lumMod val="20000"/>
                    <a:lumOff val="80000"/>
                  </a:schemeClr>
                </a:solidFill>
                <a:latin typeface="Arial" panose="020B0604020202020204" pitchFamily="34" charset="0"/>
                <a:cs typeface="Arial" panose="020B0604020202020204" pitchFamily="34" charset="0"/>
              </a:rPr>
            </a:br>
            <a:r>
              <a:rPr lang="en-US" sz="2400" dirty="0">
                <a:solidFill>
                  <a:srgbClr val="FFFF00"/>
                </a:solidFill>
                <a:latin typeface="Arial" panose="020B0604020202020204" pitchFamily="34" charset="0"/>
                <a:cs typeface="Arial" panose="020B0604020202020204" pitchFamily="34" charset="0"/>
              </a:rPr>
              <a:t>the sun being the greater light-giver by day; </a:t>
            </a:r>
            <a:r>
              <a:rPr lang="en-US" sz="2400" dirty="0">
                <a:solidFill>
                  <a:srgbClr val="FFC1C1"/>
                </a:solidFill>
                <a:latin typeface="Arial" panose="020B0604020202020204" pitchFamily="34" charset="0"/>
                <a:cs typeface="Arial" panose="020B0604020202020204" pitchFamily="34" charset="0"/>
              </a:rPr>
              <a:t>the stars being the lesser light-givers by night.  </a:t>
            </a:r>
            <a:r>
              <a:rPr lang="en-US" sz="2400" dirty="0">
                <a:solidFill>
                  <a:srgbClr val="8FFF8F"/>
                </a:solidFill>
                <a:latin typeface="Arial" panose="020B0604020202020204" pitchFamily="34" charset="0"/>
                <a:cs typeface="Arial" panose="020B0604020202020204" pitchFamily="34" charset="0"/>
              </a:rPr>
              <a:t>Consider Ps 19:1-9.</a:t>
            </a:r>
            <a:r>
              <a:rPr lang="en-US" sz="2400" dirty="0">
                <a:solidFill>
                  <a:srgbClr val="FFC1C1"/>
                </a:solidFill>
                <a:latin typeface="Arial" panose="020B0604020202020204" pitchFamily="34" charset="0"/>
                <a:cs typeface="Arial" panose="020B0604020202020204" pitchFamily="34" charset="0"/>
              </a:rPr>
              <a:t>  </a:t>
            </a:r>
            <a:endParaRPr lang="en-US" sz="2400" b="1" dirty="0">
              <a:ln>
                <a:solidFill>
                  <a:schemeClr val="accent2"/>
                </a:solidFill>
              </a:ln>
              <a:solidFill>
                <a:schemeClr val="accent4">
                  <a:lumMod val="40000"/>
                  <a:lumOff val="60000"/>
                </a:schemeClr>
              </a:solidFill>
              <a:latin typeface="Arial" panose="020B0604020202020204" pitchFamily="34" charset="0"/>
              <a:cs typeface="Arial" panose="020B0604020202020204" pitchFamily="34" charset="0"/>
            </a:endParaRPr>
          </a:p>
        </p:txBody>
      </p:sp>
      <p:sp>
        <p:nvSpPr>
          <p:cNvPr id="3" name="TextBox 2"/>
          <p:cNvSpPr txBox="1"/>
          <p:nvPr/>
        </p:nvSpPr>
        <p:spPr>
          <a:xfrm>
            <a:off x="685800" y="152400"/>
            <a:ext cx="7086600" cy="646331"/>
          </a:xfrm>
          <a:prstGeom prst="rect">
            <a:avLst/>
          </a:prstGeom>
          <a:noFill/>
        </p:spPr>
        <p:txBody>
          <a:bodyPr wrap="square" rtlCol="0">
            <a:spAutoFit/>
          </a:bodyPr>
          <a:lstStyle/>
          <a:p>
            <a:pPr algn="ctr"/>
            <a:r>
              <a:rPr lang="en-US" sz="3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Let’s re-arrange Jeremiah 31:35</a:t>
            </a:r>
          </a:p>
        </p:txBody>
      </p:sp>
      <p:sp>
        <p:nvSpPr>
          <p:cNvPr id="10" name="Text Placeholder 8"/>
          <p:cNvSpPr txBox="1">
            <a:spLocks/>
          </p:cNvSpPr>
          <p:nvPr/>
        </p:nvSpPr>
        <p:spPr>
          <a:xfrm rot="5400000">
            <a:off x="-830221" y="4335421"/>
            <a:ext cx="3454262" cy="879420"/>
          </a:xfrm>
          <a:prstGeom prst="rect">
            <a:avLst/>
          </a:prstGeom>
          <a:solidFill>
            <a:srgbClr val="B83D68"/>
          </a:solidFill>
          <a:scene3d>
            <a:camera prst="orthographicFront"/>
            <a:lightRig rig="threePt" dir="t"/>
          </a:scene3d>
          <a:sp3d>
            <a:bevelT w="152400" h="50800" prst="softRound"/>
          </a:sp3d>
        </p:spPr>
        <p:txBody>
          <a:bodyPr vert="vert270" rtlCol="0" anchor="ctr">
            <a:noAutofit/>
            <a:sp3d extrusionH="57150">
              <a:bevelT w="38100" h="38100"/>
            </a:sp3d>
          </a:bodyPr>
          <a:lstStyle>
            <a:lvl1pPr marL="0" indent="0" algn="l" rtl="0" eaLnBrk="1" latinLnBrk="0" hangingPunct="1">
              <a:spcBef>
                <a:spcPts val="700"/>
              </a:spcBef>
              <a:buClr>
                <a:schemeClr val="accent2"/>
              </a:buClr>
              <a:buSzPct val="100000"/>
              <a:buFontTx/>
              <a:buNone/>
              <a:defRPr kumimoji="0" sz="2000" b="1" kern="1200">
                <a:solidFill>
                  <a:srgbClr val="FFFFFF"/>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lgn="ctr"/>
            <a:br>
              <a:rPr lang="en-US" sz="2800" dirty="0">
                <a:ln>
                  <a:solidFill>
                    <a:schemeClr val="bg1"/>
                  </a:solidFill>
                </a:ln>
                <a:solidFill>
                  <a:srgbClr val="FFFF00"/>
                </a:solidFill>
                <a:latin typeface="Comic Sans MS" pitchFamily="66" charset="0"/>
              </a:rPr>
            </a:br>
            <a:r>
              <a:rPr lang="en-US" sz="3200" dirty="0">
                <a:ln>
                  <a:solidFill>
                    <a:schemeClr val="bg1"/>
                  </a:solidFill>
                </a:ln>
                <a:solidFill>
                  <a:srgbClr val="FFFF00"/>
                </a:solidFill>
                <a:latin typeface="Comic Sans MS" pitchFamily="66" charset="0"/>
              </a:rPr>
              <a:t>R</a:t>
            </a:r>
            <a:br>
              <a:rPr lang="en-US" sz="3200" dirty="0">
                <a:ln>
                  <a:solidFill>
                    <a:schemeClr val="bg1"/>
                  </a:solidFill>
                </a:ln>
                <a:solidFill>
                  <a:srgbClr val="FFFF00"/>
                </a:solidFill>
                <a:latin typeface="Comic Sans MS" pitchFamily="66" charset="0"/>
              </a:rPr>
            </a:br>
            <a:r>
              <a:rPr lang="en-US" sz="3200" dirty="0">
                <a:ln>
                  <a:solidFill>
                    <a:schemeClr val="bg1"/>
                  </a:solidFill>
                </a:ln>
                <a:solidFill>
                  <a:srgbClr val="FFFF00"/>
                </a:solidFill>
                <a:latin typeface="Comic Sans MS" pitchFamily="66" charset="0"/>
              </a:rPr>
              <a:t>E</a:t>
            </a:r>
            <a:br>
              <a:rPr lang="en-US" sz="3200" dirty="0">
                <a:ln>
                  <a:solidFill>
                    <a:schemeClr val="bg1"/>
                  </a:solidFill>
                </a:ln>
                <a:solidFill>
                  <a:srgbClr val="FFFF00"/>
                </a:solidFill>
                <a:latin typeface="Comic Sans MS" pitchFamily="66" charset="0"/>
              </a:rPr>
            </a:br>
            <a:r>
              <a:rPr lang="en-US" sz="3200" dirty="0">
                <a:ln>
                  <a:solidFill>
                    <a:schemeClr val="bg1"/>
                  </a:solidFill>
                </a:ln>
                <a:solidFill>
                  <a:srgbClr val="FFFF00"/>
                </a:solidFill>
                <a:latin typeface="Comic Sans MS" pitchFamily="66" charset="0"/>
              </a:rPr>
              <a:t>V</a:t>
            </a:r>
            <a:br>
              <a:rPr lang="en-US" sz="3200" dirty="0">
                <a:ln>
                  <a:solidFill>
                    <a:schemeClr val="bg1"/>
                  </a:solidFill>
                </a:ln>
                <a:solidFill>
                  <a:srgbClr val="FFFF00"/>
                </a:solidFill>
                <a:latin typeface="Comic Sans MS" pitchFamily="66" charset="0"/>
              </a:rPr>
            </a:br>
            <a:r>
              <a:rPr lang="en-US" sz="3200" dirty="0">
                <a:ln>
                  <a:solidFill>
                    <a:schemeClr val="bg1"/>
                  </a:solidFill>
                </a:ln>
                <a:solidFill>
                  <a:srgbClr val="FFFF00"/>
                </a:solidFill>
                <a:latin typeface="Comic Sans MS" pitchFamily="66" charset="0"/>
              </a:rPr>
              <a:t>I</a:t>
            </a:r>
            <a:br>
              <a:rPr lang="en-US" sz="3200" dirty="0">
                <a:ln>
                  <a:solidFill>
                    <a:schemeClr val="bg1"/>
                  </a:solidFill>
                </a:ln>
                <a:solidFill>
                  <a:srgbClr val="FFFF00"/>
                </a:solidFill>
                <a:latin typeface="Comic Sans MS" pitchFamily="66" charset="0"/>
              </a:rPr>
            </a:br>
            <a:r>
              <a:rPr lang="en-US" sz="3200" dirty="0">
                <a:ln>
                  <a:solidFill>
                    <a:schemeClr val="bg1"/>
                  </a:solidFill>
                </a:ln>
                <a:solidFill>
                  <a:srgbClr val="FFFF00"/>
                </a:solidFill>
                <a:latin typeface="Comic Sans MS" pitchFamily="66" charset="0"/>
              </a:rPr>
              <a:t>E</a:t>
            </a:r>
            <a:br>
              <a:rPr lang="en-US" sz="3200" dirty="0">
                <a:ln>
                  <a:solidFill>
                    <a:schemeClr val="bg1"/>
                  </a:solidFill>
                </a:ln>
                <a:solidFill>
                  <a:srgbClr val="FFFF00"/>
                </a:solidFill>
                <a:latin typeface="Comic Sans MS" pitchFamily="66" charset="0"/>
              </a:rPr>
            </a:br>
            <a:r>
              <a:rPr lang="en-US" sz="3200" dirty="0">
                <a:ln>
                  <a:solidFill>
                    <a:schemeClr val="bg1"/>
                  </a:solidFill>
                </a:ln>
                <a:solidFill>
                  <a:srgbClr val="FFFF00"/>
                </a:solidFill>
                <a:latin typeface="Comic Sans MS" pitchFamily="66" charset="0"/>
              </a:rPr>
              <a:t>W</a:t>
            </a:r>
          </a:p>
          <a:p>
            <a:pPr algn="ctr"/>
            <a:endParaRPr lang="en-US" sz="2400" dirty="0">
              <a:ln>
                <a:solidFill>
                  <a:schemeClr val="bg1"/>
                </a:solidFill>
              </a:ln>
              <a:solidFill>
                <a:srgbClr val="FFFF00"/>
              </a:solidFill>
              <a:latin typeface="Comic Sans MS" pitchFamily="66" charset="0"/>
            </a:endParaRPr>
          </a:p>
        </p:txBody>
      </p:sp>
      <p:sp>
        <p:nvSpPr>
          <p:cNvPr id="12" name="TextBox 11"/>
          <p:cNvSpPr txBox="1"/>
          <p:nvPr/>
        </p:nvSpPr>
        <p:spPr>
          <a:xfrm>
            <a:off x="1524000" y="5581471"/>
            <a:ext cx="9753600" cy="1200329"/>
          </a:xfrm>
          <a:prstGeom prst="rect">
            <a:avLst/>
          </a:prstGeom>
          <a:noFill/>
        </p:spPr>
        <p:txBody>
          <a:bodyPr wrap="square" rtlCol="0">
            <a:spAutoFit/>
            <a:scene3d>
              <a:camera prst="orthographicFront"/>
              <a:lightRig rig="threePt" dir="t"/>
            </a:scene3d>
            <a:sp3d extrusionH="57150">
              <a:bevelT w="38100" h="38100"/>
            </a:sp3d>
          </a:bodyPr>
          <a:lstStyle/>
          <a:p>
            <a:pPr indent="-91440" algn="ctr">
              <a:spcBef>
                <a:spcPts val="550"/>
              </a:spcBef>
              <a:buClr>
                <a:srgbClr val="727CA3"/>
              </a:buClr>
              <a:buSzPct val="70000"/>
            </a:pPr>
            <a:r>
              <a:rPr lang="en-US" sz="3600" b="1" dirty="0">
                <a:ln>
                  <a:solidFill>
                    <a:schemeClr val="accent2"/>
                  </a:solidFill>
                </a:ln>
                <a:solidFill>
                  <a:srgbClr val="002060"/>
                </a:solidFill>
                <a:latin typeface="Arial" panose="020B0604020202020204" pitchFamily="34" charset="0"/>
                <a:cs typeface="Arial" panose="020B0604020202020204" pitchFamily="34" charset="0"/>
              </a:rPr>
              <a:t>Nothing at all can be found in Scripture about the moon being a "light-giver.”</a:t>
            </a:r>
          </a:p>
        </p:txBody>
      </p:sp>
      <p:sp>
        <p:nvSpPr>
          <p:cNvPr id="9" name="Slide Number Placeholder 1"/>
          <p:cNvSpPr>
            <a:spLocks noGrp="1"/>
          </p:cNvSpPr>
          <p:nvPr>
            <p:ph type="sldNum" sz="quarter" idx="12"/>
          </p:nvPr>
        </p:nvSpPr>
        <p:spPr>
          <a:xfrm>
            <a:off x="11582400" y="6492875"/>
            <a:ext cx="533400" cy="365125"/>
          </a:xfrm>
        </p:spPr>
        <p:txBody>
          <a:bodyPr/>
          <a:lstStyle/>
          <a:p>
            <a:fld id="{AA4C6552-42F6-43F2-A3FB-E92E8C09004E}" type="slidenum">
              <a:rPr lang="en-US" sz="1600" smtClean="0">
                <a:solidFill>
                  <a:schemeClr val="tx1"/>
                </a:solidFill>
              </a:rPr>
              <a:pPr/>
              <a:t>59</a:t>
            </a:fld>
            <a:endParaRPr lang="en-US" dirty="0">
              <a:solidFill>
                <a:schemeClr val="tx1"/>
              </a:solidFill>
            </a:endParaRPr>
          </a:p>
        </p:txBody>
      </p:sp>
      <p:pic>
        <p:nvPicPr>
          <p:cNvPr id="11" name="Picture 2" descr="C:\Users\Rae\Desktop\moon edi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65580" y="249086"/>
            <a:ext cx="3009900" cy="233203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9646265"/>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1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125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1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9372600" y="6477000"/>
            <a:ext cx="2743200" cy="365125"/>
          </a:xfrm>
        </p:spPr>
        <p:txBody>
          <a:bodyPr/>
          <a:lstStyle/>
          <a:p>
            <a:fld id="{AA4C6552-42F6-43F2-A3FB-E92E8C09004E}" type="slidenum">
              <a:rPr lang="en-US" sz="1800" smtClean="0">
                <a:solidFill>
                  <a:schemeClr val="tx1"/>
                </a:solidFill>
              </a:rPr>
              <a:t>6</a:t>
            </a:fld>
            <a:endParaRPr lang="en-US" sz="1800" dirty="0">
              <a:solidFill>
                <a:schemeClr val="tx1"/>
              </a:solidFill>
            </a:endParaRPr>
          </a:p>
        </p:txBody>
      </p:sp>
      <p:sp>
        <p:nvSpPr>
          <p:cNvPr id="3" name="Title 1"/>
          <p:cNvSpPr txBox="1">
            <a:spLocks/>
          </p:cNvSpPr>
          <p:nvPr/>
        </p:nvSpPr>
        <p:spPr>
          <a:xfrm>
            <a:off x="228600" y="152400"/>
            <a:ext cx="5414058" cy="2209800"/>
          </a:xfrm>
          <a:prstGeom prst="rect">
            <a:avLst/>
          </a:prstGeom>
          <a:solidFill>
            <a:schemeClr val="bg1"/>
          </a:solidFill>
          <a:ln>
            <a:noFill/>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2400" b="1" dirty="0">
                <a:ln w="10541" cmpd="sng">
                  <a:noFill/>
                  <a:prstDash val="solid"/>
                </a:ln>
                <a:solidFill>
                  <a:srgbClr val="FF0000"/>
                </a:solidFill>
                <a:latin typeface="Simplified Arabic Fixed" pitchFamily="49" charset="-78"/>
                <a:cs typeface="Simplified Arabic Fixed" pitchFamily="49" charset="-78"/>
              </a:rPr>
              <a:t>hey, </a:t>
            </a:r>
            <a:r>
              <a:rPr lang="en-US" sz="2400" b="1" dirty="0" err="1">
                <a:ln w="10541" cmpd="sng">
                  <a:noFill/>
                  <a:prstDash val="solid"/>
                </a:ln>
                <a:solidFill>
                  <a:srgbClr val="FF0000"/>
                </a:solidFill>
                <a:latin typeface="Simplified Arabic Fixed" pitchFamily="49" charset="-78"/>
                <a:cs typeface="Simplified Arabic Fixed" pitchFamily="49" charset="-78"/>
              </a:rPr>
              <a:t>mr.</a:t>
            </a:r>
            <a:r>
              <a:rPr lang="en-US" sz="2400" b="1" dirty="0">
                <a:ln w="10541" cmpd="sng">
                  <a:noFill/>
                  <a:prstDash val="solid"/>
                </a:ln>
                <a:solidFill>
                  <a:srgbClr val="FF0000"/>
                </a:solidFill>
                <a:latin typeface="Simplified Arabic Fixed" pitchFamily="49" charset="-78"/>
                <a:cs typeface="Simplified Arabic Fixed" pitchFamily="49" charset="-78"/>
              </a:rPr>
              <a:t> graduate, now that we know Judah is the most responsible for removing the calendar keys, are we going to find out which ‘no god’ had the most sway over them?</a:t>
            </a:r>
            <a:endParaRPr lang="en-US" sz="2400" b="1" dirty="0">
              <a:ln w="10541" cmpd="sng">
                <a:noFill/>
                <a:prstDash val="solid"/>
              </a:ln>
              <a:solidFill>
                <a:srgbClr val="FF0000"/>
              </a:solidFill>
            </a:endParaRPr>
          </a:p>
        </p:txBody>
      </p:sp>
      <p:sp>
        <p:nvSpPr>
          <p:cNvPr id="4" name="Content Placeholder 2"/>
          <p:cNvSpPr txBox="1">
            <a:spLocks/>
          </p:cNvSpPr>
          <p:nvPr/>
        </p:nvSpPr>
        <p:spPr>
          <a:xfrm>
            <a:off x="5867400" y="94525"/>
            <a:ext cx="5930288" cy="2209800"/>
          </a:xfrm>
          <a:prstGeom prst="rect">
            <a:avLst/>
          </a:prstGeom>
          <a:solidFill>
            <a:schemeClr val="bg1"/>
          </a:solidFill>
          <a:ln>
            <a:noFill/>
          </a:ln>
          <a:scene3d>
            <a:camera prst="orthographicFront"/>
            <a:lightRig rig="threePt" dir="t"/>
          </a:scene3d>
          <a:sp3d/>
        </p:spPr>
        <p:txBody>
          <a:bodyPr>
            <a:noAutofit/>
            <a:sp3d extrusionH="57150">
              <a:bevelT w="38100" h="38100"/>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US" sz="2400" b="1" dirty="0">
                <a:solidFill>
                  <a:schemeClr val="tx1">
                    <a:lumMod val="75000"/>
                    <a:lumOff val="25000"/>
                  </a:schemeClr>
                </a:solidFill>
                <a:latin typeface="Simplified Arabic Fixed" pitchFamily="49" charset="-78"/>
                <a:cs typeface="Simplified Arabic Fixed" pitchFamily="49" charset="-78"/>
              </a:rPr>
              <a:t>yes, we will find the evidence from the Scripture records!  maybe that will be a surprise, or maybe some have figured </a:t>
            </a:r>
            <a:br>
              <a:rPr lang="en-US" sz="2400" b="1" dirty="0">
                <a:solidFill>
                  <a:schemeClr val="tx1">
                    <a:lumMod val="75000"/>
                    <a:lumOff val="25000"/>
                  </a:schemeClr>
                </a:solidFill>
                <a:latin typeface="Simplified Arabic Fixed" pitchFamily="49" charset="-78"/>
                <a:cs typeface="Simplified Arabic Fixed" pitchFamily="49" charset="-78"/>
              </a:rPr>
            </a:br>
            <a:r>
              <a:rPr lang="en-US" sz="2400" b="1" dirty="0">
                <a:solidFill>
                  <a:schemeClr val="tx1">
                    <a:lumMod val="75000"/>
                    <a:lumOff val="25000"/>
                  </a:schemeClr>
                </a:solidFill>
                <a:latin typeface="Simplified Arabic Fixed" pitchFamily="49" charset="-78"/>
                <a:cs typeface="Simplified Arabic Fixed" pitchFamily="49" charset="-78"/>
              </a:rPr>
              <a:t>it out already.</a:t>
            </a:r>
            <a:endParaRPr lang="en-US" sz="1800" b="1" dirty="0">
              <a:solidFill>
                <a:schemeClr val="tx1">
                  <a:lumMod val="75000"/>
                  <a:lumOff val="25000"/>
                </a:schemeClr>
              </a:solidFill>
              <a:latin typeface="Simplified Arabic Fixed" pitchFamily="49" charset="-78"/>
              <a:cs typeface="Simplified Arabic Fixed" pitchFamily="49" charset="-78"/>
            </a:endParaRPr>
          </a:p>
        </p:txBody>
      </p:sp>
      <p:sp>
        <p:nvSpPr>
          <p:cNvPr id="5" name="Content Placeholder 2"/>
          <p:cNvSpPr txBox="1">
            <a:spLocks/>
          </p:cNvSpPr>
          <p:nvPr/>
        </p:nvSpPr>
        <p:spPr>
          <a:xfrm>
            <a:off x="3352800" y="2667000"/>
            <a:ext cx="5364482" cy="4114800"/>
          </a:xfrm>
          <a:prstGeom prst="rect">
            <a:avLst/>
          </a:prstGeom>
          <a:noFill/>
        </p:spPr>
        <p:txBody>
          <a:bodyPr>
            <a:normAutofit fontScale="92500" lnSpcReduction="20000"/>
            <a:scene3d>
              <a:camera prst="orthographicFront"/>
              <a:lightRig rig="threePt" dir="t"/>
            </a:scene3d>
            <a:sp3d extrusionH="57150">
              <a:bevelT w="38100" h="38100"/>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US" sz="2400" b="1" dirty="0">
                <a:solidFill>
                  <a:schemeClr val="tx1">
                    <a:lumMod val="75000"/>
                    <a:lumOff val="25000"/>
                  </a:schemeClr>
                </a:solidFill>
                <a:latin typeface="Simplified Arabic Fixed" pitchFamily="49" charset="-78"/>
                <a:cs typeface="Simplified Arabic Fixed" pitchFamily="49" charset="-78"/>
              </a:rPr>
              <a:t>today we have a </a:t>
            </a:r>
            <a:br>
              <a:rPr lang="en-US" sz="2400" b="1" dirty="0">
                <a:solidFill>
                  <a:schemeClr val="tx1">
                    <a:lumMod val="75000"/>
                    <a:lumOff val="25000"/>
                  </a:schemeClr>
                </a:solidFill>
                <a:latin typeface="Simplified Arabic Fixed" pitchFamily="49" charset="-78"/>
                <a:cs typeface="Simplified Arabic Fixed" pitchFamily="49" charset="-78"/>
              </a:rPr>
            </a:br>
            <a:r>
              <a:rPr lang="en-US" sz="2400" b="1" dirty="0">
                <a:solidFill>
                  <a:schemeClr val="tx1">
                    <a:lumMod val="75000"/>
                    <a:lumOff val="25000"/>
                  </a:schemeClr>
                </a:solidFill>
                <a:latin typeface="Simplified Arabic Fixed" pitchFamily="49" charset="-78"/>
                <a:cs typeface="Simplified Arabic Fixed" pitchFamily="49" charset="-78"/>
              </a:rPr>
              <a:t>variety of areas to investigate &amp; many more questions to ponder!  </a:t>
            </a:r>
            <a:br>
              <a:rPr lang="en-US" sz="2400" b="1" dirty="0">
                <a:solidFill>
                  <a:schemeClr val="tx1">
                    <a:lumMod val="75000"/>
                    <a:lumOff val="25000"/>
                  </a:schemeClr>
                </a:solidFill>
                <a:latin typeface="Simplified Arabic Fixed" pitchFamily="49" charset="-78"/>
                <a:cs typeface="Simplified Arabic Fixed" pitchFamily="49" charset="-78"/>
              </a:rPr>
            </a:br>
            <a:r>
              <a:rPr lang="en-US" sz="2400" b="1" dirty="0">
                <a:solidFill>
                  <a:schemeClr val="tx1">
                    <a:lumMod val="75000"/>
                    <a:lumOff val="25000"/>
                  </a:schemeClr>
                </a:solidFill>
                <a:latin typeface="Simplified Arabic Fixed" pitchFamily="49" charset="-78"/>
                <a:cs typeface="Simplified Arabic Fixed" pitchFamily="49" charset="-78"/>
              </a:rPr>
              <a:t>never forget, </a:t>
            </a:r>
            <a:br>
              <a:rPr lang="en-US" sz="2400" b="1" dirty="0">
                <a:solidFill>
                  <a:schemeClr val="tx1">
                    <a:lumMod val="75000"/>
                    <a:lumOff val="25000"/>
                  </a:schemeClr>
                </a:solidFill>
                <a:latin typeface="Simplified Arabic Fixed" pitchFamily="49" charset="-78"/>
                <a:cs typeface="Simplified Arabic Fixed" pitchFamily="49" charset="-78"/>
              </a:rPr>
            </a:br>
            <a:r>
              <a:rPr lang="en-US" sz="2400" b="1" dirty="0">
                <a:solidFill>
                  <a:schemeClr val="tx1">
                    <a:lumMod val="75000"/>
                    <a:lumOff val="25000"/>
                  </a:schemeClr>
                </a:solidFill>
                <a:latin typeface="Simplified Arabic Fixed" pitchFamily="49" charset="-78"/>
                <a:cs typeface="Simplified Arabic Fixed" pitchFamily="49" charset="-78"/>
              </a:rPr>
              <a:t>the Scriptures must </a:t>
            </a:r>
            <a:br>
              <a:rPr lang="en-US" sz="2400" b="1" dirty="0">
                <a:solidFill>
                  <a:schemeClr val="tx1">
                    <a:lumMod val="75000"/>
                    <a:lumOff val="25000"/>
                  </a:schemeClr>
                </a:solidFill>
                <a:latin typeface="Simplified Arabic Fixed" pitchFamily="49" charset="-78"/>
                <a:cs typeface="Simplified Arabic Fixed" pitchFamily="49" charset="-78"/>
              </a:rPr>
            </a:br>
            <a:r>
              <a:rPr lang="en-US" sz="2400" b="1" dirty="0">
                <a:solidFill>
                  <a:schemeClr val="tx1">
                    <a:lumMod val="75000"/>
                    <a:lumOff val="25000"/>
                  </a:schemeClr>
                </a:solidFill>
                <a:latin typeface="Simplified Arabic Fixed" pitchFamily="49" charset="-78"/>
                <a:cs typeface="Simplified Arabic Fixed" pitchFamily="49" charset="-78"/>
              </a:rPr>
              <a:t>provide the answers </a:t>
            </a:r>
            <a:br>
              <a:rPr lang="en-US" sz="2400" b="1" dirty="0">
                <a:solidFill>
                  <a:schemeClr val="tx1">
                    <a:lumMod val="75000"/>
                    <a:lumOff val="25000"/>
                  </a:schemeClr>
                </a:solidFill>
                <a:latin typeface="Simplified Arabic Fixed" pitchFamily="49" charset="-78"/>
                <a:cs typeface="Simplified Arabic Fixed" pitchFamily="49" charset="-78"/>
              </a:rPr>
            </a:br>
            <a:r>
              <a:rPr lang="en-US" sz="2400" b="1" dirty="0">
                <a:solidFill>
                  <a:schemeClr val="tx1">
                    <a:lumMod val="75000"/>
                    <a:lumOff val="25000"/>
                  </a:schemeClr>
                </a:solidFill>
                <a:latin typeface="Simplified Arabic Fixed" pitchFamily="49" charset="-78"/>
                <a:cs typeface="Simplified Arabic Fixed" pitchFamily="49" charset="-78"/>
              </a:rPr>
              <a:t>to every question!</a:t>
            </a:r>
            <a:br>
              <a:rPr lang="en-US" sz="2400" b="1" dirty="0">
                <a:solidFill>
                  <a:schemeClr val="tx1">
                    <a:lumMod val="75000"/>
                    <a:lumOff val="25000"/>
                  </a:schemeClr>
                </a:solidFill>
                <a:latin typeface="Simplified Arabic Fixed" pitchFamily="49" charset="-78"/>
                <a:cs typeface="Simplified Arabic Fixed" pitchFamily="49" charset="-78"/>
              </a:rPr>
            </a:br>
            <a:r>
              <a:rPr lang="en-US" sz="2400" b="1" dirty="0">
                <a:solidFill>
                  <a:schemeClr val="tx1">
                    <a:lumMod val="75000"/>
                    <a:lumOff val="25000"/>
                  </a:schemeClr>
                </a:solidFill>
                <a:latin typeface="Simplified Arabic Fixed" pitchFamily="49" charset="-78"/>
                <a:cs typeface="Simplified Arabic Fixed" pitchFamily="49" charset="-78"/>
              </a:rPr>
              <a:t>we’ll begin with our usual review, then ponder some thoughts before the </a:t>
            </a:r>
            <a:br>
              <a:rPr lang="en-US" sz="2400" b="1" dirty="0">
                <a:solidFill>
                  <a:schemeClr val="tx1">
                    <a:lumMod val="75000"/>
                    <a:lumOff val="25000"/>
                  </a:schemeClr>
                </a:solidFill>
                <a:latin typeface="Simplified Arabic Fixed" pitchFamily="49" charset="-78"/>
                <a:cs typeface="Simplified Arabic Fixed" pitchFamily="49" charset="-78"/>
              </a:rPr>
            </a:br>
            <a:r>
              <a:rPr lang="en-US" sz="2400" b="1" dirty="0">
                <a:solidFill>
                  <a:schemeClr val="tx1">
                    <a:lumMod val="75000"/>
                    <a:lumOff val="25000"/>
                  </a:schemeClr>
                </a:solidFill>
                <a:latin typeface="Simplified Arabic Fixed" pitchFamily="49" charset="-78"/>
                <a:cs typeface="Simplified Arabic Fixed" pitchFamily="49" charset="-78"/>
              </a:rPr>
              <a:t>rest of the study.</a:t>
            </a:r>
            <a:endParaRPr lang="en-US" sz="1800" b="1" dirty="0">
              <a:solidFill>
                <a:schemeClr val="tx1">
                  <a:lumMod val="75000"/>
                  <a:lumOff val="25000"/>
                </a:schemeClr>
              </a:solidFill>
              <a:latin typeface="Simplified Arabic Fixed" pitchFamily="49" charset="-78"/>
              <a:cs typeface="Simplified Arabic Fixed" pitchFamily="49" charset="-78"/>
            </a:endParaRPr>
          </a:p>
        </p:txBody>
      </p:sp>
    </p:spTree>
    <p:extLst>
      <p:ext uri="{BB962C8B-B14F-4D97-AF65-F5344CB8AC3E}">
        <p14:creationId xmlns:p14="http://schemas.microsoft.com/office/powerpoint/2010/main" val="1550412976"/>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175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up)">
                                      <p:cBhvr>
                                        <p:cTn id="12" dur="175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800" y="76200"/>
            <a:ext cx="8461248" cy="990600"/>
          </a:xfr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b="1" dirty="0">
                <a:ln w="11430"/>
                <a:solidFill>
                  <a:schemeClr val="accent4">
                    <a:lumMod val="75000"/>
                  </a:schemeClr>
                </a:solidFill>
                <a:effectLst>
                  <a:outerShdw blurRad="50800" dist="39000" dir="5460000" algn="tl">
                    <a:srgbClr val="000000">
                      <a:alpha val="38000"/>
                    </a:srgbClr>
                  </a:outerShdw>
                </a:effectLst>
              </a:rPr>
              <a:t>Many “ifs” to Consider</a:t>
            </a:r>
          </a:p>
        </p:txBody>
      </p:sp>
      <p:sp>
        <p:nvSpPr>
          <p:cNvPr id="4" name="Content Placeholder 3"/>
          <p:cNvSpPr>
            <a:spLocks noGrp="1"/>
          </p:cNvSpPr>
          <p:nvPr>
            <p:ph sz="quarter" idx="1"/>
          </p:nvPr>
        </p:nvSpPr>
        <p:spPr>
          <a:xfrm>
            <a:off x="1351280" y="3467528"/>
            <a:ext cx="9525000" cy="2857072"/>
          </a:xfrm>
          <a:blipFill>
            <a:blip r:embed="rId4"/>
            <a:stretch>
              <a:fillRect/>
            </a:stretch>
          </a:blipFill>
          <a:ln w="76200">
            <a:solidFill>
              <a:srgbClr val="8B3543"/>
            </a:solidFill>
          </a:ln>
          <a:scene3d>
            <a:camera prst="orthographicFront"/>
            <a:lightRig rig="threePt" dir="t"/>
          </a:scene3d>
          <a:sp3d>
            <a:bevelT/>
          </a:sp3d>
        </p:spPr>
        <p:style>
          <a:lnRef idx="3">
            <a:schemeClr val="lt1"/>
          </a:lnRef>
          <a:fillRef idx="1">
            <a:schemeClr val="accent1"/>
          </a:fillRef>
          <a:effectRef idx="1">
            <a:schemeClr val="accent1"/>
          </a:effectRef>
          <a:fontRef idx="minor">
            <a:schemeClr val="lt1"/>
          </a:fontRef>
        </p:style>
        <p:txBody>
          <a:bodyPr>
            <a:normAutofit fontScale="92500"/>
            <a:sp3d extrusionH="57150">
              <a:bevelT h="25400" prst="softRound"/>
            </a:sp3d>
          </a:bodyPr>
          <a:lstStyle/>
          <a:p>
            <a:pPr marL="0" indent="0">
              <a:buNone/>
            </a:pPr>
            <a:r>
              <a:rPr lang="en-US" dirty="0">
                <a:ln>
                  <a:solidFill>
                    <a:sysClr val="windowText" lastClr="000000"/>
                  </a:solidFill>
                </a:ln>
                <a:solidFill>
                  <a:srgbClr val="FFC1C1"/>
                </a:solidFill>
                <a:effectLst>
                  <a:outerShdw blurRad="38100" dist="38100" dir="2700000" algn="tl">
                    <a:srgbClr val="000000">
                      <a:alpha val="43137"/>
                    </a:srgbClr>
                  </a:outerShdw>
                </a:effectLst>
              </a:rPr>
              <a:t>1. The "lights" </a:t>
            </a:r>
            <a:r>
              <a:rPr lang="en-US" b="1" u="sng" dirty="0">
                <a:ln>
                  <a:solidFill>
                    <a:sysClr val="windowText" lastClr="000000"/>
                  </a:solidFill>
                </a:ln>
                <a:solidFill>
                  <a:srgbClr val="00B0F0"/>
                </a:solidFill>
                <a:effectLst>
                  <a:outerShdw blurRad="38100" dist="38100" dir="2700000" algn="tl">
                    <a:srgbClr val="000000">
                      <a:alpha val="43137"/>
                    </a:srgbClr>
                  </a:outerShdw>
                </a:effectLst>
              </a:rPr>
              <a:t>are not found in the firmament until Day 4 of creation</a:t>
            </a:r>
            <a:r>
              <a:rPr lang="en-US" dirty="0">
                <a:ln>
                  <a:solidFill>
                    <a:sysClr val="windowText" lastClr="000000"/>
                  </a:solidFill>
                </a:ln>
                <a:solidFill>
                  <a:srgbClr val="00B0F0"/>
                </a:solidFill>
                <a:effectLst>
                  <a:outerShdw blurRad="38100" dist="38100" dir="2700000" algn="tl">
                    <a:srgbClr val="000000">
                      <a:alpha val="43137"/>
                    </a:srgbClr>
                  </a:outerShdw>
                </a:effectLst>
              </a:rPr>
              <a:t>. </a:t>
            </a:r>
            <a:r>
              <a:rPr lang="en-US" dirty="0">
                <a:ln>
                  <a:solidFill>
                    <a:sysClr val="windowText" lastClr="000000"/>
                  </a:solidFill>
                </a:ln>
                <a:solidFill>
                  <a:srgbClr val="FFC1C1"/>
                </a:solidFill>
                <a:effectLst>
                  <a:outerShdw blurRad="38100" dist="38100" dir="2700000" algn="tl">
                    <a:srgbClr val="000000">
                      <a:alpha val="43137"/>
                    </a:srgbClr>
                  </a:outerShdw>
                </a:effectLst>
              </a:rPr>
              <a:t> THEN:  was the moon’s phase at conjunction, crescent, or </a:t>
            </a:r>
            <a:r>
              <a:rPr lang="en-US" dirty="0">
                <a:ln w="3175">
                  <a:solidFill>
                    <a:sysClr val="windowText" lastClr="000000"/>
                  </a:solidFill>
                </a:ln>
                <a:solidFill>
                  <a:srgbClr val="FFFF00"/>
                </a:solidFill>
                <a:effectLst>
                  <a:outerShdw blurRad="38100" dist="38100" dir="2700000" algn="tl">
                    <a:srgbClr val="000000">
                      <a:alpha val="43137"/>
                    </a:srgbClr>
                  </a:outerShdw>
                </a:effectLst>
              </a:rPr>
              <a:t>full</a:t>
            </a:r>
            <a:r>
              <a:rPr lang="en-US" dirty="0">
                <a:ln>
                  <a:solidFill>
                    <a:sysClr val="windowText" lastClr="000000"/>
                  </a:solidFill>
                </a:ln>
                <a:solidFill>
                  <a:srgbClr val="FFFF00"/>
                </a:solidFill>
                <a:effectLst>
                  <a:outerShdw blurRad="38100" dist="38100" dir="2700000" algn="tl">
                    <a:srgbClr val="000000">
                      <a:alpha val="43137"/>
                    </a:srgbClr>
                  </a:outerShdw>
                </a:effectLst>
              </a:rPr>
              <a:t> </a:t>
            </a:r>
            <a:r>
              <a:rPr lang="en-US" dirty="0">
                <a:ln w="3175">
                  <a:solidFill>
                    <a:sysClr val="windowText" lastClr="000000"/>
                  </a:solidFill>
                </a:ln>
                <a:solidFill>
                  <a:srgbClr val="FFFF00"/>
                </a:solidFill>
                <a:effectLst>
                  <a:outerShdw blurRad="38100" dist="38100" dir="2700000" algn="tl">
                    <a:srgbClr val="000000">
                      <a:alpha val="43137"/>
                    </a:srgbClr>
                  </a:outerShdw>
                </a:effectLst>
              </a:rPr>
              <a:t>moon</a:t>
            </a:r>
            <a:r>
              <a:rPr lang="en-US" dirty="0">
                <a:ln>
                  <a:solidFill>
                    <a:sysClr val="windowText" lastClr="000000"/>
                  </a:solidFill>
                </a:ln>
                <a:solidFill>
                  <a:srgbClr val="FFFF00"/>
                </a:solidFill>
                <a:effectLst>
                  <a:outerShdw blurRad="38100" dist="38100" dir="2700000" algn="tl">
                    <a:srgbClr val="000000">
                      <a:alpha val="43137"/>
                    </a:srgbClr>
                  </a:outerShdw>
                </a:effectLst>
              </a:rPr>
              <a:t> </a:t>
            </a:r>
            <a:r>
              <a:rPr lang="en-US" dirty="0">
                <a:ln>
                  <a:solidFill>
                    <a:sysClr val="windowText" lastClr="000000"/>
                  </a:solidFill>
                </a:ln>
                <a:solidFill>
                  <a:srgbClr val="FFC1C1"/>
                </a:solidFill>
                <a:effectLst>
                  <a:outerShdw blurRad="38100" dist="38100" dir="2700000" algn="tl">
                    <a:srgbClr val="000000">
                      <a:alpha val="43137"/>
                    </a:srgbClr>
                  </a:outerShdw>
                </a:effectLst>
              </a:rPr>
              <a:t>in </a:t>
            </a:r>
            <a:r>
              <a:rPr lang="en-US" b="1" dirty="0">
                <a:ln>
                  <a:solidFill>
                    <a:sysClr val="windowText" lastClr="000000"/>
                  </a:solidFill>
                </a:ln>
                <a:solidFill>
                  <a:srgbClr val="00B0F0"/>
                </a:solidFill>
                <a:effectLst>
                  <a:outerShdw blurRad="38100" dist="38100" dir="2700000" algn="tl">
                    <a:srgbClr val="000000">
                      <a:alpha val="43137"/>
                    </a:srgbClr>
                  </a:outerShdw>
                </a:effectLst>
              </a:rPr>
              <a:t>Gen 1:</a:t>
            </a:r>
            <a:r>
              <a:rPr lang="en-US" b="1" u="sng" dirty="0">
                <a:ln>
                  <a:solidFill>
                    <a:sysClr val="windowText" lastClr="000000"/>
                  </a:solidFill>
                </a:ln>
                <a:solidFill>
                  <a:srgbClr val="00B0F0"/>
                </a:solidFill>
                <a:effectLst>
                  <a:outerShdw blurRad="38100" dist="38100" dir="2700000" algn="tl">
                    <a:srgbClr val="000000">
                      <a:alpha val="43137"/>
                    </a:srgbClr>
                  </a:outerShdw>
                </a:effectLst>
              </a:rPr>
              <a:t>14-18</a:t>
            </a:r>
            <a:r>
              <a:rPr lang="en-US" dirty="0">
                <a:ln>
                  <a:solidFill>
                    <a:sysClr val="windowText" lastClr="000000"/>
                  </a:solidFill>
                </a:ln>
                <a:solidFill>
                  <a:srgbClr val="00B0F0"/>
                </a:solidFill>
                <a:effectLst>
                  <a:outerShdw blurRad="38100" dist="38100" dir="2700000" algn="tl">
                    <a:srgbClr val="000000">
                      <a:alpha val="43137"/>
                    </a:srgbClr>
                  </a:outerShdw>
                </a:effectLst>
              </a:rPr>
              <a:t>?</a:t>
            </a:r>
          </a:p>
          <a:p>
            <a:pPr marL="0" indent="0">
              <a:buNone/>
            </a:pPr>
            <a:r>
              <a:rPr lang="en-US" b="1" dirty="0">
                <a:ln>
                  <a:solidFill>
                    <a:sysClr val="windowText" lastClr="000000"/>
                  </a:solidFill>
                </a:ln>
                <a:solidFill>
                  <a:schemeClr val="bg1"/>
                </a:solidFill>
                <a:effectLst>
                  <a:outerShdw blurRad="38100" dist="38100" dir="2700000" algn="tl">
                    <a:srgbClr val="000000">
                      <a:alpha val="43137"/>
                    </a:srgbClr>
                  </a:outerShdw>
                </a:effectLst>
              </a:rPr>
              <a:t>2. Those that believe the festal month was supposed to start with the moon, would that have been on the </a:t>
            </a:r>
            <a:r>
              <a:rPr lang="en-US" b="1" dirty="0">
                <a:ln>
                  <a:solidFill>
                    <a:sysClr val="windowText" lastClr="000000"/>
                  </a:solidFill>
                </a:ln>
                <a:solidFill>
                  <a:schemeClr val="accent4">
                    <a:lumMod val="75000"/>
                  </a:schemeClr>
                </a:solidFill>
                <a:effectLst>
                  <a:outerShdw blurRad="38100" dist="38100" dir="2700000" algn="tl">
                    <a:srgbClr val="000000">
                      <a:alpha val="43137"/>
                    </a:srgbClr>
                  </a:outerShdw>
                </a:effectLst>
              </a:rPr>
              <a:t>1</a:t>
            </a:r>
            <a:r>
              <a:rPr lang="en-US" b="1" baseline="30000" dirty="0">
                <a:ln>
                  <a:solidFill>
                    <a:sysClr val="windowText" lastClr="000000"/>
                  </a:solidFill>
                </a:ln>
                <a:solidFill>
                  <a:schemeClr val="accent4">
                    <a:lumMod val="75000"/>
                  </a:schemeClr>
                </a:solidFill>
                <a:effectLst>
                  <a:outerShdw blurRad="38100" dist="38100" dir="2700000" algn="tl">
                    <a:srgbClr val="000000">
                      <a:alpha val="43137"/>
                    </a:srgbClr>
                  </a:outerShdw>
                </a:effectLst>
              </a:rPr>
              <a:t>st</a:t>
            </a:r>
            <a:r>
              <a:rPr lang="en-US" b="1" dirty="0">
                <a:ln>
                  <a:solidFill>
                    <a:sysClr val="windowText" lastClr="000000"/>
                  </a:solidFill>
                </a:ln>
                <a:solidFill>
                  <a:schemeClr val="accent4">
                    <a:lumMod val="75000"/>
                  </a:schemeClr>
                </a:solidFill>
                <a:effectLst>
                  <a:outerShdw blurRad="38100" dist="38100" dir="2700000" algn="tl">
                    <a:srgbClr val="000000">
                      <a:alpha val="43137"/>
                    </a:srgbClr>
                  </a:outerShdw>
                </a:effectLst>
              </a:rPr>
              <a:t> day </a:t>
            </a:r>
            <a:r>
              <a:rPr lang="en-US" b="1" dirty="0">
                <a:ln>
                  <a:solidFill>
                    <a:sysClr val="windowText" lastClr="000000"/>
                  </a:solidFill>
                </a:ln>
                <a:solidFill>
                  <a:schemeClr val="bg1"/>
                </a:solidFill>
                <a:effectLst>
                  <a:outerShdw blurRad="38100" dist="38100" dir="2700000" algn="tl">
                    <a:srgbClr val="000000">
                      <a:alpha val="43137"/>
                    </a:srgbClr>
                  </a:outerShdw>
                </a:effectLst>
              </a:rPr>
              <a:t>of creation, or the </a:t>
            </a:r>
            <a:r>
              <a:rPr lang="en-US" b="1" dirty="0">
                <a:ln>
                  <a:solidFill>
                    <a:sysClr val="windowText" lastClr="000000"/>
                  </a:solidFill>
                </a:ln>
                <a:solidFill>
                  <a:srgbClr val="FFFF00"/>
                </a:solidFill>
                <a:effectLst>
                  <a:outerShdw blurRad="38100" dist="38100" dir="2700000" algn="tl">
                    <a:srgbClr val="000000">
                      <a:alpha val="43137"/>
                    </a:srgbClr>
                  </a:outerShdw>
                </a:effectLst>
              </a:rPr>
              <a:t>4</a:t>
            </a:r>
            <a:r>
              <a:rPr lang="en-US" b="1" baseline="30000" dirty="0">
                <a:ln>
                  <a:solidFill>
                    <a:sysClr val="windowText" lastClr="000000"/>
                  </a:solidFill>
                </a:ln>
                <a:solidFill>
                  <a:srgbClr val="FFFF00"/>
                </a:solidFill>
                <a:effectLst>
                  <a:outerShdw blurRad="38100" dist="38100" dir="2700000" algn="tl">
                    <a:srgbClr val="000000">
                      <a:alpha val="43137"/>
                    </a:srgbClr>
                  </a:outerShdw>
                </a:effectLst>
              </a:rPr>
              <a:t>th</a:t>
            </a:r>
            <a:r>
              <a:rPr lang="en-US" b="1" dirty="0">
                <a:ln>
                  <a:solidFill>
                    <a:sysClr val="windowText" lastClr="000000"/>
                  </a:solidFill>
                </a:ln>
                <a:solidFill>
                  <a:srgbClr val="FFFF00"/>
                </a:solidFill>
                <a:effectLst>
                  <a:outerShdw blurRad="38100" dist="38100" dir="2700000" algn="tl">
                    <a:srgbClr val="000000">
                      <a:alpha val="43137"/>
                    </a:srgbClr>
                  </a:outerShdw>
                </a:effectLst>
              </a:rPr>
              <a:t> day </a:t>
            </a:r>
            <a:r>
              <a:rPr lang="en-US" b="1" dirty="0">
                <a:ln>
                  <a:solidFill>
                    <a:sysClr val="windowText" lastClr="000000"/>
                  </a:solidFill>
                </a:ln>
                <a:solidFill>
                  <a:schemeClr val="bg1"/>
                </a:solidFill>
                <a:effectLst>
                  <a:outerShdw blurRad="38100" dist="38100" dir="2700000" algn="tl">
                    <a:srgbClr val="000000">
                      <a:alpha val="43137"/>
                    </a:srgbClr>
                  </a:outerShdw>
                </a:effectLst>
              </a:rPr>
              <a:t>of creation?</a:t>
            </a:r>
          </a:p>
        </p:txBody>
      </p:sp>
      <p:sp>
        <p:nvSpPr>
          <p:cNvPr id="6" name="Slide Number Placeholder 1"/>
          <p:cNvSpPr>
            <a:spLocks noGrp="1"/>
          </p:cNvSpPr>
          <p:nvPr>
            <p:ph type="sldNum" sz="quarter" idx="12"/>
          </p:nvPr>
        </p:nvSpPr>
        <p:spPr>
          <a:xfrm>
            <a:off x="11506200" y="6344006"/>
            <a:ext cx="762000" cy="513994"/>
          </a:xfrm>
        </p:spPr>
        <p:txBody>
          <a:bodyPr/>
          <a:lstStyle/>
          <a:p>
            <a:fld id="{AA4C6552-42F6-43F2-A3FB-E92E8C09004E}" type="slidenum">
              <a:rPr lang="en-US" sz="1600" b="0" smtClean="0">
                <a:solidFill>
                  <a:schemeClr val="bg1"/>
                </a:solidFill>
              </a:rPr>
              <a:pPr/>
              <a:t>60</a:t>
            </a:fld>
            <a:endParaRPr lang="en-US" b="0" dirty="0">
              <a:solidFill>
                <a:schemeClr val="bg1"/>
              </a:solidFill>
            </a:endParaRPr>
          </a:p>
        </p:txBody>
      </p:sp>
    </p:spTree>
    <p:extLst>
      <p:ext uri="{BB962C8B-B14F-4D97-AF65-F5344CB8AC3E}">
        <p14:creationId xmlns:p14="http://schemas.microsoft.com/office/powerpoint/2010/main" val="4203049428"/>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wipe(up)">
                                      <p:cBhvr>
                                        <p:cTn id="7" dur="1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800" y="76200"/>
            <a:ext cx="8461248" cy="990600"/>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6000" b="1" dirty="0">
                <a:ln w="11430"/>
                <a:solidFill>
                  <a:schemeClr val="accent4">
                    <a:lumMod val="75000"/>
                  </a:schemeClr>
                </a:solidFill>
                <a:effectLst>
                  <a:outerShdw blurRad="50800" dist="39000" dir="5460000" algn="tl">
                    <a:srgbClr val="000000">
                      <a:alpha val="38000"/>
                    </a:srgbClr>
                  </a:outerShdw>
                </a:effectLst>
              </a:rPr>
              <a:t>Many “ifs” to Consider</a:t>
            </a:r>
          </a:p>
        </p:txBody>
      </p:sp>
      <p:sp>
        <p:nvSpPr>
          <p:cNvPr id="4" name="Content Placeholder 3"/>
          <p:cNvSpPr>
            <a:spLocks noGrp="1"/>
          </p:cNvSpPr>
          <p:nvPr>
            <p:ph sz="quarter" idx="1"/>
          </p:nvPr>
        </p:nvSpPr>
        <p:spPr>
          <a:xfrm>
            <a:off x="412596" y="4556125"/>
            <a:ext cx="11353800" cy="1768475"/>
          </a:xfrm>
          <a:blipFill>
            <a:blip r:embed="rId4"/>
            <a:stretch>
              <a:fillRect/>
            </a:stretch>
          </a:blipFill>
          <a:ln w="76200">
            <a:solidFill>
              <a:srgbClr val="8B3543"/>
            </a:solidFill>
          </a:ln>
          <a:scene3d>
            <a:camera prst="orthographicFront"/>
            <a:lightRig rig="threePt" dir="t"/>
          </a:scene3d>
          <a:sp3d>
            <a:bevelT/>
          </a:sp3d>
        </p:spPr>
        <p:style>
          <a:lnRef idx="3">
            <a:schemeClr val="lt1"/>
          </a:lnRef>
          <a:fillRef idx="1">
            <a:schemeClr val="accent1"/>
          </a:fillRef>
          <a:effectRef idx="1">
            <a:schemeClr val="accent1"/>
          </a:effectRef>
          <a:fontRef idx="minor">
            <a:schemeClr val="lt1"/>
          </a:fontRef>
        </p:style>
        <p:txBody>
          <a:bodyPr>
            <a:normAutofit fontScale="92500"/>
            <a:sp3d extrusionH="57150">
              <a:bevelT h="25400" prst="softRound"/>
            </a:sp3d>
          </a:bodyPr>
          <a:lstStyle/>
          <a:p>
            <a:pPr marL="0" indent="0" algn="ctr">
              <a:buNone/>
            </a:pPr>
            <a:r>
              <a:rPr lang="en-US" sz="3400" dirty="0">
                <a:solidFill>
                  <a:srgbClr val="652143"/>
                </a:solidFill>
              </a:rPr>
              <a:t>3. IF the moon starts the 1</a:t>
            </a:r>
            <a:r>
              <a:rPr lang="en-US" sz="3400" baseline="30000" dirty="0">
                <a:solidFill>
                  <a:srgbClr val="652143"/>
                </a:solidFill>
              </a:rPr>
              <a:t>st</a:t>
            </a:r>
            <a:r>
              <a:rPr lang="en-US" sz="3400" dirty="0">
                <a:solidFill>
                  <a:srgbClr val="652143"/>
                </a:solidFill>
              </a:rPr>
              <a:t> festal month on the 4</a:t>
            </a:r>
            <a:r>
              <a:rPr lang="en-US" sz="3400" baseline="30000" dirty="0">
                <a:solidFill>
                  <a:srgbClr val="652143"/>
                </a:solidFill>
              </a:rPr>
              <a:t>th</a:t>
            </a:r>
            <a:r>
              <a:rPr lang="en-US" sz="3400" dirty="0">
                <a:solidFill>
                  <a:srgbClr val="652143"/>
                </a:solidFill>
              </a:rPr>
              <a:t> day </a:t>
            </a:r>
            <a:br>
              <a:rPr lang="en-US" sz="3400" dirty="0">
                <a:solidFill>
                  <a:srgbClr val="652143"/>
                </a:solidFill>
              </a:rPr>
            </a:br>
            <a:r>
              <a:rPr lang="en-US" sz="3400" dirty="0">
                <a:solidFill>
                  <a:srgbClr val="652143"/>
                </a:solidFill>
              </a:rPr>
              <a:t>of creation, what happens to days 1, 2, and 3 of creation? </a:t>
            </a:r>
            <a:r>
              <a:rPr lang="en-US" dirty="0">
                <a:solidFill>
                  <a:srgbClr val="652143"/>
                </a:solidFill>
              </a:rPr>
              <a:t>  </a:t>
            </a:r>
            <a:br>
              <a:rPr lang="en-US" dirty="0">
                <a:solidFill>
                  <a:srgbClr val="652143"/>
                </a:solidFill>
              </a:rPr>
            </a:br>
            <a:r>
              <a:rPr lang="en-US" sz="3900" b="1" dirty="0">
                <a:ln w="57150">
                  <a:solidFill>
                    <a:srgbClr val="8B3543"/>
                  </a:solidFill>
                </a:ln>
                <a:solidFill>
                  <a:srgbClr val="FF9900"/>
                </a:solidFill>
              </a:rPr>
              <a:t>Are they now dead days?   </a:t>
            </a:r>
            <a:endParaRPr lang="en-US" sz="3900" b="1" dirty="0">
              <a:ln w="57150">
                <a:solidFill>
                  <a:srgbClr val="8B3543"/>
                </a:solidFill>
              </a:ln>
            </a:endParaRPr>
          </a:p>
        </p:txBody>
      </p:sp>
      <p:sp>
        <p:nvSpPr>
          <p:cNvPr id="5" name="Slide Number Placeholder 1"/>
          <p:cNvSpPr txBox="1">
            <a:spLocks/>
          </p:cNvSpPr>
          <p:nvPr/>
        </p:nvSpPr>
        <p:spPr>
          <a:xfrm>
            <a:off x="11465260" y="6407710"/>
            <a:ext cx="685800" cy="517525"/>
          </a:xfrm>
          <a:prstGeom prst="rect">
            <a:avLst/>
          </a:prstGeom>
        </p:spPr>
        <p:txBody>
          <a:bodyPr vert="horz" anchor="ctr" anchorCtr="0">
            <a:normAutofit/>
          </a:bodyPr>
          <a:lstStyle>
            <a:defPPr>
              <a:defRPr lang="en-US"/>
            </a:defPPr>
            <a:lvl1pPr marL="0" algn="ctr" defTabSz="914400" rtl="0" eaLnBrk="1" latinLnBrk="0" hangingPunct="1">
              <a:defRPr kumimoji="0" sz="14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A4C6552-42F6-43F2-A3FB-E92E8C09004E}" type="slidenum">
              <a:rPr lang="en-US" sz="1600" b="0">
                <a:solidFill>
                  <a:schemeClr val="bg1"/>
                </a:solidFill>
              </a:rPr>
              <a:pPr algn="r"/>
              <a:t>61</a:t>
            </a:fld>
            <a:endParaRPr lang="en-US" sz="1800" b="0" dirty="0">
              <a:solidFill>
                <a:schemeClr val="bg1"/>
              </a:solidFill>
            </a:endParaRPr>
          </a:p>
        </p:txBody>
      </p:sp>
    </p:spTree>
    <p:extLst>
      <p:ext uri="{BB962C8B-B14F-4D97-AF65-F5344CB8AC3E}">
        <p14:creationId xmlns:p14="http://schemas.microsoft.com/office/powerpoint/2010/main" val="2198733683"/>
      </p:ext>
    </p:extLst>
  </p:cSld>
  <p:clrMapOvr>
    <a:masterClrMapping/>
  </p:clrMapOvr>
  <p:transition spd="med">
    <p:circl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0058400" y="6113859"/>
            <a:ext cx="1795670" cy="475094"/>
          </a:xfrm>
        </p:spPr>
        <p:txBody>
          <a:bodyPr/>
          <a:lstStyle/>
          <a:p>
            <a:fld id="{AA4C6552-42F6-43F2-A3FB-E92E8C09004E}" type="slidenum">
              <a:rPr lang="en-US" b="1" smtClean="0">
                <a:solidFill>
                  <a:srgbClr val="DF5327"/>
                </a:solidFill>
              </a:rPr>
              <a:pPr/>
              <a:t>62</a:t>
            </a:fld>
            <a:endParaRPr lang="en-US" b="1" dirty="0">
              <a:solidFill>
                <a:srgbClr val="DF5327"/>
              </a:solidFill>
            </a:endParaRPr>
          </a:p>
        </p:txBody>
      </p:sp>
      <p:pic>
        <p:nvPicPr>
          <p:cNvPr id="3" name="Picture 2"/>
          <p:cNvPicPr>
            <a:picLocks noChangeAspect="1"/>
          </p:cNvPicPr>
          <p:nvPr/>
        </p:nvPicPr>
        <p:blipFill>
          <a:blip r:embed="rId3"/>
          <a:stretch>
            <a:fillRect/>
          </a:stretch>
        </p:blipFill>
        <p:spPr>
          <a:xfrm>
            <a:off x="7696200" y="457200"/>
            <a:ext cx="4257675" cy="2831527"/>
          </a:xfrm>
          <a:prstGeom prst="rect">
            <a:avLst/>
          </a:prstGeom>
        </p:spPr>
      </p:pic>
      <p:sp>
        <p:nvSpPr>
          <p:cNvPr id="4" name="TextBox 3"/>
          <p:cNvSpPr txBox="1"/>
          <p:nvPr/>
        </p:nvSpPr>
        <p:spPr>
          <a:xfrm>
            <a:off x="609600" y="609600"/>
            <a:ext cx="7696200" cy="954107"/>
          </a:xfrm>
          <a:prstGeom prst="rect">
            <a:avLst/>
          </a:prstGeom>
          <a:solidFill>
            <a:schemeClr val="accent3"/>
          </a:solidFill>
          <a:ln w="76200">
            <a:solidFill>
              <a:schemeClr val="accent3"/>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3"/>
          </a:fillRef>
          <a:effectRef idx="1">
            <a:schemeClr val="accent3"/>
          </a:effectRef>
          <a:fontRef idx="minor">
            <a:schemeClr val="lt1"/>
          </a:fontRef>
        </p:style>
        <p:txBody>
          <a:bodyPr wrap="square" rtlCol="0">
            <a:spAutoFit/>
            <a:sp3d extrusionH="57150">
              <a:bevelT w="38100" h="38100"/>
            </a:sp3d>
          </a:bodyPr>
          <a:lstStyle/>
          <a:p>
            <a:pPr algn="ctr"/>
            <a:r>
              <a:rPr lang="en-US" sz="2800" b="1" dirty="0">
                <a:solidFill>
                  <a:prstClr val="white"/>
                </a:solidFill>
              </a:rPr>
              <a:t>Everyone should know which day of creation is actually the 1</a:t>
            </a:r>
            <a:r>
              <a:rPr lang="en-US" sz="2800" b="1" baseline="30000" dirty="0">
                <a:solidFill>
                  <a:prstClr val="white"/>
                </a:solidFill>
              </a:rPr>
              <a:t>st</a:t>
            </a:r>
            <a:r>
              <a:rPr lang="en-US" sz="2800" b="1" dirty="0">
                <a:solidFill>
                  <a:prstClr val="white"/>
                </a:solidFill>
              </a:rPr>
              <a:t> day of the 1</a:t>
            </a:r>
            <a:r>
              <a:rPr lang="en-US" sz="2800" b="1" baseline="30000" dirty="0">
                <a:solidFill>
                  <a:prstClr val="white"/>
                </a:solidFill>
              </a:rPr>
              <a:t>st</a:t>
            </a:r>
            <a:r>
              <a:rPr lang="en-US" sz="2800" b="1" dirty="0">
                <a:solidFill>
                  <a:prstClr val="white"/>
                </a:solidFill>
              </a:rPr>
              <a:t> festal month!! </a:t>
            </a:r>
          </a:p>
        </p:txBody>
      </p:sp>
      <p:sp>
        <p:nvSpPr>
          <p:cNvPr id="5" name="TextBox 4"/>
          <p:cNvSpPr txBox="1"/>
          <p:nvPr/>
        </p:nvSpPr>
        <p:spPr>
          <a:xfrm>
            <a:off x="1246634" y="4267200"/>
            <a:ext cx="9345166" cy="1908215"/>
          </a:xfrm>
          <a:prstGeom prst="rect">
            <a:avLst/>
          </a:prstGeom>
          <a:ln w="76200">
            <a:solidFill>
              <a:schemeClr val="accent3"/>
            </a:solidFill>
          </a:ln>
          <a:scene3d>
            <a:camera prst="orthographicFront"/>
            <a:lightRig rig="threePt" dir="t"/>
          </a:scene3d>
          <a:sp3d>
            <a:bevelT/>
          </a:sp3d>
        </p:spPr>
        <p:style>
          <a:lnRef idx="3">
            <a:schemeClr val="lt1"/>
          </a:lnRef>
          <a:fillRef idx="1">
            <a:schemeClr val="dk1"/>
          </a:fillRef>
          <a:effectRef idx="1">
            <a:schemeClr val="dk1"/>
          </a:effectRef>
          <a:fontRef idx="minor">
            <a:schemeClr val="lt1"/>
          </a:fontRef>
        </p:style>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“In the first week of creation the moon began</a:t>
            </a:r>
            <a:br>
              <a:rPr 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the first festal month on the 4th day.” </a:t>
            </a:r>
          </a:p>
          <a:p>
            <a:r>
              <a:rPr lang="en-US" sz="1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p>
          <a:p>
            <a:pPr algn="ctr"/>
            <a:r>
              <a:rPr lang="en-US"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How could </a:t>
            </a:r>
            <a:r>
              <a:rPr lang="en-US" sz="4000" b="1" u="sng"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that</a:t>
            </a:r>
            <a:r>
              <a:rPr lang="en-US"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be a Torah teaching?</a:t>
            </a:r>
          </a:p>
        </p:txBody>
      </p:sp>
      <p:sp>
        <p:nvSpPr>
          <p:cNvPr id="6" name="TextBox 5"/>
          <p:cNvSpPr txBox="1"/>
          <p:nvPr/>
        </p:nvSpPr>
        <p:spPr>
          <a:xfrm>
            <a:off x="1414148" y="2152767"/>
            <a:ext cx="5596252" cy="1446550"/>
          </a:xfrm>
          <a:prstGeom prst="rect">
            <a:avLst/>
          </a:prstGeom>
          <a:blipFill>
            <a:blip r:embed="rId4"/>
            <a:stretch>
              <a:fillRect/>
            </a:stretch>
          </a:blipFill>
          <a:ln w="76200">
            <a:solidFill>
              <a:schemeClr val="accent3"/>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prst="softRound"/>
          </a:sp3d>
        </p:spPr>
        <p:style>
          <a:lnRef idx="1">
            <a:schemeClr val="accent2"/>
          </a:lnRef>
          <a:fillRef idx="2">
            <a:schemeClr val="accent2"/>
          </a:fillRef>
          <a:effectRef idx="1">
            <a:schemeClr val="accent2"/>
          </a:effectRef>
          <a:fontRef idx="minor">
            <a:schemeClr val="dk1"/>
          </a:fontRef>
        </p:style>
        <p:txBody>
          <a:bodyPr wrap="square" rtlCol="0">
            <a:spAutoFit/>
            <a:sp3d extrusionH="57150">
              <a:bevelT h="25400" prst="softRound"/>
            </a:sp3d>
          </a:bodyPr>
          <a:lstStyle/>
          <a:p>
            <a:pPr algn="ctr"/>
            <a:r>
              <a:rPr lang="en-US" sz="4400" b="1" dirty="0">
                <a:ln w="10541" cmpd="sng">
                  <a:solidFill>
                    <a:schemeClr val="accent1">
                      <a:lumMod val="5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omic Sans MS" pitchFamily="66" charset="0"/>
              </a:rPr>
              <a:t>Is the following </a:t>
            </a:r>
            <a:br>
              <a:rPr lang="en-US" sz="4400" b="1" dirty="0">
                <a:ln w="10541" cmpd="sng">
                  <a:solidFill>
                    <a:schemeClr val="accent1">
                      <a:lumMod val="5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omic Sans MS" pitchFamily="66" charset="0"/>
              </a:rPr>
            </a:br>
            <a:r>
              <a:rPr lang="en-US" sz="4400" b="1" dirty="0">
                <a:ln w="10541" cmpd="sng">
                  <a:solidFill>
                    <a:schemeClr val="accent1">
                      <a:lumMod val="5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omic Sans MS" pitchFamily="66" charset="0"/>
              </a:rPr>
              <a:t>thought logical?</a:t>
            </a:r>
            <a:endParaRPr lang="en-US" sz="1000" b="1" dirty="0">
              <a:ln w="10541" cmpd="sng">
                <a:solidFill>
                  <a:schemeClr val="accent1">
                    <a:lumMod val="5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omic Sans MS" pitchFamily="66" charset="0"/>
            </a:endParaRPr>
          </a:p>
        </p:txBody>
      </p:sp>
    </p:spTree>
    <p:extLst>
      <p:ext uri="{BB962C8B-B14F-4D97-AF65-F5344CB8AC3E}">
        <p14:creationId xmlns:p14="http://schemas.microsoft.com/office/powerpoint/2010/main" val="3684109823"/>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250"/>
                                        <p:tgtEl>
                                          <p:spTgt spid="6"/>
                                        </p:tgtEl>
                                      </p:cBhvr>
                                    </p:animEffect>
                                  </p:childTnLst>
                                </p:cTn>
                              </p:par>
                            </p:childTnLst>
                          </p:cTn>
                        </p:par>
                        <p:par>
                          <p:cTn id="8" fill="hold">
                            <p:stCondLst>
                              <p:cond delay="1250"/>
                            </p:stCondLst>
                            <p:childTnLst>
                              <p:par>
                                <p:cTn id="9" presetID="22" presetClass="entr" presetSubtype="8" fill="hold" grpId="0" nodeType="afterEffect">
                                  <p:stCondLst>
                                    <p:cond delay="100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228600" y="76200"/>
            <a:ext cx="11658600" cy="830997"/>
          </a:xfrm>
          <a:prstGeom prst="rect">
            <a:avLst/>
          </a:prstGeom>
          <a:noFill/>
        </p:spPr>
        <p:txBody>
          <a:bodyPr wrap="squar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4800" b="1" cap="all" dirty="0">
                <a:ln>
                  <a:solidFill>
                    <a:srgbClr val="002060"/>
                  </a:solidFill>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Can Creation Solve the Problem?</a:t>
            </a:r>
          </a:p>
        </p:txBody>
      </p:sp>
      <p:sp>
        <p:nvSpPr>
          <p:cNvPr id="4" name="TextBox 3"/>
          <p:cNvSpPr txBox="1"/>
          <p:nvPr/>
        </p:nvSpPr>
        <p:spPr>
          <a:xfrm>
            <a:off x="4267200" y="4754166"/>
            <a:ext cx="6705600" cy="1736646"/>
          </a:xfrm>
          <a:prstGeom prst="roundRect">
            <a:avLst/>
          </a:prstGeom>
          <a:blipFill dpi="0" rotWithShape="1">
            <a:blip r:embed="rId4">
              <a:alphaModFix amt="51000"/>
            </a:blip>
            <a:srcRect/>
            <a:stretch>
              <a:fillRect/>
            </a:stretch>
          </a:blipFill>
          <a:scene3d>
            <a:camera prst="orthographicFront"/>
            <a:lightRig rig="threePt" dir="t"/>
          </a:scene3d>
          <a:sp3d>
            <a:bevelT w="165100" prst="coolSlant"/>
          </a:sp3d>
        </p:spPr>
        <p:txBody>
          <a:bodyPr wrap="square" rtlCol="0">
            <a:spAutoFit/>
          </a:bodyPr>
          <a:lstStyle/>
          <a:p>
            <a:pPr marL="342900" indent="-342900">
              <a:buFont typeface="Arial" pitchFamily="34" charset="0"/>
              <a:buChar char="•"/>
            </a:pPr>
            <a:r>
              <a:rPr lang="en-US" sz="2400" b="1" dirty="0">
                <a:ln>
                  <a:solidFill>
                    <a:srgbClr val="002060"/>
                  </a:solidFill>
                </a:ln>
                <a:solidFill>
                  <a:schemeClr val="accent1">
                    <a:lumMod val="20000"/>
                    <a:lumOff val="80000"/>
                  </a:schemeClr>
                </a:solidFill>
                <a:effectLst>
                  <a:glow rad="127000">
                    <a:schemeClr val="tx1">
                      <a:lumMod val="75000"/>
                      <a:lumOff val="25000"/>
                    </a:schemeClr>
                  </a:glow>
                </a:effectLst>
                <a:latin typeface="Arial" panose="020B0604020202020204" pitchFamily="34" charset="0"/>
                <a:cs typeface="Arial" panose="020B0604020202020204" pitchFamily="34" charset="0"/>
              </a:rPr>
              <a:t>Is it even possible for Day 4 to be the beginning of Yahuah’s first festal month?</a:t>
            </a:r>
          </a:p>
          <a:p>
            <a:pPr marL="342900" indent="-342900">
              <a:buFont typeface="Arial" pitchFamily="34" charset="0"/>
              <a:buChar char="•"/>
            </a:pPr>
            <a:r>
              <a:rPr lang="en-US" sz="2400" b="1" dirty="0">
                <a:ln>
                  <a:solidFill>
                    <a:srgbClr val="002060"/>
                  </a:solidFill>
                </a:ln>
                <a:solidFill>
                  <a:srgbClr val="FF9966"/>
                </a:solidFill>
                <a:effectLst>
                  <a:glow rad="127000">
                    <a:schemeClr val="tx1">
                      <a:lumMod val="75000"/>
                      <a:lumOff val="25000"/>
                    </a:schemeClr>
                  </a:glow>
                </a:effectLst>
                <a:latin typeface="Arial" panose="020B0604020202020204" pitchFamily="34" charset="0"/>
                <a:cs typeface="Arial" panose="020B0604020202020204" pitchFamily="34" charset="0"/>
              </a:rPr>
              <a:t>If not, then does that mean the moon can never begin Yahuah's festal months?</a:t>
            </a:r>
            <a:r>
              <a:rPr lang="en-US" sz="2400" b="1" dirty="0">
                <a:ln>
                  <a:solidFill>
                    <a:srgbClr val="002060"/>
                  </a:solidFill>
                </a:ln>
                <a:solidFill>
                  <a:srgbClr val="FF9966"/>
                </a:solidFill>
                <a:latin typeface="Arial" panose="020B0604020202020204" pitchFamily="34" charset="0"/>
                <a:cs typeface="Arial" panose="020B0604020202020204" pitchFamily="34" charset="0"/>
              </a:rPr>
              <a:t> </a:t>
            </a:r>
            <a:endParaRPr lang="en-US" sz="2400" b="1" dirty="0">
              <a:solidFill>
                <a:srgbClr val="FF9966"/>
              </a:solidFill>
              <a:latin typeface="Arial" panose="020B0604020202020204" pitchFamily="34" charset="0"/>
              <a:cs typeface="Arial" panose="020B0604020202020204" pitchFamily="34" charset="0"/>
            </a:endParaRPr>
          </a:p>
        </p:txBody>
      </p:sp>
      <p:sp>
        <p:nvSpPr>
          <p:cNvPr id="5" name="Content Placeholder 4"/>
          <p:cNvSpPr>
            <a:spLocks noGrp="1"/>
          </p:cNvSpPr>
          <p:nvPr>
            <p:ph sz="half" idx="1"/>
          </p:nvPr>
        </p:nvSpPr>
        <p:spPr>
          <a:xfrm>
            <a:off x="304800" y="1295400"/>
            <a:ext cx="3657600" cy="5410200"/>
          </a:xfrm>
        </p:spPr>
        <p:txBody>
          <a:bodyPr>
            <a:noAutofit/>
          </a:bodyPr>
          <a:lstStyle/>
          <a:p>
            <a:r>
              <a:rPr lang="en-US" sz="2500" b="1" dirty="0">
                <a:ln>
                  <a:solidFill>
                    <a:srgbClr val="002060"/>
                  </a:solidFill>
                </a:ln>
                <a:solidFill>
                  <a:srgbClr val="FF9966"/>
                </a:solidFill>
                <a:effectLst>
                  <a:glow rad="76200">
                    <a:schemeClr val="tx1">
                      <a:lumMod val="85000"/>
                      <a:lumOff val="15000"/>
                    </a:schemeClr>
                  </a:glow>
                </a:effectLst>
                <a:latin typeface="Arial" panose="020B0604020202020204" pitchFamily="34" charset="0"/>
                <a:cs typeface="Arial" panose="020B0604020202020204" pitchFamily="34" charset="0"/>
              </a:rPr>
              <a:t>The moon/month issue seems to have a huge problem with the creation account.  </a:t>
            </a:r>
          </a:p>
          <a:p>
            <a:r>
              <a:rPr lang="en-US" sz="2500" b="1" dirty="0">
                <a:ln>
                  <a:solidFill>
                    <a:srgbClr val="002060"/>
                  </a:solidFill>
                </a:ln>
                <a:solidFill>
                  <a:srgbClr val="AFFFAF"/>
                </a:solidFill>
                <a:effectLst>
                  <a:glow rad="76200">
                    <a:schemeClr val="tx1">
                      <a:lumMod val="85000"/>
                      <a:lumOff val="15000"/>
                    </a:schemeClr>
                  </a:glow>
                </a:effectLst>
                <a:latin typeface="Arial" panose="020B0604020202020204" pitchFamily="34" charset="0"/>
                <a:cs typeface="Arial" panose="020B0604020202020204" pitchFamily="34" charset="0"/>
              </a:rPr>
              <a:t>If the moon is to begin the festal months "today" – then doesn’t the moon have to </a:t>
            </a:r>
            <a:br>
              <a:rPr lang="en-US" sz="2500" b="1" dirty="0">
                <a:ln>
                  <a:solidFill>
                    <a:srgbClr val="002060"/>
                  </a:solidFill>
                </a:ln>
                <a:solidFill>
                  <a:srgbClr val="AFFFAF"/>
                </a:solidFill>
                <a:effectLst>
                  <a:glow rad="76200">
                    <a:schemeClr val="tx1">
                      <a:lumMod val="85000"/>
                      <a:lumOff val="15000"/>
                    </a:schemeClr>
                  </a:glow>
                </a:effectLst>
                <a:latin typeface="Arial" panose="020B0604020202020204" pitchFamily="34" charset="0"/>
                <a:cs typeface="Arial" panose="020B0604020202020204" pitchFamily="34" charset="0"/>
              </a:rPr>
            </a:br>
            <a:r>
              <a:rPr lang="en-US" sz="2500" b="1" dirty="0">
                <a:ln>
                  <a:solidFill>
                    <a:srgbClr val="002060"/>
                  </a:solidFill>
                </a:ln>
                <a:solidFill>
                  <a:srgbClr val="AFFFAF"/>
                </a:solidFill>
                <a:effectLst>
                  <a:glow rad="76200">
                    <a:schemeClr val="tx1">
                      <a:lumMod val="85000"/>
                      <a:lumOff val="15000"/>
                    </a:schemeClr>
                  </a:glow>
                </a:effectLst>
                <a:latin typeface="Arial" panose="020B0604020202020204" pitchFamily="34" charset="0"/>
                <a:cs typeface="Arial" panose="020B0604020202020204" pitchFamily="34" charset="0"/>
              </a:rPr>
              <a:t>follow some kind </a:t>
            </a:r>
            <a:br>
              <a:rPr lang="en-US" sz="2500" b="1" dirty="0">
                <a:ln>
                  <a:solidFill>
                    <a:srgbClr val="002060"/>
                  </a:solidFill>
                </a:ln>
                <a:solidFill>
                  <a:srgbClr val="AFFFAF"/>
                </a:solidFill>
                <a:effectLst>
                  <a:glow rad="76200">
                    <a:schemeClr val="tx1">
                      <a:lumMod val="85000"/>
                      <a:lumOff val="15000"/>
                    </a:schemeClr>
                  </a:glow>
                </a:effectLst>
                <a:latin typeface="Arial" panose="020B0604020202020204" pitchFamily="34" charset="0"/>
                <a:cs typeface="Arial" panose="020B0604020202020204" pitchFamily="34" charset="0"/>
              </a:rPr>
            </a:br>
            <a:r>
              <a:rPr lang="en-US" sz="2500" b="1" dirty="0">
                <a:ln>
                  <a:solidFill>
                    <a:srgbClr val="002060"/>
                  </a:solidFill>
                </a:ln>
                <a:solidFill>
                  <a:srgbClr val="AFFFAF"/>
                </a:solidFill>
                <a:effectLst>
                  <a:glow rad="76200">
                    <a:schemeClr val="tx1">
                      <a:lumMod val="85000"/>
                      <a:lumOff val="15000"/>
                    </a:schemeClr>
                  </a:glow>
                </a:effectLst>
                <a:latin typeface="Arial" panose="020B0604020202020204" pitchFamily="34" charset="0"/>
                <a:cs typeface="Arial" panose="020B0604020202020204" pitchFamily="34" charset="0"/>
              </a:rPr>
              <a:t>of a pattern from </a:t>
            </a:r>
            <a:br>
              <a:rPr lang="en-US" sz="2500" b="1" dirty="0">
                <a:ln>
                  <a:solidFill>
                    <a:srgbClr val="002060"/>
                  </a:solidFill>
                </a:ln>
                <a:solidFill>
                  <a:srgbClr val="AFFFAF"/>
                </a:solidFill>
                <a:effectLst>
                  <a:glow rad="76200">
                    <a:schemeClr val="tx1">
                      <a:lumMod val="85000"/>
                      <a:lumOff val="15000"/>
                    </a:schemeClr>
                  </a:glow>
                </a:effectLst>
                <a:latin typeface="Arial" panose="020B0604020202020204" pitchFamily="34" charset="0"/>
                <a:cs typeface="Arial" panose="020B0604020202020204" pitchFamily="34" charset="0"/>
              </a:rPr>
            </a:br>
            <a:r>
              <a:rPr lang="en-US" sz="2500" b="1" dirty="0">
                <a:ln>
                  <a:solidFill>
                    <a:srgbClr val="002060"/>
                  </a:solidFill>
                </a:ln>
                <a:solidFill>
                  <a:srgbClr val="AFFFAF"/>
                </a:solidFill>
                <a:effectLst>
                  <a:glow rad="76200">
                    <a:schemeClr val="tx1">
                      <a:lumMod val="85000"/>
                      <a:lumOff val="15000"/>
                    </a:schemeClr>
                  </a:glow>
                </a:effectLst>
                <a:latin typeface="Arial" panose="020B0604020202020204" pitchFamily="34" charset="0"/>
                <a:cs typeface="Arial" panose="020B0604020202020204" pitchFamily="34" charset="0"/>
              </a:rPr>
              <a:t>the creation week </a:t>
            </a:r>
            <a:br>
              <a:rPr lang="en-US" sz="2500" b="1" dirty="0">
                <a:ln>
                  <a:solidFill>
                    <a:srgbClr val="002060"/>
                  </a:solidFill>
                </a:ln>
                <a:solidFill>
                  <a:srgbClr val="AFFFAF"/>
                </a:solidFill>
                <a:effectLst>
                  <a:glow rad="76200">
                    <a:schemeClr val="tx1">
                      <a:lumMod val="85000"/>
                      <a:lumOff val="15000"/>
                    </a:schemeClr>
                  </a:glow>
                </a:effectLst>
                <a:latin typeface="Arial" panose="020B0604020202020204" pitchFamily="34" charset="0"/>
                <a:cs typeface="Arial" panose="020B0604020202020204" pitchFamily="34" charset="0"/>
              </a:rPr>
            </a:br>
            <a:r>
              <a:rPr lang="en-US" sz="2500" b="1" dirty="0">
                <a:ln>
                  <a:solidFill>
                    <a:srgbClr val="002060"/>
                  </a:solidFill>
                </a:ln>
                <a:solidFill>
                  <a:srgbClr val="AFFFAF"/>
                </a:solidFill>
                <a:effectLst>
                  <a:glow rad="76200">
                    <a:schemeClr val="tx1">
                      <a:lumMod val="85000"/>
                      <a:lumOff val="15000"/>
                    </a:schemeClr>
                  </a:glow>
                </a:effectLst>
                <a:latin typeface="Arial" panose="020B0604020202020204" pitchFamily="34" charset="0"/>
                <a:cs typeface="Arial" panose="020B0604020202020204" pitchFamily="34" charset="0"/>
              </a:rPr>
              <a:t>in order to begin</a:t>
            </a:r>
            <a:br>
              <a:rPr lang="en-US" sz="2500" b="1" dirty="0">
                <a:ln>
                  <a:solidFill>
                    <a:srgbClr val="002060"/>
                  </a:solidFill>
                </a:ln>
                <a:solidFill>
                  <a:srgbClr val="AFFFAF"/>
                </a:solidFill>
                <a:effectLst>
                  <a:glow rad="76200">
                    <a:schemeClr val="tx1">
                      <a:lumMod val="85000"/>
                      <a:lumOff val="15000"/>
                    </a:schemeClr>
                  </a:glow>
                </a:effectLst>
                <a:latin typeface="Arial" panose="020B0604020202020204" pitchFamily="34" charset="0"/>
                <a:cs typeface="Arial" panose="020B0604020202020204" pitchFamily="34" charset="0"/>
              </a:rPr>
            </a:br>
            <a:r>
              <a:rPr lang="en-US" sz="2500" b="1" dirty="0">
                <a:ln>
                  <a:solidFill>
                    <a:srgbClr val="002060"/>
                  </a:solidFill>
                </a:ln>
                <a:solidFill>
                  <a:srgbClr val="AFFFAF"/>
                </a:solidFill>
                <a:effectLst>
                  <a:glow rad="76200">
                    <a:schemeClr val="tx1">
                      <a:lumMod val="85000"/>
                      <a:lumOff val="15000"/>
                    </a:schemeClr>
                  </a:glow>
                </a:effectLst>
                <a:latin typeface="Arial" panose="020B0604020202020204" pitchFamily="34" charset="0"/>
                <a:cs typeface="Arial" panose="020B0604020202020204" pitchFamily="34" charset="0"/>
              </a:rPr>
              <a:t>the creation festal month as well? </a:t>
            </a:r>
            <a:endParaRPr lang="en-US" sz="2500" b="1" dirty="0">
              <a:solidFill>
                <a:srgbClr val="AFFFAF"/>
              </a:solidFill>
              <a:effectLst>
                <a:glow rad="76200">
                  <a:schemeClr val="tx1">
                    <a:lumMod val="85000"/>
                    <a:lumOff val="15000"/>
                  </a:schemeClr>
                </a:glow>
              </a:effectLst>
              <a:latin typeface="Arial" panose="020B0604020202020204" pitchFamily="34" charset="0"/>
              <a:cs typeface="Arial" panose="020B0604020202020204" pitchFamily="34" charset="0"/>
            </a:endParaRPr>
          </a:p>
        </p:txBody>
      </p:sp>
      <p:sp>
        <p:nvSpPr>
          <p:cNvPr id="7" name="Content Placeholder 6"/>
          <p:cNvSpPr>
            <a:spLocks noGrp="1"/>
          </p:cNvSpPr>
          <p:nvPr>
            <p:ph sz="half" idx="2"/>
          </p:nvPr>
        </p:nvSpPr>
        <p:spPr>
          <a:xfrm>
            <a:off x="5029200" y="1122898"/>
            <a:ext cx="6705600" cy="3436938"/>
          </a:xfrm>
        </p:spPr>
        <p:txBody>
          <a:bodyPr>
            <a:normAutofit fontScale="92500" lnSpcReduction="20000"/>
          </a:bodyPr>
          <a:lstStyle/>
          <a:p>
            <a:pPr>
              <a:lnSpc>
                <a:spcPct val="120000"/>
              </a:lnSpc>
            </a:pPr>
            <a:r>
              <a:rPr lang="en-US" b="1" dirty="0">
                <a:ln w="900" cmpd="sng">
                  <a:solidFill>
                    <a:schemeClr val="accent1">
                      <a:satMod val="190000"/>
                      <a:alpha val="55000"/>
                    </a:schemeClr>
                  </a:solidFill>
                  <a:prstDash val="solid"/>
                </a:ln>
                <a:solidFill>
                  <a:schemeClr val="accent1">
                    <a:satMod val="200000"/>
                    <a:tint val="3000"/>
                  </a:schemeClr>
                </a:solidFill>
                <a:effectLst>
                  <a:glow rad="127000">
                    <a:schemeClr val="tx1">
                      <a:lumMod val="75000"/>
                      <a:lumOff val="25000"/>
                    </a:schemeClr>
                  </a:glow>
                  <a:innerShdw blurRad="101600" dist="76200" dir="5400000">
                    <a:schemeClr val="accent1">
                      <a:satMod val="190000"/>
                      <a:tint val="100000"/>
                      <a:alpha val="74000"/>
                    </a:schemeClr>
                  </a:innerShdw>
                </a:effectLst>
                <a:latin typeface="Arial" panose="020B0604020202020204" pitchFamily="34" charset="0"/>
                <a:cs typeface="Arial" panose="020B0604020202020204" pitchFamily="34" charset="0"/>
              </a:rPr>
              <a:t>Do you think Yahuah's restoration </a:t>
            </a:r>
            <a:br>
              <a:rPr lang="en-US" b="1" dirty="0">
                <a:ln w="900" cmpd="sng">
                  <a:solidFill>
                    <a:schemeClr val="accent1">
                      <a:satMod val="190000"/>
                      <a:alpha val="55000"/>
                    </a:schemeClr>
                  </a:solidFill>
                  <a:prstDash val="solid"/>
                </a:ln>
                <a:solidFill>
                  <a:schemeClr val="accent1">
                    <a:satMod val="200000"/>
                    <a:tint val="3000"/>
                  </a:schemeClr>
                </a:solidFill>
                <a:effectLst>
                  <a:glow rad="127000">
                    <a:schemeClr val="tx1">
                      <a:lumMod val="75000"/>
                      <a:lumOff val="25000"/>
                    </a:schemeClr>
                  </a:glow>
                  <a:innerShdw blurRad="101600" dist="76200" dir="5400000">
                    <a:schemeClr val="accent1">
                      <a:satMod val="190000"/>
                      <a:tint val="100000"/>
                      <a:alpha val="74000"/>
                    </a:schemeClr>
                  </a:innerShdw>
                </a:effectLst>
                <a:latin typeface="Arial" panose="020B0604020202020204" pitchFamily="34" charset="0"/>
                <a:cs typeface="Arial" panose="020B0604020202020204" pitchFamily="34" charset="0"/>
              </a:rPr>
            </a:br>
            <a:r>
              <a:rPr lang="en-US" b="1" dirty="0">
                <a:ln w="900" cmpd="sng">
                  <a:solidFill>
                    <a:schemeClr val="accent1">
                      <a:satMod val="190000"/>
                      <a:alpha val="55000"/>
                    </a:schemeClr>
                  </a:solidFill>
                  <a:prstDash val="solid"/>
                </a:ln>
                <a:solidFill>
                  <a:schemeClr val="accent1">
                    <a:satMod val="200000"/>
                    <a:tint val="3000"/>
                  </a:schemeClr>
                </a:solidFill>
                <a:effectLst>
                  <a:glow rad="127000">
                    <a:schemeClr val="tx1">
                      <a:lumMod val="75000"/>
                      <a:lumOff val="25000"/>
                    </a:schemeClr>
                  </a:glow>
                  <a:innerShdw blurRad="101600" dist="76200" dir="5400000">
                    <a:schemeClr val="accent1">
                      <a:satMod val="190000"/>
                      <a:tint val="100000"/>
                      <a:alpha val="74000"/>
                    </a:schemeClr>
                  </a:innerShdw>
                </a:effectLst>
                <a:latin typeface="Arial" panose="020B0604020202020204" pitchFamily="34" charset="0"/>
                <a:cs typeface="Arial" panose="020B0604020202020204" pitchFamily="34" charset="0"/>
              </a:rPr>
              <a:t>of the lights in the sky on DAY 4 </a:t>
            </a:r>
            <a:br>
              <a:rPr lang="en-US" b="1" dirty="0">
                <a:ln w="900" cmpd="sng">
                  <a:solidFill>
                    <a:schemeClr val="accent1">
                      <a:satMod val="190000"/>
                      <a:alpha val="55000"/>
                    </a:schemeClr>
                  </a:solidFill>
                  <a:prstDash val="solid"/>
                </a:ln>
                <a:solidFill>
                  <a:schemeClr val="accent1">
                    <a:satMod val="200000"/>
                    <a:tint val="3000"/>
                  </a:schemeClr>
                </a:solidFill>
                <a:effectLst>
                  <a:glow rad="127000">
                    <a:schemeClr val="tx1">
                      <a:lumMod val="75000"/>
                      <a:lumOff val="25000"/>
                    </a:schemeClr>
                  </a:glow>
                  <a:innerShdw blurRad="101600" dist="76200" dir="5400000">
                    <a:schemeClr val="accent1">
                      <a:satMod val="190000"/>
                      <a:tint val="100000"/>
                      <a:alpha val="74000"/>
                    </a:schemeClr>
                  </a:innerShdw>
                </a:effectLst>
                <a:latin typeface="Arial" panose="020B0604020202020204" pitchFamily="34" charset="0"/>
                <a:cs typeface="Arial" panose="020B0604020202020204" pitchFamily="34" charset="0"/>
              </a:rPr>
            </a:br>
            <a:r>
              <a:rPr lang="en-US" b="1" dirty="0">
                <a:ln w="900" cmpd="sng">
                  <a:solidFill>
                    <a:schemeClr val="accent1">
                      <a:satMod val="190000"/>
                      <a:alpha val="55000"/>
                    </a:schemeClr>
                  </a:solidFill>
                  <a:prstDash val="solid"/>
                </a:ln>
                <a:solidFill>
                  <a:schemeClr val="accent1">
                    <a:satMod val="200000"/>
                    <a:tint val="3000"/>
                  </a:schemeClr>
                </a:solidFill>
                <a:effectLst>
                  <a:glow rad="127000">
                    <a:schemeClr val="tx1">
                      <a:lumMod val="75000"/>
                      <a:lumOff val="25000"/>
                    </a:schemeClr>
                  </a:glow>
                  <a:innerShdw blurRad="101600" dist="76200" dir="5400000">
                    <a:schemeClr val="accent1">
                      <a:satMod val="190000"/>
                      <a:tint val="100000"/>
                      <a:alpha val="74000"/>
                    </a:schemeClr>
                  </a:innerShdw>
                </a:effectLst>
                <a:latin typeface="Arial" panose="020B0604020202020204" pitchFamily="34" charset="0"/>
                <a:cs typeface="Arial" panose="020B0604020202020204" pitchFamily="34" charset="0"/>
              </a:rPr>
              <a:t>was deliberate?  </a:t>
            </a:r>
            <a:r>
              <a:rPr lang="en-US" b="1" dirty="0">
                <a:ln w="900" cmpd="sng">
                  <a:solidFill>
                    <a:schemeClr val="accent1">
                      <a:satMod val="190000"/>
                      <a:alpha val="55000"/>
                    </a:schemeClr>
                  </a:solidFill>
                  <a:prstDash val="solid"/>
                </a:ln>
                <a:solidFill>
                  <a:srgbClr val="AFFFAF"/>
                </a:solidFill>
                <a:effectLst>
                  <a:glow rad="127000">
                    <a:schemeClr val="tx1">
                      <a:lumMod val="75000"/>
                      <a:lumOff val="25000"/>
                    </a:schemeClr>
                  </a:glow>
                  <a:innerShdw blurRad="101600" dist="76200" dir="5400000">
                    <a:schemeClr val="accent1">
                      <a:satMod val="190000"/>
                      <a:tint val="100000"/>
                      <a:alpha val="74000"/>
                    </a:schemeClr>
                  </a:innerShdw>
                </a:effectLst>
                <a:latin typeface="Arial" panose="020B0604020202020204" pitchFamily="34" charset="0"/>
                <a:cs typeface="Arial" panose="020B0604020202020204" pitchFamily="34" charset="0"/>
              </a:rPr>
              <a:t>Why not Day 3?</a:t>
            </a:r>
            <a:br>
              <a:rPr lang="en-US" b="1" dirty="0">
                <a:ln w="900" cmpd="sng">
                  <a:solidFill>
                    <a:schemeClr val="accent1">
                      <a:satMod val="190000"/>
                      <a:alpha val="55000"/>
                    </a:schemeClr>
                  </a:solidFill>
                  <a:prstDash val="solid"/>
                </a:ln>
                <a:solidFill>
                  <a:srgbClr val="AFFFAF"/>
                </a:solidFill>
                <a:effectLst>
                  <a:glow rad="127000">
                    <a:schemeClr val="tx1">
                      <a:lumMod val="75000"/>
                      <a:lumOff val="25000"/>
                    </a:schemeClr>
                  </a:glow>
                  <a:innerShdw blurRad="101600" dist="76200" dir="5400000">
                    <a:schemeClr val="accent1">
                      <a:satMod val="190000"/>
                      <a:tint val="100000"/>
                      <a:alpha val="74000"/>
                    </a:schemeClr>
                  </a:innerShdw>
                </a:effectLst>
                <a:latin typeface="Arial" panose="020B0604020202020204" pitchFamily="34" charset="0"/>
                <a:cs typeface="Arial" panose="020B0604020202020204" pitchFamily="34" charset="0"/>
              </a:rPr>
            </a:br>
            <a:endParaRPr lang="en-US" sz="1800" b="1" dirty="0">
              <a:ln w="900" cmpd="sng">
                <a:solidFill>
                  <a:schemeClr val="accent1">
                    <a:satMod val="190000"/>
                    <a:alpha val="55000"/>
                  </a:schemeClr>
                </a:solidFill>
                <a:prstDash val="solid"/>
              </a:ln>
              <a:solidFill>
                <a:srgbClr val="AFFFAF"/>
              </a:solidFill>
              <a:effectLst>
                <a:glow rad="127000">
                  <a:schemeClr val="tx1">
                    <a:lumMod val="75000"/>
                    <a:lumOff val="25000"/>
                  </a:schemeClr>
                </a:glow>
                <a:innerShdw blurRad="101600" dist="76200" dir="5400000">
                  <a:schemeClr val="accent1">
                    <a:satMod val="190000"/>
                    <a:tint val="100000"/>
                    <a:alpha val="74000"/>
                  </a:schemeClr>
                </a:innerShdw>
              </a:effectLst>
              <a:latin typeface="Arial" panose="020B0604020202020204" pitchFamily="34" charset="0"/>
              <a:cs typeface="Arial" panose="020B0604020202020204" pitchFamily="34" charset="0"/>
            </a:endParaRPr>
          </a:p>
          <a:p>
            <a:pPr>
              <a:lnSpc>
                <a:spcPct val="120000"/>
              </a:lnSpc>
            </a:pPr>
            <a:r>
              <a:rPr lang="en-US" b="1" dirty="0">
                <a:ln w="1905">
                  <a:solidFill>
                    <a:srgbClr val="002060"/>
                  </a:solidFill>
                </a:ln>
                <a:solidFill>
                  <a:schemeClr val="accent2">
                    <a:lumMod val="20000"/>
                    <a:lumOff val="80000"/>
                  </a:schemeClr>
                </a:solidFill>
                <a:effectLst>
                  <a:glow rad="127000">
                    <a:schemeClr val="tx1">
                      <a:lumMod val="75000"/>
                      <a:lumOff val="25000"/>
                    </a:schemeClr>
                  </a:glow>
                  <a:innerShdw blurRad="69850" dist="43180" dir="5400000">
                    <a:srgbClr val="000000">
                      <a:alpha val="65000"/>
                    </a:srgbClr>
                  </a:innerShdw>
                </a:effectLst>
                <a:latin typeface="Comic Sans MS" pitchFamily="66" charset="0"/>
                <a:cs typeface="Arial" panose="020B0604020202020204" pitchFamily="34" charset="0"/>
              </a:rPr>
              <a:t>(Note the meaning of Ps 104:30 … </a:t>
            </a:r>
            <a:r>
              <a:rPr lang="en-US" b="1" dirty="0">
                <a:ln w="1905">
                  <a:solidFill>
                    <a:srgbClr val="002060"/>
                  </a:solidFill>
                </a:ln>
                <a:solidFill>
                  <a:srgbClr val="00B0F0"/>
                </a:solidFill>
                <a:effectLst>
                  <a:glow rad="127000">
                    <a:schemeClr val="tx1">
                      <a:lumMod val="75000"/>
                      <a:lumOff val="25000"/>
                    </a:schemeClr>
                  </a:glow>
                  <a:innerShdw blurRad="69850" dist="43180" dir="5400000">
                    <a:srgbClr val="000000">
                      <a:alpha val="65000"/>
                    </a:srgbClr>
                  </a:innerShdw>
                </a:effectLst>
                <a:latin typeface="Comic Sans MS" pitchFamily="66" charset="0"/>
                <a:cs typeface="Arial" panose="020B0604020202020204" pitchFamily="34" charset="0"/>
              </a:rPr>
              <a:t>Thou </a:t>
            </a:r>
            <a:r>
              <a:rPr lang="en-US" b="1" dirty="0" err="1">
                <a:ln w="1905">
                  <a:solidFill>
                    <a:srgbClr val="002060"/>
                  </a:solidFill>
                </a:ln>
                <a:solidFill>
                  <a:srgbClr val="00B0F0"/>
                </a:solidFill>
                <a:effectLst>
                  <a:glow rad="127000">
                    <a:schemeClr val="tx1">
                      <a:lumMod val="75000"/>
                      <a:lumOff val="25000"/>
                    </a:schemeClr>
                  </a:glow>
                  <a:innerShdw blurRad="69850" dist="43180" dir="5400000">
                    <a:srgbClr val="000000">
                      <a:alpha val="65000"/>
                    </a:srgbClr>
                  </a:innerShdw>
                </a:effectLst>
                <a:latin typeface="Comic Sans MS" pitchFamily="66" charset="0"/>
                <a:cs typeface="Arial" panose="020B0604020202020204" pitchFamily="34" charset="0"/>
              </a:rPr>
              <a:t>sendest</a:t>
            </a:r>
            <a:r>
              <a:rPr lang="en-US" b="1" dirty="0">
                <a:ln w="1905">
                  <a:solidFill>
                    <a:srgbClr val="002060"/>
                  </a:solidFill>
                </a:ln>
                <a:solidFill>
                  <a:srgbClr val="00B0F0"/>
                </a:solidFill>
                <a:effectLst>
                  <a:glow rad="127000">
                    <a:schemeClr val="tx1">
                      <a:lumMod val="75000"/>
                      <a:lumOff val="25000"/>
                    </a:schemeClr>
                  </a:glow>
                  <a:innerShdw blurRad="69850" dist="43180" dir="5400000">
                    <a:srgbClr val="000000">
                      <a:alpha val="65000"/>
                    </a:srgbClr>
                  </a:innerShdw>
                </a:effectLst>
                <a:latin typeface="Comic Sans MS" pitchFamily="66" charset="0"/>
                <a:cs typeface="Arial" panose="020B0604020202020204" pitchFamily="34" charset="0"/>
              </a:rPr>
              <a:t> forth thy spirit, </a:t>
            </a:r>
            <a:br>
              <a:rPr lang="en-US" b="1" dirty="0">
                <a:ln w="1905">
                  <a:solidFill>
                    <a:srgbClr val="002060"/>
                  </a:solidFill>
                </a:ln>
                <a:solidFill>
                  <a:srgbClr val="00B0F0"/>
                </a:solidFill>
                <a:effectLst>
                  <a:glow rad="127000">
                    <a:schemeClr val="tx1">
                      <a:lumMod val="75000"/>
                      <a:lumOff val="25000"/>
                    </a:schemeClr>
                  </a:glow>
                  <a:innerShdw blurRad="69850" dist="43180" dir="5400000">
                    <a:srgbClr val="000000">
                      <a:alpha val="65000"/>
                    </a:srgbClr>
                  </a:innerShdw>
                </a:effectLst>
                <a:latin typeface="Comic Sans MS" pitchFamily="66" charset="0"/>
                <a:cs typeface="Arial" panose="020B0604020202020204" pitchFamily="34" charset="0"/>
              </a:rPr>
            </a:br>
            <a:r>
              <a:rPr lang="en-US" b="1" dirty="0">
                <a:ln w="1905">
                  <a:solidFill>
                    <a:srgbClr val="002060"/>
                  </a:solidFill>
                </a:ln>
                <a:solidFill>
                  <a:srgbClr val="00B0F0"/>
                </a:solidFill>
                <a:effectLst>
                  <a:glow rad="127000">
                    <a:schemeClr val="tx1">
                      <a:lumMod val="75000"/>
                      <a:lumOff val="25000"/>
                    </a:schemeClr>
                  </a:glow>
                  <a:innerShdw blurRad="69850" dist="43180" dir="5400000">
                    <a:srgbClr val="000000">
                      <a:alpha val="65000"/>
                    </a:srgbClr>
                  </a:innerShdw>
                </a:effectLst>
                <a:latin typeface="Comic Sans MS" pitchFamily="66" charset="0"/>
                <a:cs typeface="Arial" panose="020B0604020202020204" pitchFamily="34" charset="0"/>
              </a:rPr>
              <a:t>they are created: and thou </a:t>
            </a:r>
            <a:br>
              <a:rPr lang="en-US" b="1" dirty="0">
                <a:ln w="1905">
                  <a:solidFill>
                    <a:srgbClr val="002060"/>
                  </a:solidFill>
                </a:ln>
                <a:solidFill>
                  <a:srgbClr val="00B0F0"/>
                </a:solidFill>
                <a:effectLst>
                  <a:glow rad="127000">
                    <a:schemeClr val="tx1">
                      <a:lumMod val="75000"/>
                      <a:lumOff val="25000"/>
                    </a:schemeClr>
                  </a:glow>
                  <a:innerShdw blurRad="69850" dist="43180" dir="5400000">
                    <a:srgbClr val="000000">
                      <a:alpha val="65000"/>
                    </a:srgbClr>
                  </a:innerShdw>
                </a:effectLst>
                <a:latin typeface="Comic Sans MS" pitchFamily="66" charset="0"/>
                <a:cs typeface="Arial" panose="020B0604020202020204" pitchFamily="34" charset="0"/>
              </a:rPr>
            </a:br>
            <a:r>
              <a:rPr lang="en-US" b="1" dirty="0" err="1">
                <a:ln w="1905">
                  <a:solidFill>
                    <a:srgbClr val="002060"/>
                  </a:solidFill>
                </a:ln>
                <a:solidFill>
                  <a:srgbClr val="FFFF00"/>
                </a:solidFill>
                <a:effectLst>
                  <a:glow rad="127000">
                    <a:schemeClr val="tx1">
                      <a:lumMod val="85000"/>
                      <a:lumOff val="15000"/>
                    </a:schemeClr>
                  </a:glow>
                  <a:innerShdw blurRad="69850" dist="43180" dir="5400000">
                    <a:srgbClr val="000000">
                      <a:alpha val="65000"/>
                    </a:srgbClr>
                  </a:innerShdw>
                </a:effectLst>
                <a:latin typeface="Comic Sans MS" pitchFamily="66" charset="0"/>
                <a:cs typeface="Arial" panose="020B0604020202020204" pitchFamily="34" charset="0"/>
              </a:rPr>
              <a:t>renewest</a:t>
            </a:r>
            <a:r>
              <a:rPr lang="en-US" b="1" dirty="0">
                <a:ln w="1905">
                  <a:solidFill>
                    <a:srgbClr val="002060"/>
                  </a:solidFill>
                </a:ln>
                <a:solidFill>
                  <a:srgbClr val="FFFF00"/>
                </a:solidFill>
                <a:effectLst>
                  <a:glow rad="127000">
                    <a:schemeClr val="tx1">
                      <a:lumMod val="85000"/>
                      <a:lumOff val="15000"/>
                    </a:schemeClr>
                  </a:glow>
                  <a:innerShdw blurRad="69850" dist="43180" dir="5400000">
                    <a:srgbClr val="000000">
                      <a:alpha val="65000"/>
                    </a:srgbClr>
                  </a:innerShdw>
                </a:effectLst>
                <a:latin typeface="Comic Sans MS" pitchFamily="66" charset="0"/>
                <a:cs typeface="Arial" panose="020B0604020202020204" pitchFamily="34" charset="0"/>
              </a:rPr>
              <a:t> the face</a:t>
            </a:r>
            <a:r>
              <a:rPr lang="en-US" b="1" dirty="0">
                <a:ln w="1905">
                  <a:solidFill>
                    <a:srgbClr val="002060"/>
                  </a:solidFill>
                </a:ln>
                <a:solidFill>
                  <a:schemeClr val="bg1"/>
                </a:solidFill>
                <a:effectLst>
                  <a:glow rad="127000">
                    <a:schemeClr val="tx1">
                      <a:lumMod val="75000"/>
                      <a:lumOff val="25000"/>
                    </a:schemeClr>
                  </a:glow>
                  <a:innerShdw blurRad="69850" dist="43180" dir="5400000">
                    <a:srgbClr val="000000">
                      <a:alpha val="65000"/>
                    </a:srgbClr>
                  </a:innerShdw>
                </a:effectLst>
                <a:latin typeface="Comic Sans MS" pitchFamily="66" charset="0"/>
                <a:cs typeface="Arial" panose="020B0604020202020204" pitchFamily="34" charset="0"/>
              </a:rPr>
              <a:t> </a:t>
            </a:r>
            <a:r>
              <a:rPr lang="en-US" b="1" dirty="0">
                <a:ln w="1905">
                  <a:solidFill>
                    <a:srgbClr val="002060"/>
                  </a:solidFill>
                </a:ln>
                <a:solidFill>
                  <a:srgbClr val="00B0F0"/>
                </a:solidFill>
                <a:effectLst>
                  <a:glow rad="127000">
                    <a:schemeClr val="tx1">
                      <a:lumMod val="75000"/>
                      <a:lumOff val="25000"/>
                    </a:schemeClr>
                  </a:glow>
                  <a:innerShdw blurRad="69850" dist="43180" dir="5400000">
                    <a:srgbClr val="000000">
                      <a:alpha val="65000"/>
                    </a:srgbClr>
                  </a:innerShdw>
                </a:effectLst>
                <a:latin typeface="Comic Sans MS" pitchFamily="66" charset="0"/>
                <a:cs typeface="Arial" panose="020B0604020202020204" pitchFamily="34" charset="0"/>
              </a:rPr>
              <a:t>of the earth.</a:t>
            </a:r>
            <a:r>
              <a:rPr lang="en-US" b="1" dirty="0">
                <a:ln w="1905">
                  <a:solidFill>
                    <a:srgbClr val="002060"/>
                  </a:solidFill>
                </a:ln>
                <a:solidFill>
                  <a:schemeClr val="bg1"/>
                </a:solidFill>
                <a:effectLst>
                  <a:glow rad="127000">
                    <a:schemeClr val="tx1">
                      <a:lumMod val="75000"/>
                      <a:lumOff val="25000"/>
                    </a:schemeClr>
                  </a:glow>
                  <a:innerShdw blurRad="69850" dist="43180" dir="5400000">
                    <a:srgbClr val="000000">
                      <a:alpha val="65000"/>
                    </a:srgbClr>
                  </a:innerShdw>
                </a:effectLst>
                <a:latin typeface="Comic Sans MS" pitchFamily="66" charset="0"/>
                <a:cs typeface="Arial" panose="020B0604020202020204" pitchFamily="34" charset="0"/>
              </a:rPr>
              <a:t>)</a:t>
            </a:r>
            <a:endParaRPr lang="en-US" dirty="0">
              <a:latin typeface="Comic Sans MS" pitchFamily="66" charset="0"/>
            </a:endParaRPr>
          </a:p>
        </p:txBody>
      </p:sp>
      <p:sp>
        <p:nvSpPr>
          <p:cNvPr id="6" name="Slide Number Placeholder 1"/>
          <p:cNvSpPr>
            <a:spLocks noGrp="1"/>
          </p:cNvSpPr>
          <p:nvPr>
            <p:ph type="sldNum" sz="quarter" idx="12"/>
          </p:nvPr>
        </p:nvSpPr>
        <p:spPr>
          <a:xfrm>
            <a:off x="9372600" y="6416675"/>
            <a:ext cx="2743200" cy="365125"/>
          </a:xfrm>
        </p:spPr>
        <p:txBody>
          <a:bodyPr/>
          <a:lstStyle/>
          <a:p>
            <a:fld id="{AA4C6552-42F6-43F2-A3FB-E92E8C09004E}" type="slidenum">
              <a:rPr lang="en-US" sz="1600">
                <a:solidFill>
                  <a:schemeClr val="bg1"/>
                </a:solidFill>
              </a:rPr>
              <a:pPr/>
              <a:t>63</a:t>
            </a:fld>
            <a:endParaRPr lang="en-US" dirty="0">
              <a:solidFill>
                <a:schemeClr val="bg1"/>
              </a:solidFill>
            </a:endParaRPr>
          </a:p>
        </p:txBody>
      </p:sp>
    </p:spTree>
    <p:extLst>
      <p:ext uri="{BB962C8B-B14F-4D97-AF65-F5344CB8AC3E}">
        <p14:creationId xmlns:p14="http://schemas.microsoft.com/office/powerpoint/2010/main" val="3932917475"/>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1000"/>
                                        <p:tgtEl>
                                          <p:spTgt spid="5">
                                            <p:txEl>
                                              <p:pRg st="1" end="1"/>
                                            </p:txEl>
                                          </p:spTgt>
                                        </p:tgtEl>
                                      </p:cBhvr>
                                    </p:animEffect>
                                    <p:anim calcmode="lin" valueType="num">
                                      <p:cBhvr>
                                        <p:cTn id="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1500"/>
                                        <p:tgtEl>
                                          <p:spTgt spid="7">
                                            <p:txEl>
                                              <p:pRg st="0" end="0"/>
                                            </p:txEl>
                                          </p:spTgt>
                                        </p:tgtEl>
                                      </p:cBhvr>
                                    </p:animEffect>
                                    <p:anim calcmode="lin" valueType="num">
                                      <p:cBhvr>
                                        <p:cTn id="15" dur="1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6" dur="15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Effect transition="in" filter="fade">
                                      <p:cBhvr>
                                        <p:cTn id="21" dur="1500"/>
                                        <p:tgtEl>
                                          <p:spTgt spid="7">
                                            <p:txEl>
                                              <p:pRg st="1" end="1"/>
                                            </p:txEl>
                                          </p:spTgt>
                                        </p:tgtEl>
                                      </p:cBhvr>
                                    </p:animEffect>
                                    <p:anim calcmode="lin" valueType="num">
                                      <p:cBhvr>
                                        <p:cTn id="22" dur="15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3" dur="15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4">
                                            <p:txEl>
                                              <p:pRg st="0" end="0"/>
                                            </p:txEl>
                                          </p:spTgt>
                                        </p:tgtEl>
                                        <p:attrNameLst>
                                          <p:attrName>style.visibility</p:attrName>
                                        </p:attrNameLst>
                                      </p:cBhvr>
                                      <p:to>
                                        <p:strVal val="visible"/>
                                      </p:to>
                                    </p:set>
                                    <p:animEffect transition="in" filter="wipe(up)">
                                      <p:cBhvr>
                                        <p:cTn id="28" dur="1750"/>
                                        <p:tgtEl>
                                          <p:spTgt spid="4">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4">
                                            <p:txEl>
                                              <p:pRg st="1" end="1"/>
                                            </p:txEl>
                                          </p:spTgt>
                                        </p:tgtEl>
                                        <p:attrNameLst>
                                          <p:attrName>style.visibility</p:attrName>
                                        </p:attrNameLst>
                                      </p:cBhvr>
                                      <p:to>
                                        <p:strVal val="visible"/>
                                      </p:to>
                                    </p:set>
                                    <p:animEffect transition="in" filter="wipe(up)">
                                      <p:cBhvr>
                                        <p:cTn id="33" dur="175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152400" y="381000"/>
            <a:ext cx="11844494" cy="830997"/>
          </a:xfrm>
          <a:prstGeom prst="rect">
            <a:avLst/>
          </a:prstGeom>
          <a:noFill/>
        </p:spPr>
        <p:txBody>
          <a:bodyPr wrap="squar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4800" b="1" cap="all" dirty="0">
                <a:ln>
                  <a:solidFill>
                    <a:srgbClr val="002060"/>
                  </a:solidFill>
                </a:ln>
                <a:solidFill>
                  <a:schemeClr val="accent1"/>
                </a:solidFill>
                <a:effectLst>
                  <a:glow rad="38100">
                    <a:srgbClr val="002060"/>
                  </a:glow>
                  <a:outerShdw blurRad="19685" dist="12700" dir="5400000" algn="tl" rotWithShape="0">
                    <a:schemeClr val="accent1">
                      <a:satMod val="130000"/>
                      <a:alpha val="60000"/>
                    </a:schemeClr>
                  </a:outerShdw>
                  <a:reflection blurRad="10000" stA="55000" endPos="48000" dist="500" dir="5400000" sy="-100000" algn="bl" rotWithShape="0"/>
                </a:effectLst>
              </a:rPr>
              <a:t>What About Other Arguments?</a:t>
            </a:r>
          </a:p>
        </p:txBody>
      </p:sp>
      <p:sp>
        <p:nvSpPr>
          <p:cNvPr id="4" name="TextBox 3"/>
          <p:cNvSpPr txBox="1"/>
          <p:nvPr/>
        </p:nvSpPr>
        <p:spPr>
          <a:xfrm>
            <a:off x="1557494" y="1841480"/>
            <a:ext cx="9034306" cy="3416320"/>
          </a:xfrm>
          <a:prstGeom prst="rect">
            <a:avLst/>
          </a:prstGeom>
          <a:solidFill>
            <a:schemeClr val="accent5">
              <a:alpha val="26000"/>
            </a:schemeClr>
          </a:solidFill>
          <a:ln w="76200"/>
          <a:scene3d>
            <a:camera prst="orthographicFront"/>
            <a:lightRig rig="threePt" dir="t"/>
          </a:scene3d>
          <a:sp3d>
            <a:bevelT/>
          </a:sp3d>
        </p:spPr>
        <p:style>
          <a:lnRef idx="3">
            <a:schemeClr val="lt1"/>
          </a:lnRef>
          <a:fillRef idx="1">
            <a:schemeClr val="accent5"/>
          </a:fillRef>
          <a:effectRef idx="1">
            <a:schemeClr val="accent5"/>
          </a:effectRef>
          <a:fontRef idx="minor">
            <a:schemeClr val="lt1"/>
          </a:fontRef>
        </p:style>
        <p:txBody>
          <a:bodyPr wrap="square" rtlCol="0">
            <a:spAutoFit/>
          </a:bodyPr>
          <a:lstStyle/>
          <a:p>
            <a:pPr marL="457200" indent="-457200">
              <a:lnSpc>
                <a:spcPct val="150000"/>
              </a:lnSpc>
              <a:buFont typeface="+mj-lt"/>
              <a:buAutoNum type="arabicPeriod"/>
            </a:pPr>
            <a:r>
              <a:rPr lang="en-US" sz="2400" b="1" dirty="0">
                <a:ln w="1905">
                  <a:solidFill>
                    <a:srgbClr val="002060"/>
                  </a:solidFill>
                </a:ln>
                <a:solidFill>
                  <a:schemeClr val="bg1"/>
                </a:solidFill>
                <a:effectLst>
                  <a:glow rad="76200">
                    <a:srgbClr val="002060"/>
                  </a:glow>
                  <a:innerShdw blurRad="69850" dist="43180" dir="5400000">
                    <a:srgbClr val="000000">
                      <a:alpha val="65000"/>
                    </a:srgbClr>
                  </a:innerShdw>
                </a:effectLst>
                <a:latin typeface="Arial" panose="020B0604020202020204" pitchFamily="34" charset="0"/>
                <a:cs typeface="Arial" panose="020B0604020202020204" pitchFamily="34" charset="0"/>
              </a:rPr>
              <a:t>Many say the moon was in conjunction for days 1, 2, &amp; 3; </a:t>
            </a:r>
            <a:br>
              <a:rPr lang="en-US" sz="2400" b="1" dirty="0">
                <a:ln w="1905">
                  <a:solidFill>
                    <a:srgbClr val="002060"/>
                  </a:solidFill>
                </a:ln>
                <a:solidFill>
                  <a:schemeClr val="bg1"/>
                </a:solidFill>
                <a:effectLst>
                  <a:glow rad="76200">
                    <a:srgbClr val="002060"/>
                  </a:glow>
                  <a:innerShdw blurRad="69850" dist="43180" dir="5400000">
                    <a:srgbClr val="000000">
                      <a:alpha val="65000"/>
                    </a:srgbClr>
                  </a:innerShdw>
                </a:effectLst>
                <a:latin typeface="Arial" panose="020B0604020202020204" pitchFamily="34" charset="0"/>
                <a:cs typeface="Arial" panose="020B0604020202020204" pitchFamily="34" charset="0"/>
              </a:rPr>
            </a:br>
            <a:r>
              <a:rPr lang="en-US" sz="2400" b="1" dirty="0">
                <a:ln w="1905">
                  <a:solidFill>
                    <a:srgbClr val="002060"/>
                  </a:solidFill>
                </a:ln>
                <a:solidFill>
                  <a:schemeClr val="bg1"/>
                </a:solidFill>
                <a:effectLst>
                  <a:glow rad="76200">
                    <a:srgbClr val="002060"/>
                  </a:glow>
                  <a:innerShdw blurRad="69850" dist="43180" dir="5400000">
                    <a:srgbClr val="000000">
                      <a:alpha val="65000"/>
                    </a:srgbClr>
                  </a:innerShdw>
                </a:effectLst>
                <a:latin typeface="Arial" panose="020B0604020202020204" pitchFamily="34" charset="0"/>
                <a:cs typeface="Arial" panose="020B0604020202020204" pitchFamily="34" charset="0"/>
              </a:rPr>
              <a:t>then the crescent appeared on Day 4 of creation.  </a:t>
            </a:r>
            <a:br>
              <a:rPr lang="en-US" sz="2400" b="1" dirty="0">
                <a:ln w="1905">
                  <a:solidFill>
                    <a:srgbClr val="002060"/>
                  </a:solidFill>
                </a:ln>
                <a:solidFill>
                  <a:schemeClr val="bg1"/>
                </a:solidFill>
                <a:effectLst>
                  <a:glow rad="76200">
                    <a:srgbClr val="002060"/>
                  </a:glow>
                  <a:innerShdw blurRad="69850" dist="43180" dir="5400000">
                    <a:srgbClr val="000000">
                      <a:alpha val="65000"/>
                    </a:srgbClr>
                  </a:innerShdw>
                </a:effectLst>
                <a:latin typeface="Arial" panose="020B0604020202020204" pitchFamily="34" charset="0"/>
                <a:cs typeface="Arial" panose="020B0604020202020204" pitchFamily="34" charset="0"/>
              </a:rPr>
            </a:br>
            <a:r>
              <a:rPr lang="en-US" sz="2400" b="1" dirty="0">
                <a:ln w="1905">
                  <a:solidFill>
                    <a:srgbClr val="002060"/>
                  </a:solidFill>
                </a:ln>
                <a:solidFill>
                  <a:schemeClr val="bg1"/>
                </a:solidFill>
                <a:effectLst>
                  <a:glow rad="76200">
                    <a:srgbClr val="002060"/>
                  </a:glow>
                  <a:innerShdw blurRad="69850" dist="43180" dir="5400000">
                    <a:srgbClr val="000000">
                      <a:alpha val="65000"/>
                    </a:srgbClr>
                  </a:innerShdw>
                </a:effectLst>
                <a:latin typeface="Arial" panose="020B0604020202020204" pitchFamily="34" charset="0"/>
                <a:cs typeface="Arial" panose="020B0604020202020204" pitchFamily="34" charset="0"/>
              </a:rPr>
              <a:t>How could that happen when there were no visible lights </a:t>
            </a:r>
            <a:br>
              <a:rPr lang="en-US" sz="2400" b="1" dirty="0">
                <a:ln w="1905">
                  <a:solidFill>
                    <a:srgbClr val="002060"/>
                  </a:solidFill>
                </a:ln>
                <a:solidFill>
                  <a:schemeClr val="bg1"/>
                </a:solidFill>
                <a:effectLst>
                  <a:glow rad="76200">
                    <a:srgbClr val="002060"/>
                  </a:glow>
                  <a:innerShdw blurRad="69850" dist="43180" dir="5400000">
                    <a:srgbClr val="000000">
                      <a:alpha val="65000"/>
                    </a:srgbClr>
                  </a:innerShdw>
                </a:effectLst>
                <a:latin typeface="Arial" panose="020B0604020202020204" pitchFamily="34" charset="0"/>
                <a:cs typeface="Arial" panose="020B0604020202020204" pitchFamily="34" charset="0"/>
              </a:rPr>
            </a:br>
            <a:r>
              <a:rPr lang="en-US" sz="2400" b="1" dirty="0">
                <a:ln w="1905">
                  <a:solidFill>
                    <a:srgbClr val="002060"/>
                  </a:solidFill>
                </a:ln>
                <a:solidFill>
                  <a:schemeClr val="bg1"/>
                </a:solidFill>
                <a:effectLst>
                  <a:glow rad="76200">
                    <a:srgbClr val="002060"/>
                  </a:glow>
                  <a:innerShdw blurRad="69850" dist="43180" dir="5400000">
                    <a:srgbClr val="000000">
                      <a:alpha val="65000"/>
                    </a:srgbClr>
                  </a:innerShdw>
                </a:effectLst>
                <a:latin typeface="Arial" panose="020B0604020202020204" pitchFamily="34" charset="0"/>
                <a:cs typeface="Arial" panose="020B0604020202020204" pitchFamily="34" charset="0"/>
              </a:rPr>
              <a:t>in the firmament until Day 4?</a:t>
            </a:r>
            <a:r>
              <a:rPr lang="en-US" sz="2400" b="1" dirty="0">
                <a:solidFill>
                  <a:srgbClr val="F3EBF9"/>
                </a:solidFill>
                <a:effectLst>
                  <a:glow rad="76200">
                    <a:srgbClr val="002060"/>
                  </a:glow>
                </a:effectLst>
                <a:latin typeface="Arial" panose="020B0604020202020204" pitchFamily="34" charset="0"/>
                <a:cs typeface="Arial" panose="020B0604020202020204" pitchFamily="34" charset="0"/>
              </a:rPr>
              <a:t>  </a:t>
            </a:r>
          </a:p>
          <a:p>
            <a:pPr marL="457200" indent="-457200">
              <a:lnSpc>
                <a:spcPct val="150000"/>
              </a:lnSpc>
              <a:buFont typeface="+mj-lt"/>
              <a:buAutoNum type="arabicPeriod"/>
            </a:pPr>
            <a:r>
              <a:rPr lang="en-US" sz="2400" b="1" dirty="0">
                <a:ln w="1905">
                  <a:solidFill>
                    <a:srgbClr val="002060"/>
                  </a:solidFill>
                </a:ln>
                <a:solidFill>
                  <a:schemeClr val="accent4">
                    <a:lumMod val="60000"/>
                    <a:lumOff val="40000"/>
                  </a:schemeClr>
                </a:solidFill>
                <a:effectLst>
                  <a:glow rad="76200">
                    <a:srgbClr val="002060"/>
                  </a:glow>
                  <a:innerShdw blurRad="69850" dist="43180" dir="5400000">
                    <a:srgbClr val="000000">
                      <a:alpha val="65000"/>
                    </a:srgbClr>
                  </a:innerShdw>
                </a:effectLst>
                <a:latin typeface="Arial" panose="020B0604020202020204" pitchFamily="34" charset="0"/>
                <a:cs typeface="Arial" panose="020B0604020202020204" pitchFamily="34" charset="0"/>
              </a:rPr>
              <a:t>Is it possible that a conjunction would last three full days </a:t>
            </a:r>
            <a:br>
              <a:rPr lang="en-US" sz="2400" b="1" dirty="0">
                <a:ln w="1905">
                  <a:solidFill>
                    <a:srgbClr val="002060"/>
                  </a:solidFill>
                </a:ln>
                <a:solidFill>
                  <a:schemeClr val="accent4">
                    <a:lumMod val="60000"/>
                    <a:lumOff val="40000"/>
                  </a:schemeClr>
                </a:solidFill>
                <a:effectLst>
                  <a:glow rad="76200">
                    <a:srgbClr val="002060"/>
                  </a:glow>
                  <a:innerShdw blurRad="69850" dist="43180" dir="5400000">
                    <a:srgbClr val="000000">
                      <a:alpha val="65000"/>
                    </a:srgbClr>
                  </a:innerShdw>
                </a:effectLst>
                <a:latin typeface="Arial" panose="020B0604020202020204" pitchFamily="34" charset="0"/>
                <a:cs typeface="Arial" panose="020B0604020202020204" pitchFamily="34" charset="0"/>
              </a:rPr>
            </a:br>
            <a:r>
              <a:rPr lang="en-US" sz="2400" b="1" dirty="0">
                <a:ln w="1905">
                  <a:solidFill>
                    <a:srgbClr val="002060"/>
                  </a:solidFill>
                </a:ln>
                <a:solidFill>
                  <a:schemeClr val="accent4">
                    <a:lumMod val="60000"/>
                    <a:lumOff val="40000"/>
                  </a:schemeClr>
                </a:solidFill>
                <a:effectLst>
                  <a:glow rad="76200">
                    <a:srgbClr val="002060"/>
                  </a:glow>
                  <a:innerShdw blurRad="69850" dist="43180" dir="5400000">
                    <a:srgbClr val="000000">
                      <a:alpha val="65000"/>
                    </a:srgbClr>
                  </a:innerShdw>
                </a:effectLst>
                <a:latin typeface="Arial" panose="020B0604020202020204" pitchFamily="34" charset="0"/>
                <a:cs typeface="Arial" panose="020B0604020202020204" pitchFamily="34" charset="0"/>
              </a:rPr>
              <a:t>on the first week of a perfect creation?</a:t>
            </a:r>
          </a:p>
        </p:txBody>
      </p:sp>
      <p:sp>
        <p:nvSpPr>
          <p:cNvPr id="6" name="Slide Number Placeholder 1"/>
          <p:cNvSpPr>
            <a:spLocks noGrp="1"/>
          </p:cNvSpPr>
          <p:nvPr>
            <p:ph type="sldNum" sz="quarter" idx="12"/>
          </p:nvPr>
        </p:nvSpPr>
        <p:spPr>
          <a:xfrm>
            <a:off x="11391900" y="6340475"/>
            <a:ext cx="723900" cy="441325"/>
          </a:xfrm>
        </p:spPr>
        <p:txBody>
          <a:bodyPr/>
          <a:lstStyle/>
          <a:p>
            <a:fld id="{AA4C6552-42F6-43F2-A3FB-E92E8C09004E}" type="slidenum">
              <a:rPr lang="en-US" sz="1600" smtClean="0">
                <a:solidFill>
                  <a:schemeClr val="bg1"/>
                </a:solidFill>
              </a:rPr>
              <a:pPr/>
              <a:t>64</a:t>
            </a:fld>
            <a:endParaRPr lang="en-US" dirty="0">
              <a:solidFill>
                <a:schemeClr val="bg1"/>
              </a:solidFill>
            </a:endParaRPr>
          </a:p>
        </p:txBody>
      </p:sp>
    </p:spTree>
    <p:extLst>
      <p:ext uri="{BB962C8B-B14F-4D97-AF65-F5344CB8AC3E}">
        <p14:creationId xmlns:p14="http://schemas.microsoft.com/office/powerpoint/2010/main" val="203173865"/>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152400" y="228600"/>
            <a:ext cx="11844494" cy="830997"/>
          </a:xfrm>
          <a:prstGeom prst="rect">
            <a:avLst/>
          </a:prstGeom>
          <a:noFill/>
        </p:spPr>
        <p:txBody>
          <a:bodyPr wrap="squar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4800" b="1" cap="all" dirty="0">
                <a:ln>
                  <a:solidFill>
                    <a:srgbClr val="002060"/>
                  </a:solidFill>
                </a:ln>
                <a:solidFill>
                  <a:schemeClr val="accent1"/>
                </a:solidFill>
                <a:effectLst>
                  <a:glow rad="38100">
                    <a:srgbClr val="002060"/>
                  </a:glow>
                  <a:outerShdw blurRad="19685" dist="12700" dir="5400000" algn="tl" rotWithShape="0">
                    <a:schemeClr val="accent1">
                      <a:satMod val="130000"/>
                      <a:alpha val="60000"/>
                    </a:schemeClr>
                  </a:outerShdw>
                  <a:reflection blurRad="10000" stA="55000" endPos="48000" dist="500" dir="5400000" sy="-100000" algn="bl" rotWithShape="0"/>
                </a:effectLst>
              </a:rPr>
              <a:t>What About Other Arguments?  </a:t>
            </a:r>
            <a:r>
              <a:rPr lang="en-US" sz="3600" b="1" dirty="0">
                <a:ln>
                  <a:solidFill>
                    <a:srgbClr val="002060"/>
                  </a:solidFill>
                </a:ln>
                <a:solidFill>
                  <a:schemeClr val="accent1"/>
                </a:solidFill>
                <a:effectLst>
                  <a:glow rad="38100">
                    <a:srgbClr val="002060"/>
                  </a:glow>
                  <a:outerShdw blurRad="19685" dist="12700" dir="5400000" algn="tl" rotWithShape="0">
                    <a:schemeClr val="accent1">
                      <a:satMod val="130000"/>
                      <a:alpha val="60000"/>
                    </a:schemeClr>
                  </a:outerShdw>
                  <a:reflection blurRad="10000" stA="55000" endPos="48000" dist="500" dir="5400000" sy="-100000" algn="bl" rotWithShape="0"/>
                </a:effectLst>
              </a:rPr>
              <a:t>(</a:t>
            </a:r>
            <a:r>
              <a:rPr lang="en-US" sz="3600" b="1" dirty="0" err="1">
                <a:ln>
                  <a:solidFill>
                    <a:srgbClr val="002060"/>
                  </a:solidFill>
                </a:ln>
                <a:solidFill>
                  <a:schemeClr val="accent1"/>
                </a:solidFill>
                <a:effectLst>
                  <a:glow rad="38100">
                    <a:srgbClr val="002060"/>
                  </a:glow>
                  <a:outerShdw blurRad="19685" dist="12700" dir="5400000" algn="tl" rotWithShape="0">
                    <a:schemeClr val="accent1">
                      <a:satMod val="130000"/>
                      <a:alpha val="60000"/>
                    </a:schemeClr>
                  </a:outerShdw>
                  <a:reflection blurRad="10000" stA="55000" endPos="48000" dist="500" dir="5400000" sy="-100000" algn="bl" rotWithShape="0"/>
                </a:effectLst>
              </a:rPr>
              <a:t>con’t</a:t>
            </a:r>
            <a:r>
              <a:rPr lang="en-US" sz="3600" b="1" dirty="0">
                <a:ln>
                  <a:solidFill>
                    <a:srgbClr val="002060"/>
                  </a:solidFill>
                </a:ln>
                <a:solidFill>
                  <a:schemeClr val="accent1"/>
                </a:solidFill>
                <a:effectLst>
                  <a:glow rad="38100">
                    <a:srgbClr val="002060"/>
                  </a:glow>
                  <a:outerShdw blurRad="19685" dist="12700" dir="5400000" algn="tl" rotWithShape="0">
                    <a:schemeClr val="accent1">
                      <a:satMod val="130000"/>
                      <a:alpha val="60000"/>
                    </a:schemeClr>
                  </a:outerShdw>
                  <a:reflection blurRad="10000" stA="55000" endPos="48000" dist="500" dir="5400000" sy="-100000" algn="bl" rotWithShape="0"/>
                </a:effectLst>
              </a:rPr>
              <a:t>)</a:t>
            </a:r>
          </a:p>
        </p:txBody>
      </p:sp>
      <p:sp>
        <p:nvSpPr>
          <p:cNvPr id="4" name="TextBox 3"/>
          <p:cNvSpPr txBox="1"/>
          <p:nvPr/>
        </p:nvSpPr>
        <p:spPr>
          <a:xfrm>
            <a:off x="2014694" y="1592282"/>
            <a:ext cx="8119906" cy="4524315"/>
          </a:xfrm>
          <a:prstGeom prst="rect">
            <a:avLst/>
          </a:prstGeom>
          <a:solidFill>
            <a:schemeClr val="accent5">
              <a:alpha val="26000"/>
            </a:schemeClr>
          </a:solidFill>
          <a:ln w="76200"/>
          <a:scene3d>
            <a:camera prst="orthographicFront"/>
            <a:lightRig rig="threePt" dir="t"/>
          </a:scene3d>
          <a:sp3d>
            <a:bevelT/>
          </a:sp3d>
        </p:spPr>
        <p:style>
          <a:lnRef idx="3">
            <a:schemeClr val="lt1"/>
          </a:lnRef>
          <a:fillRef idx="1">
            <a:schemeClr val="accent5"/>
          </a:fillRef>
          <a:effectRef idx="1">
            <a:schemeClr val="accent5"/>
          </a:effectRef>
          <a:fontRef idx="minor">
            <a:schemeClr val="lt1"/>
          </a:fontRef>
        </p:style>
        <p:txBody>
          <a:bodyPr wrap="square" rtlCol="0">
            <a:spAutoFit/>
          </a:bodyPr>
          <a:lstStyle/>
          <a:p>
            <a:pPr marL="457200" indent="-457200">
              <a:lnSpc>
                <a:spcPct val="150000"/>
              </a:lnSpc>
              <a:buFont typeface="+mj-lt"/>
              <a:buAutoNum type="arabicPeriod" startAt="3"/>
            </a:pPr>
            <a:r>
              <a:rPr lang="en-US" sz="2400" b="1" dirty="0">
                <a:ln w="1905">
                  <a:solidFill>
                    <a:srgbClr val="002060"/>
                  </a:solidFill>
                </a:ln>
                <a:solidFill>
                  <a:schemeClr val="bg1"/>
                </a:solidFill>
                <a:effectLst>
                  <a:glow rad="76200">
                    <a:srgbClr val="002060"/>
                  </a:glow>
                  <a:innerShdw blurRad="69850" dist="43180" dir="5400000">
                    <a:srgbClr val="000000">
                      <a:alpha val="65000"/>
                    </a:srgbClr>
                  </a:innerShdw>
                </a:effectLst>
                <a:latin typeface="Arial" panose="020B0604020202020204" pitchFamily="34" charset="0"/>
                <a:cs typeface="Arial" panose="020B0604020202020204" pitchFamily="34" charset="0"/>
              </a:rPr>
              <a:t>Did the moon even have any phases?  </a:t>
            </a:r>
          </a:p>
          <a:p>
            <a:pPr marL="457200" indent="-457200">
              <a:lnSpc>
                <a:spcPct val="150000"/>
              </a:lnSpc>
              <a:buFont typeface="+mj-lt"/>
              <a:buAutoNum type="arabicPeriod" startAt="3"/>
            </a:pPr>
            <a:r>
              <a:rPr lang="en-US" sz="2400" b="1" dirty="0">
                <a:ln w="1905">
                  <a:solidFill>
                    <a:srgbClr val="002060"/>
                  </a:solidFill>
                </a:ln>
                <a:solidFill>
                  <a:schemeClr val="accent4">
                    <a:lumMod val="60000"/>
                    <a:lumOff val="40000"/>
                  </a:schemeClr>
                </a:solidFill>
                <a:effectLst>
                  <a:glow rad="76200">
                    <a:srgbClr val="002060"/>
                  </a:glow>
                  <a:innerShdw blurRad="69850" dist="43180" dir="5400000">
                    <a:srgbClr val="000000">
                      <a:alpha val="65000"/>
                    </a:srgbClr>
                  </a:innerShdw>
                </a:effectLst>
                <a:latin typeface="Arial" panose="020B0604020202020204" pitchFamily="34" charset="0"/>
                <a:cs typeface="Arial" panose="020B0604020202020204" pitchFamily="34" charset="0"/>
              </a:rPr>
              <a:t>How many people can give confirmation about how</a:t>
            </a:r>
            <a:br>
              <a:rPr lang="en-US" sz="2400" b="1" dirty="0">
                <a:ln w="1905">
                  <a:solidFill>
                    <a:srgbClr val="002060"/>
                  </a:solidFill>
                </a:ln>
                <a:solidFill>
                  <a:schemeClr val="accent4">
                    <a:lumMod val="60000"/>
                    <a:lumOff val="40000"/>
                  </a:schemeClr>
                </a:solidFill>
                <a:effectLst>
                  <a:glow rad="76200">
                    <a:srgbClr val="002060"/>
                  </a:glow>
                  <a:innerShdw blurRad="69850" dist="43180" dir="5400000">
                    <a:srgbClr val="000000">
                      <a:alpha val="65000"/>
                    </a:srgbClr>
                  </a:innerShdw>
                </a:effectLst>
                <a:latin typeface="Arial" panose="020B0604020202020204" pitchFamily="34" charset="0"/>
                <a:cs typeface="Arial" panose="020B0604020202020204" pitchFamily="34" charset="0"/>
              </a:rPr>
            </a:br>
            <a:r>
              <a:rPr lang="en-US" sz="2400" b="1" dirty="0">
                <a:ln w="1905">
                  <a:solidFill>
                    <a:srgbClr val="002060"/>
                  </a:solidFill>
                </a:ln>
                <a:solidFill>
                  <a:schemeClr val="accent4">
                    <a:lumMod val="60000"/>
                    <a:lumOff val="40000"/>
                  </a:schemeClr>
                </a:solidFill>
                <a:effectLst>
                  <a:glow rad="76200">
                    <a:srgbClr val="002060"/>
                  </a:glow>
                  <a:innerShdw blurRad="69850" dist="43180" dir="5400000">
                    <a:srgbClr val="000000">
                      <a:alpha val="65000"/>
                    </a:srgbClr>
                  </a:innerShdw>
                </a:effectLst>
                <a:latin typeface="Arial" panose="020B0604020202020204" pitchFamily="34" charset="0"/>
                <a:cs typeface="Arial" panose="020B0604020202020204" pitchFamily="34" charset="0"/>
              </a:rPr>
              <a:t>the festal month begins by using only Genesis 1?   </a:t>
            </a:r>
            <a:br>
              <a:rPr lang="en-US" sz="2400" b="1" dirty="0">
                <a:ln w="1905">
                  <a:solidFill>
                    <a:srgbClr val="002060"/>
                  </a:solidFill>
                </a:ln>
                <a:solidFill>
                  <a:schemeClr val="accent4">
                    <a:lumMod val="60000"/>
                    <a:lumOff val="40000"/>
                  </a:schemeClr>
                </a:solidFill>
                <a:effectLst>
                  <a:glow rad="76200">
                    <a:srgbClr val="002060"/>
                  </a:glow>
                  <a:innerShdw blurRad="69850" dist="43180" dir="5400000">
                    <a:srgbClr val="000000">
                      <a:alpha val="65000"/>
                    </a:srgbClr>
                  </a:innerShdw>
                </a:effectLst>
                <a:latin typeface="Arial" panose="020B0604020202020204" pitchFamily="34" charset="0"/>
                <a:cs typeface="Arial" panose="020B0604020202020204" pitchFamily="34" charset="0"/>
              </a:rPr>
            </a:br>
            <a:r>
              <a:rPr lang="en-US" sz="2400" b="1" dirty="0">
                <a:ln w="1905">
                  <a:solidFill>
                    <a:srgbClr val="002060"/>
                  </a:solidFill>
                </a:ln>
                <a:solidFill>
                  <a:schemeClr val="bg1"/>
                </a:solidFill>
                <a:effectLst>
                  <a:glow rad="76200">
                    <a:srgbClr val="002060"/>
                  </a:glow>
                  <a:innerShdw blurRad="69850" dist="43180" dir="5400000">
                    <a:srgbClr val="000000">
                      <a:alpha val="65000"/>
                    </a:srgbClr>
                  </a:innerShdw>
                </a:effectLst>
                <a:latin typeface="Arial" panose="020B0604020202020204" pitchFamily="34" charset="0"/>
                <a:cs typeface="Arial" panose="020B0604020202020204" pitchFamily="34" charset="0"/>
              </a:rPr>
              <a:t>Do they know there are 2 types of months beginning in the first week of creation?</a:t>
            </a:r>
          </a:p>
          <a:p>
            <a:pPr marL="457200" indent="-457200">
              <a:lnSpc>
                <a:spcPct val="150000"/>
              </a:lnSpc>
              <a:buFont typeface="+mj-lt"/>
              <a:buAutoNum type="arabicPeriod" startAt="3"/>
            </a:pPr>
            <a:r>
              <a:rPr lang="en-US" sz="2400" b="1" dirty="0">
                <a:ln w="1905">
                  <a:solidFill>
                    <a:srgbClr val="002060"/>
                  </a:solidFill>
                </a:ln>
                <a:solidFill>
                  <a:schemeClr val="bg1"/>
                </a:solidFill>
                <a:effectLst>
                  <a:glow rad="76200">
                    <a:srgbClr val="002060"/>
                  </a:glow>
                  <a:innerShdw blurRad="69850" dist="43180" dir="5400000">
                    <a:srgbClr val="000000">
                      <a:alpha val="65000"/>
                    </a:srgbClr>
                  </a:innerShdw>
                </a:effectLst>
                <a:latin typeface="Arial" panose="020B0604020202020204" pitchFamily="34" charset="0"/>
                <a:cs typeface="Arial" panose="020B0604020202020204" pitchFamily="34" charset="0"/>
              </a:rPr>
              <a:t>Or, do most of them default to Exodus 12 and the idea of a full moon on the 14</a:t>
            </a:r>
            <a:r>
              <a:rPr lang="en-US" sz="2400" b="1" baseline="30000" dirty="0">
                <a:ln w="1905">
                  <a:solidFill>
                    <a:srgbClr val="002060"/>
                  </a:solidFill>
                </a:ln>
                <a:solidFill>
                  <a:schemeClr val="bg1"/>
                </a:solidFill>
                <a:effectLst>
                  <a:glow rad="76200">
                    <a:srgbClr val="002060"/>
                  </a:glow>
                  <a:innerShdw blurRad="69850" dist="43180" dir="5400000">
                    <a:srgbClr val="000000">
                      <a:alpha val="65000"/>
                    </a:srgbClr>
                  </a:innerShdw>
                </a:effectLst>
                <a:latin typeface="Arial" panose="020B0604020202020204" pitchFamily="34" charset="0"/>
                <a:cs typeface="Arial" panose="020B0604020202020204" pitchFamily="34" charset="0"/>
              </a:rPr>
              <a:t>th</a:t>
            </a:r>
            <a:r>
              <a:rPr lang="en-US" sz="2400" b="1" dirty="0">
                <a:ln w="1905">
                  <a:solidFill>
                    <a:srgbClr val="002060"/>
                  </a:solidFill>
                </a:ln>
                <a:solidFill>
                  <a:schemeClr val="bg1"/>
                </a:solidFill>
                <a:effectLst>
                  <a:glow rad="76200">
                    <a:srgbClr val="002060"/>
                  </a:glow>
                  <a:innerShdw blurRad="69850" dist="43180" dir="5400000">
                    <a:srgbClr val="000000">
                      <a:alpha val="65000"/>
                    </a:srgbClr>
                  </a:innerShdw>
                </a:effectLst>
                <a:latin typeface="Arial" panose="020B0604020202020204" pitchFamily="34" charset="0"/>
                <a:cs typeface="Arial" panose="020B0604020202020204" pitchFamily="34" charset="0"/>
              </a:rPr>
              <a:t> day to prove the </a:t>
            </a:r>
            <a:br>
              <a:rPr lang="en-US" sz="2400" b="1" dirty="0">
                <a:ln w="1905">
                  <a:solidFill>
                    <a:srgbClr val="002060"/>
                  </a:solidFill>
                </a:ln>
                <a:solidFill>
                  <a:schemeClr val="bg1"/>
                </a:solidFill>
                <a:effectLst>
                  <a:glow rad="76200">
                    <a:srgbClr val="002060"/>
                  </a:glow>
                  <a:innerShdw blurRad="69850" dist="43180" dir="5400000">
                    <a:srgbClr val="000000">
                      <a:alpha val="65000"/>
                    </a:srgbClr>
                  </a:innerShdw>
                </a:effectLst>
                <a:latin typeface="Arial" panose="020B0604020202020204" pitchFamily="34" charset="0"/>
                <a:cs typeface="Arial" panose="020B0604020202020204" pitchFamily="34" charset="0"/>
              </a:rPr>
            </a:br>
            <a:r>
              <a:rPr lang="en-US" sz="2400" b="1" dirty="0">
                <a:ln w="1905">
                  <a:solidFill>
                    <a:srgbClr val="002060"/>
                  </a:solidFill>
                </a:ln>
                <a:solidFill>
                  <a:schemeClr val="bg1"/>
                </a:solidFill>
                <a:effectLst>
                  <a:glow rad="76200">
                    <a:srgbClr val="002060"/>
                  </a:glow>
                  <a:innerShdw blurRad="69850" dist="43180" dir="5400000">
                    <a:srgbClr val="000000">
                      <a:alpha val="65000"/>
                    </a:srgbClr>
                  </a:innerShdw>
                </a:effectLst>
                <a:latin typeface="Arial" panose="020B0604020202020204" pitchFamily="34" charset="0"/>
                <a:cs typeface="Arial" panose="020B0604020202020204" pitchFamily="34" charset="0"/>
              </a:rPr>
              <a:t>1</a:t>
            </a:r>
            <a:r>
              <a:rPr lang="en-US" sz="2400" b="1" baseline="30000" dirty="0">
                <a:ln w="1905">
                  <a:solidFill>
                    <a:srgbClr val="002060"/>
                  </a:solidFill>
                </a:ln>
                <a:solidFill>
                  <a:schemeClr val="bg1"/>
                </a:solidFill>
                <a:effectLst>
                  <a:glow rad="76200">
                    <a:srgbClr val="002060"/>
                  </a:glow>
                  <a:innerShdw blurRad="69850" dist="43180" dir="5400000">
                    <a:srgbClr val="000000">
                      <a:alpha val="65000"/>
                    </a:srgbClr>
                  </a:innerShdw>
                </a:effectLst>
                <a:latin typeface="Arial" panose="020B0604020202020204" pitchFamily="34" charset="0"/>
                <a:cs typeface="Arial" panose="020B0604020202020204" pitchFamily="34" charset="0"/>
              </a:rPr>
              <a:t>st</a:t>
            </a:r>
            <a:r>
              <a:rPr lang="en-US" sz="2400" b="1" dirty="0">
                <a:ln w="1905">
                  <a:solidFill>
                    <a:srgbClr val="002060"/>
                  </a:solidFill>
                </a:ln>
                <a:solidFill>
                  <a:schemeClr val="bg1"/>
                </a:solidFill>
                <a:effectLst>
                  <a:glow rad="76200">
                    <a:srgbClr val="002060"/>
                  </a:glow>
                  <a:innerShdw blurRad="69850" dist="43180" dir="5400000">
                    <a:srgbClr val="000000">
                      <a:alpha val="65000"/>
                    </a:srgbClr>
                  </a:innerShdw>
                </a:effectLst>
                <a:latin typeface="Arial" panose="020B0604020202020204" pitchFamily="34" charset="0"/>
                <a:cs typeface="Arial" panose="020B0604020202020204" pitchFamily="34" charset="0"/>
              </a:rPr>
              <a:t> festal month began with the moon?  </a:t>
            </a:r>
          </a:p>
        </p:txBody>
      </p:sp>
      <p:sp>
        <p:nvSpPr>
          <p:cNvPr id="6" name="Slide Number Placeholder 1"/>
          <p:cNvSpPr>
            <a:spLocks noGrp="1"/>
          </p:cNvSpPr>
          <p:nvPr>
            <p:ph type="sldNum" sz="quarter" idx="12"/>
          </p:nvPr>
        </p:nvSpPr>
        <p:spPr>
          <a:xfrm>
            <a:off x="11315700" y="6416675"/>
            <a:ext cx="723900" cy="441325"/>
          </a:xfrm>
        </p:spPr>
        <p:txBody>
          <a:bodyPr/>
          <a:lstStyle/>
          <a:p>
            <a:fld id="{AA4C6552-42F6-43F2-A3FB-E92E8C09004E}" type="slidenum">
              <a:rPr lang="en-US" sz="1600" smtClean="0">
                <a:solidFill>
                  <a:schemeClr val="bg1"/>
                </a:solidFill>
              </a:rPr>
              <a:pPr/>
              <a:t>65</a:t>
            </a:fld>
            <a:endParaRPr lang="en-US" dirty="0">
              <a:solidFill>
                <a:schemeClr val="bg1"/>
              </a:solidFill>
            </a:endParaRPr>
          </a:p>
        </p:txBody>
      </p:sp>
    </p:spTree>
    <p:extLst>
      <p:ext uri="{BB962C8B-B14F-4D97-AF65-F5344CB8AC3E}">
        <p14:creationId xmlns:p14="http://schemas.microsoft.com/office/powerpoint/2010/main" val="23873045"/>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2590800" y="153776"/>
            <a:ext cx="8420100" cy="769441"/>
          </a:xfrm>
          <a:prstGeom prst="rect">
            <a:avLst/>
          </a:prstGeom>
          <a:noFill/>
        </p:spPr>
        <p:txBody>
          <a:bodyPr wrap="squar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4400" b="1" cap="all" dirty="0">
                <a:ln/>
                <a:solidFill>
                  <a:schemeClr val="accent1"/>
                </a:solidFill>
                <a:effectLst>
                  <a:glow rad="139700">
                    <a:srgbClr val="002060">
                      <a:alpha val="64000"/>
                    </a:srgbClr>
                  </a:glow>
                  <a:outerShdw blurRad="19685" dist="12700" dir="5400000" algn="tl" rotWithShape="0">
                    <a:schemeClr val="accent1">
                      <a:satMod val="130000"/>
                      <a:alpha val="60000"/>
                    </a:schemeClr>
                  </a:outerShdw>
                  <a:reflection blurRad="10000" stA="55000" endPos="48000" dist="500" dir="5400000" sy="-100000" algn="bl" rotWithShape="0"/>
                </a:effectLst>
              </a:rPr>
              <a:t>It’s The Same Old Argument!</a:t>
            </a:r>
          </a:p>
        </p:txBody>
      </p:sp>
      <p:sp>
        <p:nvSpPr>
          <p:cNvPr id="4" name="TextBox 3"/>
          <p:cNvSpPr txBox="1"/>
          <p:nvPr/>
        </p:nvSpPr>
        <p:spPr>
          <a:xfrm>
            <a:off x="533400" y="1447800"/>
            <a:ext cx="5486399" cy="3754874"/>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scene3d>
            <a:camera prst="orthographicFront"/>
            <a:lightRig rig="threePt" dir="t"/>
          </a:scene3d>
          <a:sp3d>
            <a:bevelT w="152400" h="50800" prst="softRound"/>
          </a:sp3d>
        </p:spPr>
        <p:style>
          <a:lnRef idx="3">
            <a:schemeClr val="lt1"/>
          </a:lnRef>
          <a:fillRef idx="1">
            <a:schemeClr val="accent2"/>
          </a:fillRef>
          <a:effectRef idx="1">
            <a:schemeClr val="accent2"/>
          </a:effectRef>
          <a:fontRef idx="minor">
            <a:schemeClr val="lt1"/>
          </a:fontRef>
        </p:style>
        <p:txBody>
          <a:bodyPr wrap="square" rtlCol="0">
            <a:spAutoFit/>
            <a:sp3d extrusionH="57150">
              <a:bevelT w="38100" h="38100"/>
            </a:sp3d>
          </a:bodyPr>
          <a:lstStyle/>
          <a:p>
            <a:pPr algn="ctr"/>
            <a:r>
              <a:rPr lang="en-US" sz="2800" b="1" dirty="0">
                <a:solidFill>
                  <a:srgbClr val="0070C0"/>
                </a:solidFill>
                <a:latin typeface="Arial" panose="020B0604020202020204" pitchFamily="34" charset="0"/>
                <a:cs typeface="Arial" panose="020B0604020202020204" pitchFamily="34" charset="0"/>
              </a:rPr>
              <a:t>Most say Exodus 12 supports the 14</a:t>
            </a:r>
            <a:r>
              <a:rPr lang="en-US" sz="2800" b="1" baseline="30000" dirty="0">
                <a:solidFill>
                  <a:srgbClr val="0070C0"/>
                </a:solidFill>
                <a:latin typeface="Arial" panose="020B0604020202020204" pitchFamily="34" charset="0"/>
                <a:cs typeface="Arial" panose="020B0604020202020204" pitchFamily="34" charset="0"/>
              </a:rPr>
              <a:t>th</a:t>
            </a:r>
            <a:r>
              <a:rPr lang="en-US" sz="2800" b="1" dirty="0">
                <a:solidFill>
                  <a:srgbClr val="0070C0"/>
                </a:solidFill>
                <a:latin typeface="Arial" panose="020B0604020202020204" pitchFamily="34" charset="0"/>
                <a:cs typeface="Arial" panose="020B0604020202020204" pitchFamily="34" charset="0"/>
              </a:rPr>
              <a:t> day as having a </a:t>
            </a:r>
            <a:br>
              <a:rPr lang="en-US" sz="2800" b="1" dirty="0">
                <a:solidFill>
                  <a:srgbClr val="0070C0"/>
                </a:solidFill>
                <a:latin typeface="Arial" panose="020B0604020202020204" pitchFamily="34" charset="0"/>
                <a:cs typeface="Arial" panose="020B0604020202020204" pitchFamily="34" charset="0"/>
              </a:rPr>
            </a:br>
            <a:r>
              <a:rPr lang="en-US" sz="2800" b="1" dirty="0">
                <a:solidFill>
                  <a:srgbClr val="0070C0"/>
                </a:solidFill>
                <a:latin typeface="Arial" panose="020B0604020202020204" pitchFamily="34" charset="0"/>
                <a:cs typeface="Arial" panose="020B0604020202020204" pitchFamily="34" charset="0"/>
              </a:rPr>
              <a:t>full moon for Passover </a:t>
            </a:r>
            <a:br>
              <a:rPr lang="en-US" sz="2800" b="1" dirty="0">
                <a:solidFill>
                  <a:srgbClr val="0070C0"/>
                </a:solidFill>
                <a:latin typeface="Arial" panose="020B0604020202020204" pitchFamily="34" charset="0"/>
                <a:cs typeface="Arial" panose="020B0604020202020204" pitchFamily="34" charset="0"/>
              </a:rPr>
            </a:br>
            <a:r>
              <a:rPr lang="en-US" sz="2800" b="1" dirty="0">
                <a:solidFill>
                  <a:srgbClr val="0070C0"/>
                </a:solidFill>
                <a:latin typeface="Arial" panose="020B0604020202020204" pitchFamily="34" charset="0"/>
                <a:cs typeface="Arial" panose="020B0604020202020204" pitchFamily="34" charset="0"/>
              </a:rPr>
              <a:t>in the month of Abib, </a:t>
            </a:r>
            <a:br>
              <a:rPr lang="en-US" sz="2800" b="1" dirty="0">
                <a:solidFill>
                  <a:srgbClr val="0070C0"/>
                </a:solidFill>
                <a:latin typeface="Arial" panose="020B0604020202020204" pitchFamily="34" charset="0"/>
                <a:cs typeface="Arial" panose="020B0604020202020204" pitchFamily="34" charset="0"/>
              </a:rPr>
            </a:br>
            <a:r>
              <a:rPr lang="en-US" sz="2800" b="1" dirty="0">
                <a:solidFill>
                  <a:srgbClr val="0070C0"/>
                </a:solidFill>
                <a:latin typeface="Arial" panose="020B0604020202020204" pitchFamily="34" charset="0"/>
                <a:cs typeface="Arial" panose="020B0604020202020204" pitchFamily="34" charset="0"/>
              </a:rPr>
              <a:t>so … the 1</a:t>
            </a:r>
            <a:r>
              <a:rPr lang="en-US" sz="2800" b="1" baseline="30000" dirty="0">
                <a:solidFill>
                  <a:srgbClr val="0070C0"/>
                </a:solidFill>
                <a:latin typeface="Arial" panose="020B0604020202020204" pitchFamily="34" charset="0"/>
                <a:cs typeface="Arial" panose="020B0604020202020204" pitchFamily="34" charset="0"/>
              </a:rPr>
              <a:t>st</a:t>
            </a:r>
            <a:r>
              <a:rPr lang="en-US" sz="2800" b="1" dirty="0">
                <a:solidFill>
                  <a:srgbClr val="0070C0"/>
                </a:solidFill>
                <a:latin typeface="Arial" panose="020B0604020202020204" pitchFamily="34" charset="0"/>
                <a:cs typeface="Arial" panose="020B0604020202020204" pitchFamily="34" charset="0"/>
              </a:rPr>
              <a:t> day must be </a:t>
            </a:r>
            <a:br>
              <a:rPr lang="en-US" sz="2800" b="1" dirty="0">
                <a:solidFill>
                  <a:srgbClr val="0070C0"/>
                </a:solidFill>
                <a:latin typeface="Arial" panose="020B0604020202020204" pitchFamily="34" charset="0"/>
                <a:cs typeface="Arial" panose="020B0604020202020204" pitchFamily="34" charset="0"/>
              </a:rPr>
            </a:br>
            <a:r>
              <a:rPr lang="en-US" sz="2800" b="1" dirty="0">
                <a:solidFill>
                  <a:srgbClr val="0070C0"/>
                </a:solidFill>
                <a:latin typeface="Arial" panose="020B0604020202020204" pitchFamily="34" charset="0"/>
                <a:cs typeface="Arial" panose="020B0604020202020204" pitchFamily="34" charset="0"/>
              </a:rPr>
              <a:t>the new moon.  HOW? </a:t>
            </a:r>
          </a:p>
          <a:p>
            <a:pPr algn="ctr"/>
            <a:r>
              <a:rPr lang="en-US" sz="1400" b="1" dirty="0">
                <a:solidFill>
                  <a:srgbClr val="0070C0"/>
                </a:solidFill>
                <a:latin typeface="Arial" panose="020B0604020202020204" pitchFamily="34" charset="0"/>
                <a:cs typeface="Arial" panose="020B0604020202020204" pitchFamily="34" charset="0"/>
              </a:rPr>
              <a:t> </a:t>
            </a:r>
            <a:br>
              <a:rPr lang="en-US" sz="2800" b="1" dirty="0">
                <a:solidFill>
                  <a:srgbClr val="0070C0"/>
                </a:solidFill>
                <a:latin typeface="Arial" panose="020B0604020202020204" pitchFamily="34" charset="0"/>
                <a:cs typeface="Arial" panose="020B0604020202020204" pitchFamily="34" charset="0"/>
              </a:rPr>
            </a:br>
            <a:r>
              <a:rPr lang="en-US" sz="2800" b="1" dirty="0">
                <a:solidFill>
                  <a:srgbClr val="0070C0"/>
                </a:solidFill>
                <a:latin typeface="Arial" panose="020B0604020202020204" pitchFamily="34" charset="0"/>
                <a:cs typeface="Arial" panose="020B0604020202020204" pitchFamily="34" charset="0"/>
              </a:rPr>
              <a:t>Where’s the Scriptural </a:t>
            </a:r>
            <a:br>
              <a:rPr lang="en-US" sz="2800" b="1" dirty="0">
                <a:solidFill>
                  <a:srgbClr val="0070C0"/>
                </a:solidFill>
                <a:latin typeface="Arial" panose="020B0604020202020204" pitchFamily="34" charset="0"/>
                <a:cs typeface="Arial" panose="020B0604020202020204" pitchFamily="34" charset="0"/>
              </a:rPr>
            </a:br>
            <a:r>
              <a:rPr lang="en-US" sz="2800" b="1" dirty="0">
                <a:solidFill>
                  <a:srgbClr val="0070C0"/>
                </a:solidFill>
                <a:latin typeface="Arial" panose="020B0604020202020204" pitchFamily="34" charset="0"/>
                <a:cs typeface="Arial" panose="020B0604020202020204" pitchFamily="34" charset="0"/>
              </a:rPr>
              <a:t>proof for this?</a:t>
            </a:r>
            <a:endParaRPr lang="en-US" sz="2400" b="1" dirty="0">
              <a:solidFill>
                <a:srgbClr val="0070C0"/>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5"/>
          <a:stretch>
            <a:fillRect/>
          </a:stretch>
        </p:blipFill>
        <p:spPr>
          <a:xfrm>
            <a:off x="604779" y="5638800"/>
            <a:ext cx="7267062" cy="780356"/>
          </a:xfrm>
          <a:prstGeom prst="rect">
            <a:avLst/>
          </a:prstGeom>
          <a:ln w="76200">
            <a:solidFill>
              <a:schemeClr val="accent4">
                <a:lumMod val="20000"/>
                <a:lumOff val="80000"/>
              </a:schemeClr>
            </a:solidFill>
          </a:ln>
          <a:scene3d>
            <a:camera prst="orthographicFront"/>
            <a:lightRig rig="threePt" dir="t"/>
          </a:scene3d>
          <a:sp3d>
            <a:bevelT/>
          </a:sp3d>
        </p:spPr>
      </p:pic>
      <p:sp>
        <p:nvSpPr>
          <p:cNvPr id="7" name="Slide Number Placeholder 1"/>
          <p:cNvSpPr>
            <a:spLocks noGrp="1"/>
          </p:cNvSpPr>
          <p:nvPr>
            <p:ph type="sldNum" sz="quarter" idx="12"/>
          </p:nvPr>
        </p:nvSpPr>
        <p:spPr>
          <a:xfrm>
            <a:off x="11201400" y="6324600"/>
            <a:ext cx="838200" cy="517525"/>
          </a:xfrm>
        </p:spPr>
        <p:txBody>
          <a:bodyPr/>
          <a:lstStyle/>
          <a:p>
            <a:fld id="{AA4C6552-42F6-43F2-A3FB-E92E8C09004E}" type="slidenum">
              <a:rPr lang="en-US" sz="1600" smtClean="0">
                <a:solidFill>
                  <a:schemeClr val="bg1"/>
                </a:solidFill>
              </a:rPr>
              <a:pPr/>
              <a:t>66</a:t>
            </a:fld>
            <a:endParaRPr lang="en-US" dirty="0">
              <a:solidFill>
                <a:schemeClr val="bg1"/>
              </a:solidFill>
            </a:endParaRPr>
          </a:p>
        </p:txBody>
      </p:sp>
    </p:spTree>
    <p:extLst>
      <p:ext uri="{BB962C8B-B14F-4D97-AF65-F5344CB8AC3E}">
        <p14:creationId xmlns:p14="http://schemas.microsoft.com/office/powerpoint/2010/main" val="3404959469"/>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381000" y="-5179"/>
            <a:ext cx="7086600" cy="1938992"/>
          </a:xfrm>
          <a:prstGeom prst="rect">
            <a:avLst/>
          </a:prstGeom>
          <a:noFill/>
        </p:spPr>
        <p:txBody>
          <a:bodyPr wrap="square" rtlCol="0">
            <a:spAutoFit/>
            <a:scene3d>
              <a:camera prst="orthographicFront"/>
              <a:lightRig rig="threePt" dir="t"/>
            </a:scene3d>
            <a:sp3d extrusionH="57150">
              <a:bevelT h="25400" prst="softRound"/>
            </a:sp3d>
          </a:bodyPr>
          <a:lstStyle/>
          <a:p>
            <a:pPr algn="ctr"/>
            <a:r>
              <a:rPr lang="en-US" sz="6000" b="1" dirty="0">
                <a:ln w="9000" cmpd="sng">
                  <a:solidFill>
                    <a:schemeClr val="accent4">
                      <a:shade val="50000"/>
                      <a:satMod val="120000"/>
                    </a:schemeClr>
                  </a:solidFill>
                  <a:prstDash val="solid"/>
                </a:ln>
                <a:solidFill>
                  <a:srgbClr val="FFFF00"/>
                </a:solidFill>
                <a:effectLst>
                  <a:reflection blurRad="12700" stA="28000" endPos="45000" dist="1000" dir="5400000" sy="-100000" algn="bl" rotWithShape="0"/>
                </a:effectLst>
                <a:latin typeface="Magneto" pitchFamily="82" charset="0"/>
              </a:rPr>
              <a:t>What</a:t>
            </a:r>
            <a:r>
              <a:rPr lang="en-US" sz="6000" b="1" dirty="0">
                <a:ln w="9000" cmpd="sng">
                  <a:solidFill>
                    <a:schemeClr val="accent4">
                      <a:shade val="50000"/>
                      <a:satMod val="120000"/>
                    </a:schemeClr>
                  </a:solidFill>
                  <a:prstDash val="solid"/>
                </a:ln>
                <a:solidFill>
                  <a:srgbClr val="FDEDCB"/>
                </a:solidFill>
                <a:effectLst>
                  <a:reflection blurRad="12700" stA="28000" endPos="45000" dist="1000" dir="5400000" sy="-100000" algn="bl" rotWithShape="0"/>
                </a:effectLst>
                <a:latin typeface="Magneto" pitchFamily="82" charset="0"/>
              </a:rPr>
              <a:t> </a:t>
            </a:r>
            <a:r>
              <a:rPr lang="en-US" sz="6000" b="1" dirty="0">
                <a:ln w="9000" cmpd="sng">
                  <a:solidFill>
                    <a:schemeClr val="accent4">
                      <a:shade val="50000"/>
                      <a:satMod val="120000"/>
                    </a:schemeClr>
                  </a:solidFill>
                  <a:prstDash val="solid"/>
                </a:ln>
                <a:solidFill>
                  <a:srgbClr val="FFFF00"/>
                </a:solidFill>
                <a:effectLst>
                  <a:reflection blurRad="12700" stA="28000" endPos="45000" dist="1000" dir="5400000" sy="-100000" algn="bl" rotWithShape="0"/>
                </a:effectLst>
                <a:latin typeface="Magneto" pitchFamily="82" charset="0"/>
              </a:rPr>
              <a:t>about this thought?</a:t>
            </a:r>
          </a:p>
        </p:txBody>
      </p:sp>
      <p:sp>
        <p:nvSpPr>
          <p:cNvPr id="5" name="TextBox 4"/>
          <p:cNvSpPr txBox="1"/>
          <p:nvPr/>
        </p:nvSpPr>
        <p:spPr>
          <a:xfrm>
            <a:off x="-152400" y="1747421"/>
            <a:ext cx="6874397" cy="4524315"/>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4800" b="1" dirty="0">
                <a:solidFill>
                  <a:srgbClr val="FDEDCB"/>
                </a:solidFill>
              </a:rPr>
              <a:t>There’s no need to </a:t>
            </a:r>
            <a:br>
              <a:rPr lang="en-US" sz="4800" b="1" dirty="0">
                <a:solidFill>
                  <a:srgbClr val="FDEDCB"/>
                </a:solidFill>
              </a:rPr>
            </a:br>
            <a:r>
              <a:rPr lang="en-US" sz="4800" b="1" dirty="0">
                <a:solidFill>
                  <a:srgbClr val="FDEDCB"/>
                </a:solidFill>
              </a:rPr>
              <a:t>look for a full moon at Passover, because the moon has nothing to do with ushering in the </a:t>
            </a:r>
            <a:br>
              <a:rPr lang="en-US" sz="4800" b="1" dirty="0">
                <a:solidFill>
                  <a:srgbClr val="FDEDCB"/>
                </a:solidFill>
              </a:rPr>
            </a:br>
            <a:r>
              <a:rPr lang="en-US" sz="4800" b="1" dirty="0">
                <a:solidFill>
                  <a:srgbClr val="FDEDCB"/>
                </a:solidFill>
              </a:rPr>
              <a:t>festal months anyway!</a:t>
            </a:r>
          </a:p>
        </p:txBody>
      </p:sp>
      <p:sp>
        <p:nvSpPr>
          <p:cNvPr id="7" name="Slide Number Placeholder 1"/>
          <p:cNvSpPr txBox="1">
            <a:spLocks/>
          </p:cNvSpPr>
          <p:nvPr/>
        </p:nvSpPr>
        <p:spPr>
          <a:xfrm>
            <a:off x="11582400" y="6416675"/>
            <a:ext cx="533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A4C6552-42F6-43F2-A3FB-E92E8C09004E}" type="slidenum">
              <a:rPr lang="en-US" sz="1600" smtClean="0">
                <a:solidFill>
                  <a:schemeClr val="bg1"/>
                </a:solidFill>
              </a:rPr>
              <a:pPr/>
              <a:t>67</a:t>
            </a:fld>
            <a:endParaRPr lang="en-US" dirty="0">
              <a:solidFill>
                <a:schemeClr val="bg1"/>
              </a:solidFill>
            </a:endParaRPr>
          </a:p>
        </p:txBody>
      </p:sp>
      <p:sp>
        <p:nvSpPr>
          <p:cNvPr id="9" name="&quot;No&quot; Symbol 8"/>
          <p:cNvSpPr/>
          <p:nvPr/>
        </p:nvSpPr>
        <p:spPr>
          <a:xfrm>
            <a:off x="6288740" y="1219200"/>
            <a:ext cx="3052480" cy="2974974"/>
          </a:xfrm>
          <a:prstGeom prst="noSmoking">
            <a:avLst>
              <a:gd name="adj" fmla="val 13946"/>
            </a:avLst>
          </a:prstGeom>
          <a:solidFill>
            <a:srgbClr val="FF0000">
              <a:alpha val="54000"/>
            </a:srgbClr>
          </a:solidFill>
          <a:ln w="38100">
            <a:solidFill>
              <a:srgbClr val="00206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824523324"/>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par>
                          <p:cTn id="8" fill="hold">
                            <p:stCondLst>
                              <p:cond delay="3000"/>
                            </p:stCondLst>
                            <p:childTnLst>
                              <p:par>
                                <p:cTn id="9" presetID="21" presetClass="entr" presetSubtype="1" fill="hold" grpId="0" nodeType="afterEffect">
                                  <p:stCondLst>
                                    <p:cond delay="1000"/>
                                  </p:stCondLst>
                                  <p:childTnLst>
                                    <p:set>
                                      <p:cBhvr>
                                        <p:cTn id="10" dur="1" fill="hold">
                                          <p:stCondLst>
                                            <p:cond delay="0"/>
                                          </p:stCondLst>
                                        </p:cTn>
                                        <p:tgtEl>
                                          <p:spTgt spid="9"/>
                                        </p:tgtEl>
                                        <p:attrNameLst>
                                          <p:attrName>style.visibility</p:attrName>
                                        </p:attrNameLst>
                                      </p:cBhvr>
                                      <p:to>
                                        <p:strVal val="visible"/>
                                      </p:to>
                                    </p:set>
                                    <p:animEffect transition="in" filter="wheel(1)">
                                      <p:cBhvr>
                                        <p:cTn id="11"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Lst>
  </p:timing>
</p:sld>
</file>

<file path=ppt/slides/slide6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353800" y="6477000"/>
            <a:ext cx="838200" cy="304800"/>
          </a:xfrm>
        </p:spPr>
        <p:txBody>
          <a:bodyPr>
            <a:noAutofit/>
          </a:bodyPr>
          <a:lstStyle/>
          <a:p>
            <a:fld id="{AA4C6552-42F6-43F2-A3FB-E92E8C09004E}" type="slidenum">
              <a:rPr lang="en-US" sz="1600" b="0" smtClean="0">
                <a:solidFill>
                  <a:schemeClr val="bg1"/>
                </a:solidFill>
              </a:rPr>
              <a:pPr/>
              <a:t>68</a:t>
            </a:fld>
            <a:endParaRPr lang="en-US" sz="2000" b="0" dirty="0">
              <a:solidFill>
                <a:schemeClr val="bg1"/>
              </a:solidFill>
            </a:endParaRPr>
          </a:p>
        </p:txBody>
      </p:sp>
      <p:sp>
        <p:nvSpPr>
          <p:cNvPr id="6" name="Content Placeholder 3"/>
          <p:cNvSpPr>
            <a:spLocks noGrp="1"/>
          </p:cNvSpPr>
          <p:nvPr>
            <p:ph sz="quarter" idx="1"/>
          </p:nvPr>
        </p:nvSpPr>
        <p:spPr>
          <a:xfrm>
            <a:off x="2057400" y="3276600"/>
            <a:ext cx="9906000" cy="3276600"/>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lvl="0" indent="0" algn="ctr">
              <a:buNone/>
            </a:pPr>
            <a:r>
              <a:rPr lang="en-US" sz="4000" b="1" dirty="0">
                <a:ln w="11430"/>
                <a:solidFill>
                  <a:schemeClr val="bg1"/>
                </a:solidFill>
                <a:effectLst>
                  <a:outerShdw blurRad="50800" dist="39000" dir="5460000" algn="tl">
                    <a:srgbClr val="000000">
                      <a:alpha val="38000"/>
                    </a:srgbClr>
                  </a:outerShdw>
                </a:effectLst>
                <a:latin typeface="Bradley Hand ITC" pitchFamily="66" charset="0"/>
              </a:rPr>
              <a:t>If the </a:t>
            </a:r>
            <a:r>
              <a:rPr lang="en-US" sz="4000" b="1" dirty="0">
                <a:ln w="11430"/>
                <a:solidFill>
                  <a:schemeClr val="bg1"/>
                </a:solidFill>
                <a:effectLst>
                  <a:outerShdw blurRad="38100" dist="38100" dir="2700000" algn="tl">
                    <a:srgbClr val="000000">
                      <a:alpha val="43137"/>
                    </a:srgbClr>
                  </a:outerShdw>
                </a:effectLst>
                <a:latin typeface="Bradley Hand ITC" pitchFamily="66" charset="0"/>
              </a:rPr>
              <a:t>Passover</a:t>
            </a:r>
            <a:r>
              <a:rPr lang="en-US" sz="4000" b="1" dirty="0">
                <a:ln w="11430"/>
                <a:solidFill>
                  <a:schemeClr val="bg1"/>
                </a:solidFill>
                <a:effectLst>
                  <a:outerShdw blurRad="50800" dist="39000" dir="5460000" algn="tl">
                    <a:srgbClr val="000000">
                      <a:alpha val="38000"/>
                    </a:srgbClr>
                  </a:outerShdw>
                </a:effectLst>
                <a:latin typeface="Bradley Hand ITC" pitchFamily="66" charset="0"/>
              </a:rPr>
              <a:t> of Exodus 12 had a bright </a:t>
            </a:r>
            <a:br>
              <a:rPr lang="en-US" sz="4000" b="1" dirty="0">
                <a:ln w="11430"/>
                <a:solidFill>
                  <a:schemeClr val="bg1"/>
                </a:solidFill>
                <a:effectLst>
                  <a:outerShdw blurRad="50800" dist="39000" dir="5460000" algn="tl">
                    <a:srgbClr val="000000">
                      <a:alpha val="38000"/>
                    </a:srgbClr>
                  </a:outerShdw>
                </a:effectLst>
                <a:latin typeface="Bradley Hand ITC" pitchFamily="66" charset="0"/>
              </a:rPr>
            </a:br>
            <a:r>
              <a:rPr lang="en-US" sz="4000" b="1" dirty="0">
                <a:ln w="11430"/>
                <a:solidFill>
                  <a:schemeClr val="bg1"/>
                </a:solidFill>
                <a:effectLst>
                  <a:outerShdw blurRad="50800" dist="39000" dir="5460000" algn="tl">
                    <a:srgbClr val="000000">
                      <a:alpha val="38000"/>
                    </a:srgbClr>
                  </a:outerShdw>
                </a:effectLst>
                <a:latin typeface="Bradley Hand ITC" pitchFamily="66" charset="0"/>
              </a:rPr>
              <a:t>full moon, then why did the people </a:t>
            </a:r>
            <a:br>
              <a:rPr lang="en-US" sz="4000" b="1" dirty="0">
                <a:ln w="11430"/>
                <a:solidFill>
                  <a:schemeClr val="bg1"/>
                </a:solidFill>
                <a:effectLst>
                  <a:outerShdw blurRad="50800" dist="39000" dir="5460000" algn="tl">
                    <a:srgbClr val="000000">
                      <a:alpha val="38000"/>
                    </a:srgbClr>
                  </a:outerShdw>
                </a:effectLst>
                <a:latin typeface="Bradley Hand ITC" pitchFamily="66" charset="0"/>
              </a:rPr>
            </a:br>
            <a:r>
              <a:rPr lang="en-US" sz="4000" b="1" dirty="0">
                <a:ln w="11430"/>
                <a:solidFill>
                  <a:schemeClr val="bg1"/>
                </a:solidFill>
                <a:effectLst>
                  <a:outerShdw blurRad="50800" dist="39000" dir="5460000" algn="tl">
                    <a:srgbClr val="000000">
                      <a:alpha val="38000"/>
                    </a:srgbClr>
                  </a:outerShdw>
                </a:effectLst>
                <a:latin typeface="Bradley Hand ITC" pitchFamily="66" charset="0"/>
              </a:rPr>
              <a:t>need the “Pillar of Fire” by night to guide their steps when they left Egypt for the next </a:t>
            </a:r>
            <a:br>
              <a:rPr lang="en-US" sz="4000" b="1" dirty="0">
                <a:ln w="11430"/>
                <a:solidFill>
                  <a:schemeClr val="bg1"/>
                </a:solidFill>
                <a:effectLst>
                  <a:outerShdw blurRad="50800" dist="39000" dir="5460000" algn="tl">
                    <a:srgbClr val="000000">
                      <a:alpha val="38000"/>
                    </a:srgbClr>
                  </a:outerShdw>
                </a:effectLst>
                <a:latin typeface="Bradley Hand ITC" pitchFamily="66" charset="0"/>
              </a:rPr>
            </a:br>
            <a:r>
              <a:rPr lang="en-US" sz="4000" b="1" dirty="0">
                <a:ln w="11430"/>
                <a:solidFill>
                  <a:schemeClr val="bg1"/>
                </a:solidFill>
                <a:effectLst>
                  <a:outerShdw blurRad="50800" dist="39000" dir="5460000" algn="tl">
                    <a:srgbClr val="000000">
                      <a:alpha val="38000"/>
                    </a:srgbClr>
                  </a:outerShdw>
                </a:effectLst>
                <a:latin typeface="Bradley Hand ITC" pitchFamily="66" charset="0"/>
              </a:rPr>
              <a:t>three days of travel into the wilderness?  </a:t>
            </a:r>
          </a:p>
        </p:txBody>
      </p:sp>
      <p:sp>
        <p:nvSpPr>
          <p:cNvPr id="4" name="TextBox 3"/>
          <p:cNvSpPr txBox="1"/>
          <p:nvPr/>
        </p:nvSpPr>
        <p:spPr>
          <a:xfrm>
            <a:off x="35560" y="152400"/>
            <a:ext cx="7924800" cy="1938992"/>
          </a:xfrm>
          <a:prstGeom prst="rect">
            <a:avLst/>
          </a:prstGeom>
          <a:noFill/>
        </p:spPr>
        <p:txBody>
          <a:bodyPr wrap="square" rtlCol="0">
            <a:spAutoFit/>
            <a:scene3d>
              <a:camera prst="orthographicFront"/>
              <a:lightRig rig="threePt" dir="t"/>
            </a:scene3d>
            <a:sp3d extrusionH="57150">
              <a:bevelT h="25400" prst="softRound"/>
            </a:sp3d>
          </a:bodyPr>
          <a:lstStyle/>
          <a:p>
            <a:pPr algn="ctr"/>
            <a:r>
              <a:rPr lang="en-US" sz="6000" b="1" dirty="0">
                <a:ln w="9000" cmpd="sng">
                  <a:solidFill>
                    <a:schemeClr val="accent4">
                      <a:shade val="50000"/>
                      <a:satMod val="120000"/>
                    </a:schemeClr>
                  </a:solidFill>
                  <a:prstDash val="solid"/>
                </a:ln>
                <a:solidFill>
                  <a:srgbClr val="FFFF00"/>
                </a:solidFill>
                <a:effectLst>
                  <a:reflection blurRad="12700" stA="28000" endPos="45000" dist="1000" dir="5400000" sy="-100000" algn="bl" rotWithShape="0"/>
                </a:effectLst>
                <a:latin typeface="Magneto" pitchFamily="82" charset="0"/>
              </a:rPr>
              <a:t>What</a:t>
            </a:r>
            <a:r>
              <a:rPr lang="en-US" sz="6000" b="1" dirty="0">
                <a:ln w="9000" cmpd="sng">
                  <a:solidFill>
                    <a:schemeClr val="accent4">
                      <a:shade val="50000"/>
                      <a:satMod val="120000"/>
                    </a:schemeClr>
                  </a:solidFill>
                  <a:prstDash val="solid"/>
                </a:ln>
                <a:solidFill>
                  <a:srgbClr val="FDEDCB"/>
                </a:solidFill>
                <a:effectLst>
                  <a:reflection blurRad="12700" stA="28000" endPos="45000" dist="1000" dir="5400000" sy="-100000" algn="bl" rotWithShape="0"/>
                </a:effectLst>
                <a:latin typeface="Magneto" pitchFamily="82" charset="0"/>
              </a:rPr>
              <a:t> </a:t>
            </a:r>
            <a:r>
              <a:rPr lang="en-US" sz="6000" b="1" dirty="0">
                <a:ln w="9000" cmpd="sng">
                  <a:solidFill>
                    <a:schemeClr val="accent4">
                      <a:shade val="50000"/>
                      <a:satMod val="120000"/>
                    </a:schemeClr>
                  </a:solidFill>
                  <a:prstDash val="solid"/>
                </a:ln>
                <a:solidFill>
                  <a:srgbClr val="FFFF00"/>
                </a:solidFill>
                <a:effectLst>
                  <a:reflection blurRad="12700" stA="28000" endPos="45000" dist="1000" dir="5400000" sy="-100000" algn="bl" rotWithShape="0"/>
                </a:effectLst>
                <a:latin typeface="Magneto" pitchFamily="82" charset="0"/>
              </a:rPr>
              <a:t>about </a:t>
            </a:r>
            <a:br>
              <a:rPr lang="en-US" sz="6000" b="1" dirty="0">
                <a:ln w="9000" cmpd="sng">
                  <a:solidFill>
                    <a:schemeClr val="accent4">
                      <a:shade val="50000"/>
                      <a:satMod val="120000"/>
                    </a:schemeClr>
                  </a:solidFill>
                  <a:prstDash val="solid"/>
                </a:ln>
                <a:solidFill>
                  <a:srgbClr val="FFFF00"/>
                </a:solidFill>
                <a:effectLst>
                  <a:reflection blurRad="12700" stA="28000" endPos="45000" dist="1000" dir="5400000" sy="-100000" algn="bl" rotWithShape="0"/>
                </a:effectLst>
                <a:latin typeface="Magneto" pitchFamily="82" charset="0"/>
              </a:rPr>
            </a:br>
            <a:r>
              <a:rPr lang="en-US" sz="6000" b="1" dirty="0">
                <a:ln w="9000" cmpd="sng">
                  <a:solidFill>
                    <a:schemeClr val="accent4">
                      <a:shade val="50000"/>
                      <a:satMod val="120000"/>
                    </a:schemeClr>
                  </a:solidFill>
                  <a:prstDash val="solid"/>
                </a:ln>
                <a:solidFill>
                  <a:srgbClr val="FFFF00"/>
                </a:solidFill>
                <a:effectLst>
                  <a:reflection blurRad="12700" stA="28000" endPos="45000" dist="1000" dir="5400000" sy="-100000" algn="bl" rotWithShape="0"/>
                </a:effectLst>
                <a:latin typeface="Magneto" pitchFamily="82" charset="0"/>
              </a:rPr>
              <a:t>another thought?</a:t>
            </a:r>
          </a:p>
        </p:txBody>
      </p:sp>
    </p:spTree>
    <p:extLst>
      <p:ext uri="{BB962C8B-B14F-4D97-AF65-F5344CB8AC3E}">
        <p14:creationId xmlns:p14="http://schemas.microsoft.com/office/powerpoint/2010/main" val="221773261"/>
      </p:ext>
    </p:extLst>
  </p:cSld>
  <p:clrMapOvr>
    <a:masterClrMapping/>
  </p:clrMapOvr>
  <p:transition spd="med">
    <p:circle/>
  </p:transition>
</p:sld>
</file>

<file path=ppt/slides/slide6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2" name="TextBox 1"/>
          <p:cNvSpPr txBox="1"/>
          <p:nvPr/>
        </p:nvSpPr>
        <p:spPr>
          <a:xfrm>
            <a:off x="6172200" y="228600"/>
            <a:ext cx="6019800" cy="6494085"/>
          </a:xfrm>
          <a:prstGeom prst="rect">
            <a:avLst/>
          </a:prstGeom>
          <a:noFill/>
        </p:spPr>
        <p:txBody>
          <a:bodyPr wrap="square" rtlCol="0">
            <a:spAutoFit/>
            <a:scene3d>
              <a:camera prst="orthographicFront"/>
              <a:lightRig rig="threePt" dir="t"/>
            </a:scene3d>
            <a:sp3d extrusionH="57150">
              <a:bevelT w="38100" h="38100"/>
            </a:sp3d>
          </a:bodyPr>
          <a:lstStyle/>
          <a:p>
            <a:r>
              <a:rPr lang="en-US" sz="3200" dirty="0">
                <a:ln>
                  <a:solidFill>
                    <a:schemeClr val="bg1"/>
                  </a:solidFill>
                </a:ln>
                <a:solidFill>
                  <a:prstClr val="white"/>
                </a:solidFill>
                <a:latin typeface="Comic Sans MS" pitchFamily="66" charset="0"/>
              </a:rPr>
              <a:t>There is a lot of light when travelling at night under the light of a full moon. </a:t>
            </a:r>
            <a:br>
              <a:rPr lang="en-US" sz="3200" dirty="0">
                <a:ln>
                  <a:solidFill>
                    <a:schemeClr val="bg1"/>
                  </a:solidFill>
                </a:ln>
                <a:solidFill>
                  <a:prstClr val="white"/>
                </a:solidFill>
                <a:latin typeface="Comic Sans MS" pitchFamily="66" charset="0"/>
              </a:rPr>
            </a:br>
            <a:r>
              <a:rPr lang="en-US" dirty="0">
                <a:ln>
                  <a:solidFill>
                    <a:schemeClr val="bg1"/>
                  </a:solidFill>
                </a:ln>
                <a:solidFill>
                  <a:prstClr val="white"/>
                </a:solidFill>
                <a:latin typeface="Comic Sans MS" pitchFamily="66" charset="0"/>
              </a:rPr>
              <a:t> </a:t>
            </a:r>
          </a:p>
          <a:p>
            <a:r>
              <a:rPr lang="en-US" sz="3200" b="1" dirty="0">
                <a:solidFill>
                  <a:srgbClr val="E2C29C"/>
                </a:solidFill>
                <a:latin typeface="Comic Sans MS" pitchFamily="66" charset="0"/>
              </a:rPr>
              <a:t>Could it be in Exodus 12, the next night of Abib 15 really was also a very dark night because: </a:t>
            </a:r>
            <a:br>
              <a:rPr lang="en-US" sz="3200" b="1" dirty="0">
                <a:solidFill>
                  <a:srgbClr val="E2C29C"/>
                </a:solidFill>
                <a:latin typeface="Comic Sans MS" pitchFamily="66" charset="0"/>
              </a:rPr>
            </a:br>
            <a:br>
              <a:rPr lang="en-US" dirty="0">
                <a:solidFill>
                  <a:prstClr val="white"/>
                </a:solidFill>
                <a:latin typeface="Comic Sans MS" pitchFamily="66" charset="0"/>
              </a:rPr>
            </a:br>
            <a:r>
              <a:rPr lang="en-US" sz="3200" dirty="0">
                <a:solidFill>
                  <a:prstClr val="white"/>
                </a:solidFill>
                <a:latin typeface="Comic Sans MS" pitchFamily="66" charset="0"/>
              </a:rPr>
              <a:t>1)  the moon was not full, or … </a:t>
            </a:r>
            <a:br>
              <a:rPr lang="en-US" sz="3200" dirty="0">
                <a:solidFill>
                  <a:prstClr val="white"/>
                </a:solidFill>
                <a:latin typeface="Comic Sans MS" pitchFamily="66" charset="0"/>
              </a:rPr>
            </a:br>
            <a:r>
              <a:rPr lang="en-US" sz="3200" dirty="0">
                <a:solidFill>
                  <a:prstClr val="white"/>
                </a:solidFill>
                <a:latin typeface="Comic Sans MS" pitchFamily="66" charset="0"/>
              </a:rPr>
              <a:t>2)  it was in full conjunction?!</a:t>
            </a:r>
          </a:p>
          <a:p>
            <a:r>
              <a:rPr lang="en-US" sz="3600" dirty="0">
                <a:ln>
                  <a:solidFill>
                    <a:schemeClr val="accent4">
                      <a:lumMod val="40000"/>
                      <a:lumOff val="60000"/>
                    </a:schemeClr>
                  </a:solidFill>
                </a:ln>
                <a:solidFill>
                  <a:srgbClr val="00B0F0"/>
                </a:solidFill>
                <a:latin typeface="Magneto" pitchFamily="82" charset="0"/>
              </a:rPr>
              <a:t>Question:</a:t>
            </a:r>
            <a:r>
              <a:rPr lang="en-US" sz="2800" dirty="0">
                <a:ln>
                  <a:solidFill>
                    <a:schemeClr val="accent4">
                      <a:lumMod val="40000"/>
                      <a:lumOff val="60000"/>
                    </a:schemeClr>
                  </a:solidFill>
                </a:ln>
                <a:solidFill>
                  <a:prstClr val="white"/>
                </a:solidFill>
                <a:latin typeface="Comic Sans MS" pitchFamily="66" charset="0"/>
              </a:rPr>
              <a:t>  </a:t>
            </a:r>
            <a:r>
              <a:rPr lang="en-US" sz="2800" dirty="0">
                <a:effectLst>
                  <a:glow rad="88900">
                    <a:schemeClr val="accent4">
                      <a:lumMod val="60000"/>
                      <a:lumOff val="40000"/>
                      <a:alpha val="87000"/>
                    </a:schemeClr>
                  </a:glow>
                </a:effectLst>
                <a:latin typeface="Comic Sans MS" pitchFamily="66" charset="0"/>
              </a:rPr>
              <a:t>Would Yahuah use </a:t>
            </a:r>
            <a:br>
              <a:rPr lang="en-US" sz="2800" dirty="0">
                <a:effectLst>
                  <a:glow rad="88900">
                    <a:schemeClr val="accent4">
                      <a:lumMod val="60000"/>
                      <a:lumOff val="40000"/>
                      <a:alpha val="87000"/>
                    </a:schemeClr>
                  </a:glow>
                </a:effectLst>
                <a:latin typeface="Comic Sans MS" pitchFamily="66" charset="0"/>
              </a:rPr>
            </a:br>
            <a:r>
              <a:rPr lang="en-US" sz="2800" dirty="0">
                <a:effectLst>
                  <a:glow rad="88900">
                    <a:schemeClr val="accent4">
                      <a:lumMod val="60000"/>
                      <a:lumOff val="40000"/>
                      <a:alpha val="87000"/>
                    </a:schemeClr>
                  </a:glow>
                </a:effectLst>
                <a:latin typeface="Comic Sans MS" pitchFamily="66" charset="0"/>
              </a:rPr>
              <a:t>a very dark night to emphasize </a:t>
            </a:r>
            <a:br>
              <a:rPr lang="en-US" sz="2800" dirty="0">
                <a:effectLst>
                  <a:glow rad="88900">
                    <a:schemeClr val="accent4">
                      <a:lumMod val="60000"/>
                      <a:lumOff val="40000"/>
                      <a:alpha val="87000"/>
                    </a:schemeClr>
                  </a:glow>
                </a:effectLst>
                <a:latin typeface="Comic Sans MS" pitchFamily="66" charset="0"/>
              </a:rPr>
            </a:br>
            <a:r>
              <a:rPr lang="en-US" sz="2800" dirty="0">
                <a:solidFill>
                  <a:srgbClr val="00B0F0"/>
                </a:solidFill>
                <a:effectLst>
                  <a:glow rad="139700">
                    <a:srgbClr val="FFFF00"/>
                  </a:glow>
                </a:effectLst>
                <a:latin typeface="Comic Sans MS" pitchFamily="66" charset="0"/>
              </a:rPr>
              <a:t>His Glory cloud? </a:t>
            </a:r>
          </a:p>
        </p:txBody>
      </p:sp>
      <p:sp>
        <p:nvSpPr>
          <p:cNvPr id="4" name="TextBox 3"/>
          <p:cNvSpPr txBox="1"/>
          <p:nvPr/>
        </p:nvSpPr>
        <p:spPr>
          <a:xfrm>
            <a:off x="228600" y="4495800"/>
            <a:ext cx="5638800" cy="1938992"/>
          </a:xfrm>
          <a:prstGeom prst="rect">
            <a:avLst/>
          </a:prstGeom>
          <a:noFill/>
        </p:spPr>
        <p:txBody>
          <a:bodyPr wrap="square" rtlCol="0">
            <a:spAutoFit/>
            <a:scene3d>
              <a:camera prst="orthographicFront"/>
              <a:lightRig rig="threePt" dir="t"/>
            </a:scene3d>
            <a:sp3d extrusionH="57150">
              <a:bevelT h="25400" prst="softRound"/>
            </a:sp3d>
          </a:bodyPr>
          <a:lstStyle/>
          <a:p>
            <a:pPr algn="ctr"/>
            <a:r>
              <a:rPr lang="en-US" sz="6000" b="1" dirty="0">
                <a:ln w="9000" cmpd="sng">
                  <a:solidFill>
                    <a:schemeClr val="accent4">
                      <a:lumMod val="40000"/>
                      <a:lumOff val="60000"/>
                    </a:schemeClr>
                  </a:solidFill>
                  <a:prstDash val="solid"/>
                </a:ln>
                <a:solidFill>
                  <a:srgbClr val="00B0F0"/>
                </a:solidFill>
                <a:effectLst>
                  <a:reflection blurRad="12700" stA="28000" endPos="45000" dist="1000" dir="5400000" sy="-100000" algn="bl" rotWithShape="0"/>
                </a:effectLst>
                <a:latin typeface="Magneto" pitchFamily="82" charset="0"/>
              </a:rPr>
              <a:t>… And this thought?</a:t>
            </a:r>
          </a:p>
        </p:txBody>
      </p:sp>
      <p:sp>
        <p:nvSpPr>
          <p:cNvPr id="5" name="Slide Number Placeholder 2"/>
          <p:cNvSpPr>
            <a:spLocks noGrp="1"/>
          </p:cNvSpPr>
          <p:nvPr>
            <p:ph type="sldNum" sz="quarter" idx="12"/>
          </p:nvPr>
        </p:nvSpPr>
        <p:spPr>
          <a:xfrm>
            <a:off x="11353800" y="6477000"/>
            <a:ext cx="838200" cy="304800"/>
          </a:xfrm>
        </p:spPr>
        <p:txBody>
          <a:bodyPr>
            <a:noAutofit/>
          </a:bodyPr>
          <a:lstStyle/>
          <a:p>
            <a:fld id="{AA4C6552-42F6-43F2-A3FB-E92E8C09004E}" type="slidenum">
              <a:rPr lang="en-US" sz="1600" b="0" smtClean="0">
                <a:solidFill>
                  <a:schemeClr val="bg1"/>
                </a:solidFill>
              </a:rPr>
              <a:pPr/>
              <a:t>69</a:t>
            </a:fld>
            <a:endParaRPr lang="en-US" sz="2000" b="0" dirty="0">
              <a:solidFill>
                <a:schemeClr val="bg1"/>
              </a:solidFill>
            </a:endParaRPr>
          </a:p>
        </p:txBody>
      </p:sp>
    </p:spTree>
    <p:extLst>
      <p:ext uri="{BB962C8B-B14F-4D97-AF65-F5344CB8AC3E}">
        <p14:creationId xmlns:p14="http://schemas.microsoft.com/office/powerpoint/2010/main" val="2220380973"/>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50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up)">
                                      <p:cBhvr>
                                        <p:cTn id="7" dur="2000"/>
                                        <p:tgtEl>
                                          <p:spTgt spid="2">
                                            <p:txEl>
                                              <p:pRg st="0" end="0"/>
                                            </p:txEl>
                                          </p:spTgt>
                                        </p:tgtEl>
                                      </p:cBhvr>
                                    </p:animEffect>
                                  </p:childTnLst>
                                </p:cTn>
                              </p:par>
                            </p:childTnLst>
                          </p:cTn>
                        </p:par>
                        <p:par>
                          <p:cTn id="8" fill="hold">
                            <p:stCondLst>
                              <p:cond delay="2500"/>
                            </p:stCondLst>
                            <p:childTnLst>
                              <p:par>
                                <p:cTn id="9" presetID="22" presetClass="entr" presetSubtype="8"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wipe(left)">
                                      <p:cBhvr>
                                        <p:cTn id="11" dur="2000"/>
                                        <p:tgtEl>
                                          <p:spTgt spid="2">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animEffect transition="in" filter="wipe(left)">
                                      <p:cBhvr>
                                        <p:cTn id="16" dur="175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3" name="Slide Number Placeholder 1"/>
          <p:cNvSpPr txBox="1">
            <a:spLocks/>
          </p:cNvSpPr>
          <p:nvPr/>
        </p:nvSpPr>
        <p:spPr>
          <a:xfrm>
            <a:off x="11353800" y="6400800"/>
            <a:ext cx="711200" cy="38100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A4C6552-42F6-43F2-A3FB-E92E8C09004E}" type="slidenum">
              <a:rPr lang="en-US" sz="1800" smtClean="0">
                <a:solidFill>
                  <a:schemeClr val="tx1"/>
                </a:solidFill>
              </a:rPr>
              <a:pPr/>
              <a:t>7</a:t>
            </a:fld>
            <a:endParaRPr lang="en-US" sz="1800" dirty="0">
              <a:solidFill>
                <a:schemeClr val="tx1"/>
              </a:solidFill>
            </a:endParaRPr>
          </a:p>
        </p:txBody>
      </p:sp>
      <p:sp>
        <p:nvSpPr>
          <p:cNvPr id="4" name="Title 1"/>
          <p:cNvSpPr txBox="1">
            <a:spLocks/>
          </p:cNvSpPr>
          <p:nvPr/>
        </p:nvSpPr>
        <p:spPr>
          <a:xfrm>
            <a:off x="0" y="0"/>
            <a:ext cx="12192000" cy="869950"/>
          </a:xfrm>
          <a:prstGeom prst="rect">
            <a:avLst/>
          </a:prstGeom>
        </p:spPr>
        <p:txBody>
          <a:bodyPr vert="horz" anchor="ctr">
            <a:normAutofit fontScale="92500"/>
            <a:scene3d>
              <a:camera prst="orthographicFront"/>
              <a:lightRig rig="flat" dir="tl">
                <a:rot lat="0" lon="0" rev="6600000"/>
              </a:lightRig>
            </a:scene3d>
            <a:sp3d extrusionH="25400" contourW="8890">
              <a:bevelT w="38100" h="31750"/>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4800" b="1" dirty="0">
                <a:ln w="11430"/>
                <a:solidFill>
                  <a:srgbClr val="008080"/>
                </a:solidFill>
                <a:effectLst>
                  <a:outerShdw blurRad="50800" dist="39000" dir="5460000" algn="tl">
                    <a:srgbClr val="000000">
                      <a:alpha val="38000"/>
                    </a:srgbClr>
                  </a:outerShdw>
                </a:effectLst>
                <a:latin typeface="Arial Rounded MT Bold" pitchFamily="34" charset="0"/>
              </a:rPr>
              <a:t>Mapping</a:t>
            </a:r>
            <a:r>
              <a:rPr lang="en-US" sz="4800" b="1" dirty="0">
                <a:ln w="11430"/>
                <a:solidFill>
                  <a:srgbClr val="8E002F"/>
                </a:solidFill>
                <a:effectLst>
                  <a:outerShdw blurRad="50800" dist="39000" dir="5460000" algn="tl">
                    <a:srgbClr val="000000">
                      <a:alpha val="38000"/>
                    </a:srgbClr>
                  </a:outerShdw>
                </a:effectLst>
                <a:latin typeface="Arial Rounded MT Bold" pitchFamily="34" charset="0"/>
              </a:rPr>
              <a:t> </a:t>
            </a:r>
            <a:r>
              <a:rPr lang="en-US" sz="4800" b="1" dirty="0">
                <a:ln w="11430"/>
                <a:solidFill>
                  <a:srgbClr val="008080"/>
                </a:solidFill>
                <a:effectLst>
                  <a:outerShdw blurRad="50800" dist="39000" dir="5460000" algn="tl">
                    <a:srgbClr val="000000">
                      <a:alpha val="38000"/>
                    </a:srgbClr>
                  </a:outerShdw>
                </a:effectLst>
                <a:latin typeface="Arial Rounded MT Bold" pitchFamily="34" charset="0"/>
              </a:rPr>
              <a:t>the Topics for </a:t>
            </a:r>
            <a:r>
              <a:rPr lang="en-US" sz="4800" b="1" dirty="0">
                <a:ln w="11430"/>
                <a:solidFill>
                  <a:srgbClr val="8E002F"/>
                </a:solidFill>
                <a:effectLst>
                  <a:outerShdw blurRad="50800" dist="39000" dir="5460000" algn="tl">
                    <a:srgbClr val="000000">
                      <a:alpha val="38000"/>
                    </a:srgbClr>
                  </a:outerShdw>
                </a:effectLst>
                <a:latin typeface="Arial Rounded MT Bold" pitchFamily="34" charset="0"/>
              </a:rPr>
              <a:t>H2320 &lt;</a:t>
            </a:r>
            <a:r>
              <a:rPr lang="en-US" sz="4800" b="1" dirty="0" err="1">
                <a:ln w="11430"/>
                <a:solidFill>
                  <a:srgbClr val="8E002F"/>
                </a:solidFill>
                <a:effectLst>
                  <a:outerShdw blurRad="50800" dist="39000" dir="5460000" algn="tl">
                    <a:srgbClr val="000000">
                      <a:alpha val="38000"/>
                    </a:srgbClr>
                  </a:outerShdw>
                </a:effectLst>
                <a:latin typeface="Arial Rounded MT Bold" pitchFamily="34" charset="0"/>
              </a:rPr>
              <a:t>chodesh</a:t>
            </a:r>
            <a:r>
              <a:rPr lang="en-US" sz="4800" b="1" dirty="0">
                <a:ln w="11430"/>
                <a:solidFill>
                  <a:srgbClr val="8E002F"/>
                </a:solidFill>
                <a:effectLst>
                  <a:outerShdw blurRad="50800" dist="39000" dir="5460000" algn="tl">
                    <a:srgbClr val="000000">
                      <a:alpha val="38000"/>
                    </a:srgbClr>
                  </a:outerShdw>
                </a:effectLst>
                <a:latin typeface="Arial Rounded MT Bold" pitchFamily="34" charset="0"/>
              </a:rPr>
              <a:t>&gt; </a:t>
            </a:r>
          </a:p>
        </p:txBody>
      </p:sp>
      <p:sp>
        <p:nvSpPr>
          <p:cNvPr id="5" name="Content Placeholder 2"/>
          <p:cNvSpPr txBox="1">
            <a:spLocks/>
          </p:cNvSpPr>
          <p:nvPr/>
        </p:nvSpPr>
        <p:spPr>
          <a:xfrm>
            <a:off x="12661900" y="2771338"/>
            <a:ext cx="4592320" cy="914400"/>
          </a:xfrm>
          <a:prstGeom prst="rect">
            <a:avLst/>
          </a:prstGeom>
        </p:spPr>
        <p:txBody>
          <a:bodyPr vert="horz">
            <a:normAutofit/>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buFont typeface="Wingdings"/>
              <a:buNone/>
            </a:pPr>
            <a:endParaRPr lang="en-US" sz="2400" dirty="0"/>
          </a:p>
        </p:txBody>
      </p:sp>
      <p:graphicFrame>
        <p:nvGraphicFramePr>
          <p:cNvPr id="6" name="Diagram 5"/>
          <p:cNvGraphicFramePr/>
          <p:nvPr>
            <p:extLst>
              <p:ext uri="{D42A27DB-BD31-4B8C-83A1-F6EECF244321}">
                <p14:modId xmlns:p14="http://schemas.microsoft.com/office/powerpoint/2010/main" val="356804124"/>
              </p:ext>
            </p:extLst>
          </p:nvPr>
        </p:nvGraphicFramePr>
        <p:xfrm>
          <a:off x="304800" y="929900"/>
          <a:ext cx="114046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437744" y="2485999"/>
            <a:ext cx="4617720" cy="646331"/>
          </a:xfrm>
          <a:prstGeom prst="rect">
            <a:avLst/>
          </a:prstGeom>
          <a:solidFill>
            <a:srgbClr val="D8EEC0"/>
          </a:solidFill>
          <a:scene3d>
            <a:camera prst="orthographicFront"/>
            <a:lightRig rig="threePt" dir="t"/>
          </a:scene3d>
          <a:sp3d>
            <a:bevelT/>
          </a:sp3d>
        </p:spPr>
        <p:txBody>
          <a:bodyPr wrap="square" rtlCol="0">
            <a:spAutoFit/>
          </a:bodyPr>
          <a:lstStyle/>
          <a:p>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2. Lexicon Challenges  </a:t>
            </a:r>
            <a:endParaRPr lang="en-US" sz="3600" dirty="0"/>
          </a:p>
        </p:txBody>
      </p:sp>
      <p:sp>
        <p:nvSpPr>
          <p:cNvPr id="8" name="TextBox 7"/>
          <p:cNvSpPr txBox="1"/>
          <p:nvPr/>
        </p:nvSpPr>
        <p:spPr>
          <a:xfrm>
            <a:off x="429640" y="3865218"/>
            <a:ext cx="4617720" cy="646331"/>
          </a:xfrm>
          <a:prstGeom prst="rect">
            <a:avLst/>
          </a:prstGeom>
          <a:solidFill>
            <a:schemeClr val="accent4">
              <a:lumMod val="60000"/>
              <a:lumOff val="40000"/>
            </a:schemeClr>
          </a:solidFill>
          <a:scene3d>
            <a:camera prst="orthographicFront"/>
            <a:lightRig rig="threePt" dir="t"/>
          </a:scene3d>
          <a:sp3d>
            <a:bevelT/>
          </a:sp3d>
        </p:spPr>
        <p:txBody>
          <a:bodyPr wrap="square" rtlCol="0">
            <a:spAutoFit/>
          </a:bodyPr>
          <a:lstStyle/>
          <a:p>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3. Counsel from Moses  </a:t>
            </a:r>
            <a:endParaRPr lang="en-US" sz="3600" dirty="0"/>
          </a:p>
        </p:txBody>
      </p:sp>
      <p:sp>
        <p:nvSpPr>
          <p:cNvPr id="9" name="TextBox 8"/>
          <p:cNvSpPr txBox="1"/>
          <p:nvPr/>
        </p:nvSpPr>
        <p:spPr>
          <a:xfrm>
            <a:off x="433528" y="5237988"/>
            <a:ext cx="4617720" cy="646331"/>
          </a:xfrm>
          <a:prstGeom prst="rect">
            <a:avLst/>
          </a:prstGeom>
          <a:solidFill>
            <a:srgbClr val="ACDED8"/>
          </a:solidFill>
          <a:scene3d>
            <a:camera prst="orthographicFront"/>
            <a:lightRig rig="threePt" dir="t"/>
          </a:scene3d>
          <a:sp3d>
            <a:bevelT/>
          </a:sp3d>
        </p:spPr>
        <p:txBody>
          <a:bodyPr wrap="square" rtlCol="0">
            <a:spAutoFit/>
          </a:bodyPr>
          <a:lstStyle/>
          <a:p>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4. New Moon Verses  </a:t>
            </a:r>
            <a:endParaRPr lang="en-US" sz="3600" dirty="0"/>
          </a:p>
        </p:txBody>
      </p:sp>
      <p:sp>
        <p:nvSpPr>
          <p:cNvPr id="10" name="TextBox 9"/>
          <p:cNvSpPr txBox="1"/>
          <p:nvPr/>
        </p:nvSpPr>
        <p:spPr>
          <a:xfrm>
            <a:off x="428666" y="1104348"/>
            <a:ext cx="4617720" cy="646331"/>
          </a:xfrm>
          <a:prstGeom prst="rect">
            <a:avLst/>
          </a:prstGeom>
          <a:solidFill>
            <a:srgbClr val="ACDED8"/>
          </a:solidFill>
          <a:scene3d>
            <a:camera prst="orthographicFront"/>
            <a:lightRig rig="threePt" dir="t"/>
          </a:scene3d>
          <a:sp3d>
            <a:bevelT/>
          </a:sp3d>
        </p:spPr>
        <p:txBody>
          <a:bodyPr wrap="square" rtlCol="0">
            <a:spAutoFit/>
          </a:bodyPr>
          <a:lstStyle/>
          <a:p>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1. H2320 Definition</a:t>
            </a:r>
            <a:endParaRPr lang="en-US" sz="3600" dirty="0"/>
          </a:p>
        </p:txBody>
      </p:sp>
      <p:sp>
        <p:nvSpPr>
          <p:cNvPr id="11" name="Content Placeholder 2"/>
          <p:cNvSpPr txBox="1">
            <a:spLocks/>
          </p:cNvSpPr>
          <p:nvPr/>
        </p:nvSpPr>
        <p:spPr>
          <a:xfrm>
            <a:off x="5074920" y="1076540"/>
            <a:ext cx="6583680" cy="1057060"/>
          </a:xfrm>
          <a:prstGeom prst="rect">
            <a:avLst/>
          </a:prstGeom>
        </p:spPr>
        <p:txBody>
          <a:bodyPr vert="horz">
            <a:normAutofit fontScale="92500" lnSpcReduction="10000"/>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Font typeface="Wingdings"/>
              <a:buNone/>
            </a:pPr>
            <a:r>
              <a:rPr lang="en-US" sz="2400" dirty="0">
                <a:solidFill>
                  <a:srgbClr val="002060"/>
                </a:solidFill>
              </a:rPr>
              <a:t>H2320 &lt;</a:t>
            </a:r>
            <a:r>
              <a:rPr lang="en-US" sz="2400" dirty="0" err="1">
                <a:solidFill>
                  <a:srgbClr val="002060"/>
                </a:solidFill>
              </a:rPr>
              <a:t>chodesh</a:t>
            </a:r>
            <a:r>
              <a:rPr lang="en-US" sz="2400" dirty="0">
                <a:solidFill>
                  <a:srgbClr val="002060"/>
                </a:solidFill>
              </a:rPr>
              <a:t>&gt; must come into alignment with Moses &amp; Torah as Yahuah’s “new [</a:t>
            </a:r>
            <a:r>
              <a:rPr lang="en-US" sz="2400" dirty="0" err="1">
                <a:solidFill>
                  <a:srgbClr val="002060"/>
                </a:solidFill>
              </a:rPr>
              <a:t>chodesh</a:t>
            </a:r>
            <a:r>
              <a:rPr lang="en-US" sz="2400" dirty="0">
                <a:solidFill>
                  <a:srgbClr val="002060"/>
                </a:solidFill>
              </a:rPr>
              <a:t>] month” </a:t>
            </a:r>
            <a:br>
              <a:rPr lang="en-US" sz="2400" dirty="0">
                <a:solidFill>
                  <a:srgbClr val="002060"/>
                </a:solidFill>
              </a:rPr>
            </a:br>
            <a:r>
              <a:rPr lang="en-US" sz="2400" dirty="0">
                <a:solidFill>
                  <a:srgbClr val="002060"/>
                </a:solidFill>
              </a:rPr>
              <a:t>not Yahuah’s “new moon” or man’s agenda.</a:t>
            </a:r>
          </a:p>
        </p:txBody>
      </p:sp>
      <p:sp>
        <p:nvSpPr>
          <p:cNvPr id="12" name="Content Placeholder 2"/>
          <p:cNvSpPr txBox="1">
            <a:spLocks/>
          </p:cNvSpPr>
          <p:nvPr/>
        </p:nvSpPr>
        <p:spPr>
          <a:xfrm>
            <a:off x="5074920" y="2438400"/>
            <a:ext cx="6583680" cy="1109770"/>
          </a:xfrm>
          <a:prstGeom prst="rect">
            <a:avLst/>
          </a:prstGeom>
        </p:spPr>
        <p:txBody>
          <a:bodyPr vert="horz">
            <a:normAutofit fontScale="92500"/>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Font typeface="Wingdings"/>
              <a:buNone/>
            </a:pPr>
            <a:r>
              <a:rPr lang="en-US" sz="2400" b="1" dirty="0">
                <a:solidFill>
                  <a:schemeClr val="bg2">
                    <a:lumMod val="25000"/>
                  </a:schemeClr>
                </a:solidFill>
              </a:rPr>
              <a:t>Examination of Theologian’s Hebrew Lexicon Study Tools</a:t>
            </a:r>
            <a:r>
              <a:rPr lang="en-US" sz="2400" dirty="0">
                <a:solidFill>
                  <a:schemeClr val="bg2">
                    <a:lumMod val="25000"/>
                  </a:schemeClr>
                </a:solidFill>
              </a:rPr>
              <a:t>:  </a:t>
            </a:r>
            <a:r>
              <a:rPr lang="en-US" sz="1900" dirty="0">
                <a:solidFill>
                  <a:schemeClr val="bg2">
                    <a:lumMod val="25000"/>
                  </a:schemeClr>
                </a:solidFill>
              </a:rPr>
              <a:t>1)</a:t>
            </a:r>
            <a:r>
              <a:rPr lang="en-US" sz="2400" dirty="0">
                <a:solidFill>
                  <a:schemeClr val="bg2">
                    <a:lumMod val="25000"/>
                  </a:schemeClr>
                </a:solidFill>
              </a:rPr>
              <a:t> Strong’s; </a:t>
            </a:r>
            <a:r>
              <a:rPr lang="en-US" sz="1900" dirty="0">
                <a:solidFill>
                  <a:schemeClr val="bg2">
                    <a:lumMod val="25000"/>
                  </a:schemeClr>
                </a:solidFill>
              </a:rPr>
              <a:t>2)</a:t>
            </a:r>
            <a:r>
              <a:rPr lang="en-US" sz="2400" dirty="0">
                <a:solidFill>
                  <a:schemeClr val="bg2">
                    <a:lumMod val="25000"/>
                  </a:schemeClr>
                </a:solidFill>
              </a:rPr>
              <a:t> Brown-Driver-Briggs; </a:t>
            </a:r>
            <a:r>
              <a:rPr lang="en-US" sz="1900" dirty="0">
                <a:solidFill>
                  <a:schemeClr val="bg2">
                    <a:lumMod val="25000"/>
                  </a:schemeClr>
                </a:solidFill>
              </a:rPr>
              <a:t>3)</a:t>
            </a:r>
            <a:r>
              <a:rPr lang="en-US" sz="2400" dirty="0">
                <a:solidFill>
                  <a:schemeClr val="bg2">
                    <a:lumMod val="25000"/>
                  </a:schemeClr>
                </a:solidFill>
              </a:rPr>
              <a:t> </a:t>
            </a:r>
            <a:r>
              <a:rPr lang="en-US" sz="2400" dirty="0" err="1">
                <a:solidFill>
                  <a:schemeClr val="bg2">
                    <a:lumMod val="25000"/>
                  </a:schemeClr>
                </a:solidFill>
              </a:rPr>
              <a:t>Gesenius</a:t>
            </a:r>
            <a:r>
              <a:rPr lang="en-US" sz="2400" dirty="0">
                <a:solidFill>
                  <a:schemeClr val="bg2">
                    <a:lumMod val="25000"/>
                  </a:schemeClr>
                </a:solidFill>
              </a:rPr>
              <a:t>; </a:t>
            </a:r>
            <a:br>
              <a:rPr lang="en-US" sz="2400" dirty="0">
                <a:solidFill>
                  <a:schemeClr val="bg2">
                    <a:lumMod val="25000"/>
                  </a:schemeClr>
                </a:solidFill>
              </a:rPr>
            </a:br>
            <a:r>
              <a:rPr lang="en-US" sz="1900" dirty="0">
                <a:solidFill>
                  <a:schemeClr val="bg2">
                    <a:lumMod val="25000"/>
                  </a:schemeClr>
                </a:solidFill>
              </a:rPr>
              <a:t>4)</a:t>
            </a:r>
            <a:r>
              <a:rPr lang="en-US" sz="2400" dirty="0">
                <a:solidFill>
                  <a:schemeClr val="bg2">
                    <a:lumMod val="25000"/>
                  </a:schemeClr>
                </a:solidFill>
              </a:rPr>
              <a:t> Theological Wordbook of the Old Testament (TWOT).</a:t>
            </a:r>
          </a:p>
        </p:txBody>
      </p:sp>
      <p:sp>
        <p:nvSpPr>
          <p:cNvPr id="13" name="Content Placeholder 2"/>
          <p:cNvSpPr txBox="1">
            <a:spLocks/>
          </p:cNvSpPr>
          <p:nvPr/>
        </p:nvSpPr>
        <p:spPr>
          <a:xfrm>
            <a:off x="5090160" y="3810000"/>
            <a:ext cx="6568440" cy="1066800"/>
          </a:xfrm>
          <a:prstGeom prst="rect">
            <a:avLst/>
          </a:prstGeom>
        </p:spPr>
        <p:txBody>
          <a:bodyPr vert="horz">
            <a:normAutofit fontScale="92500" lnSpcReduction="10000"/>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Font typeface="Wingdings"/>
              <a:buNone/>
            </a:pPr>
            <a:r>
              <a:rPr lang="en-US" sz="2400" b="1" dirty="0">
                <a:solidFill>
                  <a:srgbClr val="006600"/>
                </a:solidFill>
              </a:rPr>
              <a:t>From 1450 BC </a:t>
            </a:r>
            <a:r>
              <a:rPr lang="en-US" sz="2400" dirty="0">
                <a:solidFill>
                  <a:srgbClr val="006600"/>
                </a:solidFill>
              </a:rPr>
              <a:t>[2550 years </a:t>
            </a:r>
            <a:r>
              <a:rPr lang="en-US" sz="2400" b="1" u="sng" dirty="0">
                <a:solidFill>
                  <a:srgbClr val="006600"/>
                </a:solidFill>
              </a:rPr>
              <a:t>after</a:t>
            </a:r>
            <a:r>
              <a:rPr lang="en-US" sz="2400" dirty="0">
                <a:solidFill>
                  <a:srgbClr val="006600"/>
                </a:solidFill>
              </a:rPr>
              <a:t> creation]:  The Torah Calendar Instructions  were for all Kings, Prophets and Leaders, up to and including Yahuah’s people today.</a:t>
            </a:r>
          </a:p>
        </p:txBody>
      </p:sp>
      <p:sp>
        <p:nvSpPr>
          <p:cNvPr id="14" name="Content Placeholder 2"/>
          <p:cNvSpPr txBox="1">
            <a:spLocks/>
          </p:cNvSpPr>
          <p:nvPr/>
        </p:nvSpPr>
        <p:spPr>
          <a:xfrm>
            <a:off x="5074920" y="5181600"/>
            <a:ext cx="6583680" cy="1219200"/>
          </a:xfrm>
          <a:prstGeom prst="rect">
            <a:avLst/>
          </a:prstGeom>
        </p:spPr>
        <p:txBody>
          <a:bodyPr vert="horz">
            <a:noAutofit/>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Font typeface="Wingdings"/>
              <a:buNone/>
            </a:pPr>
            <a:r>
              <a:rPr lang="en-US" sz="2200" dirty="0">
                <a:solidFill>
                  <a:srgbClr val="494E16"/>
                </a:solidFill>
              </a:rPr>
              <a:t>All 20 “new moon” verses are NON-Torah references </a:t>
            </a:r>
            <a:r>
              <a:rPr lang="en-US" sz="2200" dirty="0" err="1">
                <a:solidFill>
                  <a:srgbClr val="494E16"/>
                </a:solidFill>
              </a:rPr>
              <a:t>mis</a:t>
            </a:r>
            <a:r>
              <a:rPr lang="en-US" sz="2200" dirty="0">
                <a:solidFill>
                  <a:srgbClr val="494E16"/>
                </a:solidFill>
              </a:rPr>
              <a:t>-translating &lt;</a:t>
            </a:r>
            <a:r>
              <a:rPr lang="en-US" sz="2200" dirty="0" err="1">
                <a:solidFill>
                  <a:srgbClr val="494E16"/>
                </a:solidFill>
              </a:rPr>
              <a:t>chodesh</a:t>
            </a:r>
            <a:r>
              <a:rPr lang="en-US" sz="2200" dirty="0">
                <a:solidFill>
                  <a:srgbClr val="494E16"/>
                </a:solidFill>
              </a:rPr>
              <a:t> </a:t>
            </a:r>
            <a:r>
              <a:rPr lang="en-US" sz="1800" dirty="0">
                <a:solidFill>
                  <a:srgbClr val="494E16"/>
                </a:solidFill>
              </a:rPr>
              <a:t>[H2320]</a:t>
            </a:r>
            <a:r>
              <a:rPr lang="en-US" sz="2200" dirty="0">
                <a:solidFill>
                  <a:srgbClr val="494E16"/>
                </a:solidFill>
              </a:rPr>
              <a:t>&gt; as “moon” instead of  “month.”  Not one verse aligned with Torah instructions!</a:t>
            </a:r>
          </a:p>
        </p:txBody>
      </p:sp>
      <p:sp>
        <p:nvSpPr>
          <p:cNvPr id="15" name="TextBox 14"/>
          <p:cNvSpPr txBox="1"/>
          <p:nvPr/>
        </p:nvSpPr>
        <p:spPr>
          <a:xfrm>
            <a:off x="11640820" y="913472"/>
            <a:ext cx="551519" cy="2677656"/>
          </a:xfrm>
          <a:prstGeom prst="rect">
            <a:avLst/>
          </a:prstGeom>
          <a:noFill/>
        </p:spPr>
        <p:txBody>
          <a:bodyPr wrap="square" rtlCol="0">
            <a:sp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algn="ctr"/>
            <a:r>
              <a:rPr lang="en-US" sz="2800" b="1" dirty="0">
                <a:ln w="11430"/>
                <a:solidFill>
                  <a:schemeClr val="accent1">
                    <a:lumMod val="75000"/>
                  </a:schemeClr>
                </a:solidFill>
                <a:effectLst>
                  <a:outerShdw blurRad="50800" dist="39000" dir="5460000" algn="tl">
                    <a:srgbClr val="000000">
                      <a:alpha val="38000"/>
                    </a:srgbClr>
                  </a:outerShdw>
                </a:effectLst>
              </a:rPr>
              <a:t>R</a:t>
            </a:r>
            <a:br>
              <a:rPr lang="en-US" sz="2800" b="1" dirty="0">
                <a:ln w="11430"/>
                <a:solidFill>
                  <a:schemeClr val="accent1">
                    <a:lumMod val="75000"/>
                  </a:schemeClr>
                </a:solidFill>
                <a:effectLst>
                  <a:outerShdw blurRad="50800" dist="39000" dir="5460000" algn="tl">
                    <a:srgbClr val="000000">
                      <a:alpha val="38000"/>
                    </a:srgbClr>
                  </a:outerShdw>
                </a:effectLst>
              </a:rPr>
            </a:br>
            <a:r>
              <a:rPr lang="en-US" sz="2800" b="1" dirty="0">
                <a:ln w="11430"/>
                <a:solidFill>
                  <a:schemeClr val="accent1">
                    <a:lumMod val="75000"/>
                  </a:schemeClr>
                </a:solidFill>
                <a:effectLst>
                  <a:outerShdw blurRad="50800" dist="39000" dir="5460000" algn="tl">
                    <a:srgbClr val="000000">
                      <a:alpha val="38000"/>
                    </a:srgbClr>
                  </a:outerShdw>
                </a:effectLst>
              </a:rPr>
              <a:t>E</a:t>
            </a:r>
            <a:br>
              <a:rPr lang="en-US" sz="2800" b="1" dirty="0">
                <a:ln w="11430"/>
                <a:solidFill>
                  <a:schemeClr val="accent1">
                    <a:lumMod val="75000"/>
                  </a:schemeClr>
                </a:solidFill>
                <a:effectLst>
                  <a:outerShdw blurRad="50800" dist="39000" dir="5460000" algn="tl">
                    <a:srgbClr val="000000">
                      <a:alpha val="38000"/>
                    </a:srgbClr>
                  </a:outerShdw>
                </a:effectLst>
              </a:rPr>
            </a:br>
            <a:r>
              <a:rPr lang="en-US" sz="2800" b="1" dirty="0">
                <a:ln w="11430"/>
                <a:solidFill>
                  <a:schemeClr val="accent1">
                    <a:lumMod val="75000"/>
                  </a:schemeClr>
                </a:solidFill>
                <a:effectLst>
                  <a:outerShdw blurRad="50800" dist="39000" dir="5460000" algn="tl">
                    <a:srgbClr val="000000">
                      <a:alpha val="38000"/>
                    </a:srgbClr>
                  </a:outerShdw>
                </a:effectLst>
              </a:rPr>
              <a:t>V</a:t>
            </a:r>
            <a:br>
              <a:rPr lang="en-US" sz="2800" b="1" dirty="0">
                <a:ln w="11430"/>
                <a:solidFill>
                  <a:schemeClr val="accent1">
                    <a:lumMod val="75000"/>
                  </a:schemeClr>
                </a:solidFill>
                <a:effectLst>
                  <a:outerShdw blurRad="50800" dist="39000" dir="5460000" algn="tl">
                    <a:srgbClr val="000000">
                      <a:alpha val="38000"/>
                    </a:srgbClr>
                  </a:outerShdw>
                </a:effectLst>
              </a:rPr>
            </a:br>
            <a:r>
              <a:rPr lang="en-US" sz="2800" b="1" dirty="0">
                <a:ln w="11430"/>
                <a:solidFill>
                  <a:schemeClr val="accent1">
                    <a:lumMod val="75000"/>
                  </a:schemeClr>
                </a:solidFill>
                <a:effectLst>
                  <a:outerShdw blurRad="50800" dist="39000" dir="5460000" algn="tl">
                    <a:srgbClr val="000000">
                      <a:alpha val="38000"/>
                    </a:srgbClr>
                  </a:outerShdw>
                </a:effectLst>
              </a:rPr>
              <a:t>I</a:t>
            </a:r>
            <a:br>
              <a:rPr lang="en-US" sz="2800" b="1" dirty="0">
                <a:ln w="11430"/>
                <a:solidFill>
                  <a:schemeClr val="accent1">
                    <a:lumMod val="75000"/>
                  </a:schemeClr>
                </a:solidFill>
                <a:effectLst>
                  <a:outerShdw blurRad="50800" dist="39000" dir="5460000" algn="tl">
                    <a:srgbClr val="000000">
                      <a:alpha val="38000"/>
                    </a:srgbClr>
                  </a:outerShdw>
                </a:effectLst>
              </a:rPr>
            </a:br>
            <a:r>
              <a:rPr lang="en-US" sz="2800" b="1" dirty="0">
                <a:ln w="11430"/>
                <a:solidFill>
                  <a:schemeClr val="accent1">
                    <a:lumMod val="75000"/>
                  </a:schemeClr>
                </a:solidFill>
                <a:effectLst>
                  <a:outerShdw blurRad="50800" dist="39000" dir="5460000" algn="tl">
                    <a:srgbClr val="000000">
                      <a:alpha val="38000"/>
                    </a:srgbClr>
                  </a:outerShdw>
                </a:effectLst>
              </a:rPr>
              <a:t>E</a:t>
            </a:r>
            <a:br>
              <a:rPr lang="en-US" sz="2800" b="1" dirty="0">
                <a:ln w="11430"/>
                <a:solidFill>
                  <a:schemeClr val="accent1">
                    <a:lumMod val="75000"/>
                  </a:schemeClr>
                </a:solidFill>
                <a:effectLst>
                  <a:outerShdw blurRad="50800" dist="39000" dir="5460000" algn="tl">
                    <a:srgbClr val="000000">
                      <a:alpha val="38000"/>
                    </a:srgbClr>
                  </a:outerShdw>
                </a:effectLst>
              </a:rPr>
            </a:br>
            <a:r>
              <a:rPr lang="en-US" sz="2800" b="1" dirty="0">
                <a:ln w="11430"/>
                <a:solidFill>
                  <a:schemeClr val="accent1">
                    <a:lumMod val="75000"/>
                  </a:schemeClr>
                </a:solidFill>
                <a:effectLst>
                  <a:outerShdw blurRad="50800" dist="39000" dir="5460000" algn="tl">
                    <a:srgbClr val="000000">
                      <a:alpha val="38000"/>
                    </a:srgbClr>
                  </a:outerShdw>
                </a:effectLst>
              </a:rPr>
              <a:t>W</a:t>
            </a:r>
          </a:p>
        </p:txBody>
      </p:sp>
      <p:sp>
        <p:nvSpPr>
          <p:cNvPr id="16" name="TextBox 15"/>
          <p:cNvSpPr txBox="1"/>
          <p:nvPr/>
        </p:nvSpPr>
        <p:spPr>
          <a:xfrm>
            <a:off x="11640481" y="3723144"/>
            <a:ext cx="551519" cy="2677656"/>
          </a:xfrm>
          <a:prstGeom prst="rect">
            <a:avLst/>
          </a:prstGeom>
          <a:noFill/>
        </p:spPr>
        <p:txBody>
          <a:bodyPr wrap="square" rtlCol="0">
            <a:sp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algn="ctr"/>
            <a:r>
              <a:rPr lang="en-US" sz="2800" b="1" dirty="0">
                <a:ln w="11430"/>
                <a:solidFill>
                  <a:srgbClr val="8E002F"/>
                </a:solidFill>
                <a:effectLst>
                  <a:outerShdw blurRad="50800" dist="39000" dir="5460000" algn="tl">
                    <a:srgbClr val="000000">
                      <a:alpha val="38000"/>
                    </a:srgbClr>
                  </a:outerShdw>
                </a:effectLst>
              </a:rPr>
              <a:t>R</a:t>
            </a:r>
            <a:br>
              <a:rPr lang="en-US" sz="2800" b="1" dirty="0">
                <a:ln w="11430"/>
                <a:solidFill>
                  <a:srgbClr val="8E002F"/>
                </a:solidFill>
                <a:effectLst>
                  <a:outerShdw blurRad="50800" dist="39000" dir="5460000" algn="tl">
                    <a:srgbClr val="000000">
                      <a:alpha val="38000"/>
                    </a:srgbClr>
                  </a:outerShdw>
                </a:effectLst>
              </a:rPr>
            </a:br>
            <a:r>
              <a:rPr lang="en-US" sz="2800" b="1" dirty="0">
                <a:ln w="11430"/>
                <a:solidFill>
                  <a:srgbClr val="8E002F"/>
                </a:solidFill>
                <a:effectLst>
                  <a:outerShdw blurRad="50800" dist="39000" dir="5460000" algn="tl">
                    <a:srgbClr val="000000">
                      <a:alpha val="38000"/>
                    </a:srgbClr>
                  </a:outerShdw>
                </a:effectLst>
              </a:rPr>
              <a:t>E</a:t>
            </a:r>
            <a:br>
              <a:rPr lang="en-US" sz="2800" b="1" dirty="0">
                <a:ln w="11430"/>
                <a:solidFill>
                  <a:srgbClr val="8E002F"/>
                </a:solidFill>
                <a:effectLst>
                  <a:outerShdw blurRad="50800" dist="39000" dir="5460000" algn="tl">
                    <a:srgbClr val="000000">
                      <a:alpha val="38000"/>
                    </a:srgbClr>
                  </a:outerShdw>
                </a:effectLst>
              </a:rPr>
            </a:br>
            <a:r>
              <a:rPr lang="en-US" sz="2800" b="1" dirty="0">
                <a:ln w="11430"/>
                <a:solidFill>
                  <a:srgbClr val="8E002F"/>
                </a:solidFill>
                <a:effectLst>
                  <a:outerShdw blurRad="50800" dist="39000" dir="5460000" algn="tl">
                    <a:srgbClr val="000000">
                      <a:alpha val="38000"/>
                    </a:srgbClr>
                  </a:outerShdw>
                </a:effectLst>
              </a:rPr>
              <a:t>V</a:t>
            </a:r>
            <a:br>
              <a:rPr lang="en-US" sz="2800" b="1" dirty="0">
                <a:ln w="11430"/>
                <a:solidFill>
                  <a:srgbClr val="8E002F"/>
                </a:solidFill>
                <a:effectLst>
                  <a:outerShdw blurRad="50800" dist="39000" dir="5460000" algn="tl">
                    <a:srgbClr val="000000">
                      <a:alpha val="38000"/>
                    </a:srgbClr>
                  </a:outerShdw>
                </a:effectLst>
              </a:rPr>
            </a:br>
            <a:r>
              <a:rPr lang="en-US" sz="2800" b="1" dirty="0">
                <a:ln w="11430"/>
                <a:solidFill>
                  <a:srgbClr val="8E002F"/>
                </a:solidFill>
                <a:effectLst>
                  <a:outerShdw blurRad="50800" dist="39000" dir="5460000" algn="tl">
                    <a:srgbClr val="000000">
                      <a:alpha val="38000"/>
                    </a:srgbClr>
                  </a:outerShdw>
                </a:effectLst>
              </a:rPr>
              <a:t>I</a:t>
            </a:r>
            <a:br>
              <a:rPr lang="en-US" sz="2800" b="1" dirty="0">
                <a:ln w="11430"/>
                <a:solidFill>
                  <a:srgbClr val="8E002F"/>
                </a:solidFill>
                <a:effectLst>
                  <a:outerShdw blurRad="50800" dist="39000" dir="5460000" algn="tl">
                    <a:srgbClr val="000000">
                      <a:alpha val="38000"/>
                    </a:srgbClr>
                  </a:outerShdw>
                </a:effectLst>
              </a:rPr>
            </a:br>
            <a:r>
              <a:rPr lang="en-US" sz="2800" b="1" dirty="0">
                <a:ln w="11430"/>
                <a:solidFill>
                  <a:srgbClr val="8E002F"/>
                </a:solidFill>
                <a:effectLst>
                  <a:outerShdw blurRad="50800" dist="39000" dir="5460000" algn="tl">
                    <a:srgbClr val="000000">
                      <a:alpha val="38000"/>
                    </a:srgbClr>
                  </a:outerShdw>
                </a:effectLst>
              </a:rPr>
              <a:t>E</a:t>
            </a:r>
            <a:br>
              <a:rPr lang="en-US" sz="2800" b="1" dirty="0">
                <a:ln w="11430"/>
                <a:solidFill>
                  <a:srgbClr val="8E002F"/>
                </a:solidFill>
                <a:effectLst>
                  <a:outerShdw blurRad="50800" dist="39000" dir="5460000" algn="tl">
                    <a:srgbClr val="000000">
                      <a:alpha val="38000"/>
                    </a:srgbClr>
                  </a:outerShdw>
                </a:effectLst>
              </a:rPr>
            </a:br>
            <a:r>
              <a:rPr lang="en-US" sz="2800" b="1" dirty="0">
                <a:ln w="11430"/>
                <a:solidFill>
                  <a:srgbClr val="8E002F"/>
                </a:solidFill>
                <a:effectLst>
                  <a:outerShdw blurRad="50800" dist="39000" dir="5460000" algn="tl">
                    <a:srgbClr val="000000">
                      <a:alpha val="38000"/>
                    </a:srgbClr>
                  </a:outerShdw>
                </a:effectLst>
              </a:rPr>
              <a:t>W</a:t>
            </a:r>
          </a:p>
        </p:txBody>
      </p:sp>
      <p:sp>
        <p:nvSpPr>
          <p:cNvPr id="2" name="Rectangle 1"/>
          <p:cNvSpPr/>
          <p:nvPr/>
        </p:nvSpPr>
        <p:spPr>
          <a:xfrm>
            <a:off x="1196843" y="1671935"/>
            <a:ext cx="2710422" cy="52322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2800" b="1" spc="150" dirty="0">
                <a:ln w="11430"/>
                <a:solidFill>
                  <a:srgbClr val="7030A0"/>
                </a:solidFill>
                <a:effectLst>
                  <a:outerShdw blurRad="25400" algn="tl" rotWithShape="0">
                    <a:srgbClr val="000000">
                      <a:alpha val="43000"/>
                    </a:srgbClr>
                  </a:outerShdw>
                </a:effectLst>
              </a:rPr>
              <a:t>(Moon Part #5)</a:t>
            </a:r>
          </a:p>
        </p:txBody>
      </p:sp>
      <p:sp>
        <p:nvSpPr>
          <p:cNvPr id="17" name="Rectangle 16"/>
          <p:cNvSpPr/>
          <p:nvPr/>
        </p:nvSpPr>
        <p:spPr>
          <a:xfrm>
            <a:off x="1198928" y="3058180"/>
            <a:ext cx="2710422" cy="52322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2800" b="1" spc="150" dirty="0">
                <a:ln w="11430"/>
                <a:solidFill>
                  <a:srgbClr val="7030A0"/>
                </a:solidFill>
                <a:effectLst>
                  <a:outerShdw blurRad="25400" algn="tl" rotWithShape="0">
                    <a:srgbClr val="000000">
                      <a:alpha val="43000"/>
                    </a:srgbClr>
                  </a:outerShdw>
                </a:effectLst>
              </a:rPr>
              <a:t>(Moon Part #5)</a:t>
            </a:r>
          </a:p>
        </p:txBody>
      </p:sp>
      <p:sp>
        <p:nvSpPr>
          <p:cNvPr id="18" name="Rectangle 17"/>
          <p:cNvSpPr/>
          <p:nvPr/>
        </p:nvSpPr>
        <p:spPr>
          <a:xfrm>
            <a:off x="1207625" y="4429780"/>
            <a:ext cx="2710422" cy="52322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2800" b="1" spc="150" dirty="0">
                <a:ln w="11430"/>
                <a:solidFill>
                  <a:srgbClr val="0070C0"/>
                </a:solidFill>
                <a:effectLst>
                  <a:outerShdw blurRad="25400" algn="tl" rotWithShape="0">
                    <a:srgbClr val="000000">
                      <a:alpha val="43000"/>
                    </a:srgbClr>
                  </a:outerShdw>
                </a:effectLst>
              </a:rPr>
              <a:t>(Moon Part #6)</a:t>
            </a:r>
          </a:p>
        </p:txBody>
      </p:sp>
      <p:sp>
        <p:nvSpPr>
          <p:cNvPr id="19" name="Rectangle 18"/>
          <p:cNvSpPr/>
          <p:nvPr/>
        </p:nvSpPr>
        <p:spPr>
          <a:xfrm>
            <a:off x="1234461" y="5862134"/>
            <a:ext cx="2710422" cy="52322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2800" b="1" spc="150" dirty="0">
                <a:ln w="11430"/>
                <a:solidFill>
                  <a:srgbClr val="0070C0"/>
                </a:solidFill>
                <a:effectLst>
                  <a:outerShdw blurRad="25400" algn="tl" rotWithShape="0">
                    <a:srgbClr val="000000">
                      <a:alpha val="43000"/>
                    </a:srgbClr>
                  </a:outerShdw>
                </a:effectLst>
              </a:rPr>
              <a:t>(Moon Part #6)</a:t>
            </a:r>
          </a:p>
        </p:txBody>
      </p:sp>
    </p:spTree>
    <p:extLst>
      <p:ext uri="{BB962C8B-B14F-4D97-AF65-F5344CB8AC3E}">
        <p14:creationId xmlns:p14="http://schemas.microsoft.com/office/powerpoint/2010/main" val="1340011752"/>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up)">
                                      <p:cBhvr>
                                        <p:cTn id="7" dur="20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left)">
                                      <p:cBhvr>
                                        <p:cTn id="12" dur="1750"/>
                                        <p:tgtEl>
                                          <p:spTgt spid="7">
                                            <p:txEl>
                                              <p:pRg st="0" end="0"/>
                                            </p:txEl>
                                          </p:spTgt>
                                        </p:tgtEl>
                                      </p:cBhvr>
                                    </p:animEffect>
                                  </p:childTnLst>
                                </p:cTn>
                              </p:par>
                            </p:childTnLst>
                          </p:cTn>
                        </p:par>
                        <p:par>
                          <p:cTn id="13" fill="hold">
                            <p:stCondLst>
                              <p:cond delay="1750"/>
                            </p:stCondLst>
                            <p:childTnLst>
                              <p:par>
                                <p:cTn id="14" presetID="22" presetClass="entr" presetSubtype="8" fill="hold" nodeType="afterEffect">
                                  <p:stCondLst>
                                    <p:cond delay="500"/>
                                  </p:stCondLst>
                                  <p:childTnLst>
                                    <p:set>
                                      <p:cBhvr>
                                        <p:cTn id="15" dur="1" fill="hold">
                                          <p:stCondLst>
                                            <p:cond delay="0"/>
                                          </p:stCondLst>
                                        </p:cTn>
                                        <p:tgtEl>
                                          <p:spTgt spid="12">
                                            <p:txEl>
                                              <p:pRg st="0" end="0"/>
                                            </p:txEl>
                                          </p:spTgt>
                                        </p:tgtEl>
                                        <p:attrNameLst>
                                          <p:attrName>style.visibility</p:attrName>
                                        </p:attrNameLst>
                                      </p:cBhvr>
                                      <p:to>
                                        <p:strVal val="visible"/>
                                      </p:to>
                                    </p:set>
                                    <p:animEffect transition="in" filter="wipe(left)">
                                      <p:cBhvr>
                                        <p:cTn id="16" dur="1750"/>
                                        <p:tgtEl>
                                          <p:spTgt spid="12">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Effect transition="in" filter="wipe(left)">
                                      <p:cBhvr>
                                        <p:cTn id="21" dur="1750"/>
                                        <p:tgtEl>
                                          <p:spTgt spid="8">
                                            <p:txEl>
                                              <p:pRg st="0" end="0"/>
                                            </p:txEl>
                                          </p:spTgt>
                                        </p:tgtEl>
                                      </p:cBhvr>
                                    </p:animEffect>
                                  </p:childTnLst>
                                </p:cTn>
                              </p:par>
                              <p:par>
                                <p:cTn id="22" presetID="22" presetClass="entr" presetSubtype="1" fill="hold" nodeType="withEffect">
                                  <p:stCondLst>
                                    <p:cond delay="0"/>
                                  </p:stCondLst>
                                  <p:childTnLst>
                                    <p:set>
                                      <p:cBhvr>
                                        <p:cTn id="23" dur="1" fill="hold">
                                          <p:stCondLst>
                                            <p:cond delay="0"/>
                                          </p:stCondLst>
                                        </p:cTn>
                                        <p:tgtEl>
                                          <p:spTgt spid="16">
                                            <p:txEl>
                                              <p:pRg st="0" end="0"/>
                                            </p:txEl>
                                          </p:spTgt>
                                        </p:tgtEl>
                                        <p:attrNameLst>
                                          <p:attrName>style.visibility</p:attrName>
                                        </p:attrNameLst>
                                      </p:cBhvr>
                                      <p:to>
                                        <p:strVal val="visible"/>
                                      </p:to>
                                    </p:set>
                                    <p:animEffect transition="in" filter="wipe(up)">
                                      <p:cBhvr>
                                        <p:cTn id="24" dur="2000"/>
                                        <p:tgtEl>
                                          <p:spTgt spid="16">
                                            <p:txEl>
                                              <p:pRg st="0" end="0"/>
                                            </p:txEl>
                                          </p:spTgt>
                                        </p:tgtEl>
                                      </p:cBhvr>
                                    </p:animEffect>
                                  </p:childTnLst>
                                </p:cTn>
                              </p:par>
                            </p:childTnLst>
                          </p:cTn>
                        </p:par>
                        <p:par>
                          <p:cTn id="25" fill="hold">
                            <p:stCondLst>
                              <p:cond delay="2000"/>
                            </p:stCondLst>
                            <p:childTnLst>
                              <p:par>
                                <p:cTn id="26" presetID="22" presetClass="entr" presetSubtype="8" fill="hold" nodeType="afterEffect">
                                  <p:stCondLst>
                                    <p:cond delay="5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wipe(left)">
                                      <p:cBhvr>
                                        <p:cTn id="28" dur="1750"/>
                                        <p:tgtEl>
                                          <p:spTgt spid="13">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250"/>
                                  </p:stCondLst>
                                  <p:childTnLst>
                                    <p:set>
                                      <p:cBhvr>
                                        <p:cTn id="32" dur="1" fill="hold">
                                          <p:stCondLst>
                                            <p:cond delay="0"/>
                                          </p:stCondLst>
                                        </p:cTn>
                                        <p:tgtEl>
                                          <p:spTgt spid="9">
                                            <p:txEl>
                                              <p:pRg st="0" end="0"/>
                                            </p:txEl>
                                          </p:spTgt>
                                        </p:tgtEl>
                                        <p:attrNameLst>
                                          <p:attrName>style.visibility</p:attrName>
                                        </p:attrNameLst>
                                      </p:cBhvr>
                                      <p:to>
                                        <p:strVal val="visible"/>
                                      </p:to>
                                    </p:set>
                                    <p:animEffect transition="in" filter="wipe(left)">
                                      <p:cBhvr>
                                        <p:cTn id="33" dur="1750"/>
                                        <p:tgtEl>
                                          <p:spTgt spid="9">
                                            <p:txEl>
                                              <p:pRg st="0" end="0"/>
                                            </p:txEl>
                                          </p:spTgt>
                                        </p:tgtEl>
                                      </p:cBhvr>
                                    </p:animEffect>
                                  </p:childTnLst>
                                </p:cTn>
                              </p:par>
                            </p:childTnLst>
                          </p:cTn>
                        </p:par>
                        <p:par>
                          <p:cTn id="34" fill="hold">
                            <p:stCondLst>
                              <p:cond delay="2000"/>
                            </p:stCondLst>
                            <p:childTnLst>
                              <p:par>
                                <p:cTn id="35" presetID="22" presetClass="entr" presetSubtype="8" fill="hold" nodeType="afterEffect">
                                  <p:stCondLst>
                                    <p:cond delay="500"/>
                                  </p:stCondLst>
                                  <p:childTnLst>
                                    <p:set>
                                      <p:cBhvr>
                                        <p:cTn id="36" dur="1" fill="hold">
                                          <p:stCondLst>
                                            <p:cond delay="0"/>
                                          </p:stCondLst>
                                        </p:cTn>
                                        <p:tgtEl>
                                          <p:spTgt spid="14">
                                            <p:txEl>
                                              <p:pRg st="0" end="0"/>
                                            </p:txEl>
                                          </p:spTgt>
                                        </p:tgtEl>
                                        <p:attrNameLst>
                                          <p:attrName>style.visibility</p:attrName>
                                        </p:attrNameLst>
                                      </p:cBhvr>
                                      <p:to>
                                        <p:strVal val="visible"/>
                                      </p:to>
                                    </p:set>
                                    <p:animEffect transition="in" filter="wipe(left)">
                                      <p:cBhvr>
                                        <p:cTn id="37" dur="175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 name="TextBox 4"/>
          <p:cNvSpPr txBox="1"/>
          <p:nvPr/>
        </p:nvSpPr>
        <p:spPr>
          <a:xfrm>
            <a:off x="723364" y="1388962"/>
            <a:ext cx="9868436" cy="1384995"/>
          </a:xfrm>
          <a:prstGeom prst="rect">
            <a:avLst/>
          </a:prstGeom>
          <a:blipFill>
            <a:blip r:embed="rId3"/>
            <a:stretch>
              <a:fillRect/>
            </a:stretch>
          </a:blipFill>
          <a:scene3d>
            <a:camera prst="orthographicFront"/>
            <a:lightRig rig="threePt" dir="t"/>
          </a:scene3d>
          <a:sp3d>
            <a:bevelT/>
          </a:sp3d>
        </p:spPr>
        <p:style>
          <a:lnRef idx="1">
            <a:schemeClr val="accent5"/>
          </a:lnRef>
          <a:fillRef idx="3">
            <a:schemeClr val="accent5"/>
          </a:fillRef>
          <a:effectRef idx="2">
            <a:schemeClr val="accent5"/>
          </a:effectRef>
          <a:fontRef idx="minor">
            <a:schemeClr val="lt1"/>
          </a:fontRef>
        </p:style>
        <p:txBody>
          <a:bodyPr wrap="square" rtlCol="0">
            <a:spAutoFit/>
            <a:sp3d extrusionH="57150">
              <a:bevelT h="25400" prst="softRound"/>
            </a:sp3d>
          </a:bodyPr>
          <a:lstStyle/>
          <a:p>
            <a:r>
              <a:rPr lang="en-US" sz="2800" b="1" dirty="0">
                <a:ln>
                  <a:solidFill>
                    <a:srgbClr val="002060"/>
                  </a:solidFill>
                </a:ln>
                <a:solidFill>
                  <a:srgbClr val="8B3543"/>
                </a:solidFill>
              </a:rPr>
              <a:t>Where in the Scriptures is there even one witness that the 14</a:t>
            </a:r>
            <a:r>
              <a:rPr lang="en-US" sz="2800" b="1" baseline="30000" dirty="0">
                <a:ln>
                  <a:solidFill>
                    <a:srgbClr val="002060"/>
                  </a:solidFill>
                </a:ln>
                <a:solidFill>
                  <a:srgbClr val="8B3543"/>
                </a:solidFill>
              </a:rPr>
              <a:t>th</a:t>
            </a:r>
            <a:r>
              <a:rPr lang="en-US" sz="2800" b="1" dirty="0">
                <a:ln>
                  <a:solidFill>
                    <a:srgbClr val="002060"/>
                  </a:solidFill>
                </a:ln>
                <a:solidFill>
                  <a:srgbClr val="8B3543"/>
                </a:solidFill>
              </a:rPr>
              <a:t> </a:t>
            </a:r>
            <a:br>
              <a:rPr lang="en-US" sz="2800" b="1" dirty="0">
                <a:ln>
                  <a:solidFill>
                    <a:srgbClr val="002060"/>
                  </a:solidFill>
                </a:ln>
                <a:solidFill>
                  <a:srgbClr val="8B3543"/>
                </a:solidFill>
              </a:rPr>
            </a:br>
            <a:r>
              <a:rPr lang="en-US" sz="2800" b="1" dirty="0">
                <a:ln>
                  <a:solidFill>
                    <a:srgbClr val="002060"/>
                  </a:solidFill>
                </a:ln>
                <a:solidFill>
                  <a:srgbClr val="8B3543"/>
                </a:solidFill>
              </a:rPr>
              <a:t>day of the 1</a:t>
            </a:r>
            <a:r>
              <a:rPr lang="en-US" sz="2800" b="1" baseline="30000" dirty="0">
                <a:ln>
                  <a:solidFill>
                    <a:srgbClr val="002060"/>
                  </a:solidFill>
                </a:ln>
                <a:solidFill>
                  <a:srgbClr val="8B3543"/>
                </a:solidFill>
              </a:rPr>
              <a:t>st</a:t>
            </a:r>
            <a:r>
              <a:rPr lang="en-US" sz="2800" b="1" dirty="0">
                <a:ln>
                  <a:solidFill>
                    <a:srgbClr val="002060"/>
                  </a:solidFill>
                </a:ln>
                <a:solidFill>
                  <a:srgbClr val="8B3543"/>
                </a:solidFill>
              </a:rPr>
              <a:t> festal month </a:t>
            </a:r>
            <a:r>
              <a:rPr lang="en-US" sz="2800" b="1" u="sng" dirty="0">
                <a:ln>
                  <a:solidFill>
                    <a:srgbClr val="002060"/>
                  </a:solidFill>
                </a:ln>
                <a:solidFill>
                  <a:srgbClr val="FFFF00"/>
                </a:solidFill>
              </a:rPr>
              <a:t>must be attended</a:t>
            </a:r>
            <a:r>
              <a:rPr lang="en-US" sz="2800" b="1" dirty="0">
                <a:ln>
                  <a:solidFill>
                    <a:srgbClr val="002060"/>
                  </a:solidFill>
                </a:ln>
                <a:solidFill>
                  <a:srgbClr val="FFFF00"/>
                </a:solidFill>
              </a:rPr>
              <a:t> </a:t>
            </a:r>
            <a:r>
              <a:rPr lang="en-US" sz="2800" b="1" dirty="0">
                <a:ln>
                  <a:solidFill>
                    <a:srgbClr val="002060"/>
                  </a:solidFill>
                </a:ln>
                <a:solidFill>
                  <a:srgbClr val="92D050"/>
                </a:solidFill>
              </a:rPr>
              <a:t>with a full moon?  </a:t>
            </a:r>
            <a:br>
              <a:rPr lang="en-US" sz="2800" b="1" dirty="0">
                <a:ln>
                  <a:solidFill>
                    <a:srgbClr val="002060"/>
                  </a:solidFill>
                </a:ln>
                <a:solidFill>
                  <a:prstClr val="white"/>
                </a:solidFill>
              </a:rPr>
            </a:br>
            <a:r>
              <a:rPr lang="en-US" sz="2800" b="1" dirty="0">
                <a:ln>
                  <a:solidFill>
                    <a:srgbClr val="002060"/>
                  </a:solidFill>
                </a:ln>
                <a:solidFill>
                  <a:prstClr val="white"/>
                </a:solidFill>
              </a:rPr>
              <a:t>                     </a:t>
            </a:r>
            <a:r>
              <a:rPr lang="en-US" sz="2800" b="1" dirty="0">
                <a:ln>
                  <a:solidFill>
                    <a:srgbClr val="002060"/>
                  </a:solidFill>
                </a:ln>
                <a:solidFill>
                  <a:srgbClr val="0066FF"/>
                </a:solidFill>
              </a:rPr>
              <a:t>How are these conclusions found in Torah?</a:t>
            </a:r>
          </a:p>
        </p:txBody>
      </p:sp>
      <p:sp>
        <p:nvSpPr>
          <p:cNvPr id="6" name="TextBox 5"/>
          <p:cNvSpPr txBox="1"/>
          <p:nvPr/>
        </p:nvSpPr>
        <p:spPr>
          <a:xfrm>
            <a:off x="934497" y="3048000"/>
            <a:ext cx="7447503" cy="3108543"/>
          </a:xfrm>
          <a:prstGeom prst="rect">
            <a:avLst/>
          </a:prstGeom>
          <a:noFill/>
          <a:ln>
            <a:noFill/>
          </a:ln>
        </p:spPr>
        <p:style>
          <a:lnRef idx="3">
            <a:schemeClr val="lt1"/>
          </a:lnRef>
          <a:fillRef idx="1">
            <a:schemeClr val="dk1"/>
          </a:fillRef>
          <a:effectRef idx="1">
            <a:schemeClr val="dk1"/>
          </a:effectRef>
          <a:fontRef idx="minor">
            <a:schemeClr val="lt1"/>
          </a:fontRef>
        </p:style>
        <p:txBody>
          <a:bodyPr wrap="square" rtlCol="0">
            <a:spAutoFit/>
            <a:scene3d>
              <a:camera prst="orthographicFront"/>
              <a:lightRig rig="threePt" dir="t"/>
            </a:scene3d>
            <a:sp3d extrusionH="57150">
              <a:bevelT w="38100" h="38100"/>
            </a:sp3d>
          </a:bodyPr>
          <a:lstStyle/>
          <a:p>
            <a:pPr algn="ctr"/>
            <a:r>
              <a:rPr lang="en-US" sz="4000" b="1" spc="50" dirty="0">
                <a:ln w="12700" cmpd="sng">
                  <a:solidFill>
                    <a:srgbClr val="D8EEC0"/>
                  </a:solidFill>
                  <a:prstDash val="solid"/>
                </a:ln>
                <a:solidFill>
                  <a:schemeClr val="accent6">
                    <a:tint val="1000"/>
                  </a:schemeClr>
                </a:solidFill>
                <a:effectLst>
                  <a:glow rad="53100">
                    <a:schemeClr val="accent6">
                      <a:satMod val="180000"/>
                      <a:alpha val="30000"/>
                    </a:schemeClr>
                  </a:glow>
                </a:effectLst>
                <a:latin typeface="Comic Sans MS" pitchFamily="66" charset="0"/>
              </a:rPr>
              <a:t>Is</a:t>
            </a:r>
            <a:r>
              <a:rPr lang="en-US" sz="2400" b="1" spc="50" dirty="0">
                <a:ln w="12700" cmpd="sng">
                  <a:solidFill>
                    <a:srgbClr val="D8EEC0"/>
                  </a:solidFill>
                  <a:prstDash val="solid"/>
                </a:ln>
                <a:solidFill>
                  <a:schemeClr val="accent6">
                    <a:tint val="1000"/>
                  </a:schemeClr>
                </a:solidFill>
                <a:effectLst>
                  <a:glow rad="53100">
                    <a:schemeClr val="accent6">
                      <a:satMod val="180000"/>
                      <a:alpha val="30000"/>
                    </a:schemeClr>
                  </a:glow>
                </a:effectLst>
                <a:latin typeface="Comic Sans MS" pitchFamily="66" charset="0"/>
              </a:rPr>
              <a:t> </a:t>
            </a:r>
            <a:r>
              <a:rPr lang="en-US" sz="3600" b="1" spc="50" dirty="0">
                <a:ln w="12700" cmpd="sng">
                  <a:solidFill>
                    <a:srgbClr val="D8EEC0"/>
                  </a:solidFill>
                  <a:prstDash val="solid"/>
                </a:ln>
                <a:solidFill>
                  <a:schemeClr val="accent6">
                    <a:tint val="1000"/>
                  </a:schemeClr>
                </a:solidFill>
                <a:effectLst>
                  <a:glow rad="53100">
                    <a:schemeClr val="accent6">
                      <a:satMod val="180000"/>
                      <a:alpha val="30000"/>
                    </a:schemeClr>
                  </a:glow>
                </a:effectLst>
                <a:latin typeface="Comic Sans MS" pitchFamily="66" charset="0"/>
              </a:rPr>
              <a:t>it possible that what most feast keepers have been taught about the moon is </a:t>
            </a:r>
            <a:br>
              <a:rPr lang="en-US" sz="36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Comic Sans MS" pitchFamily="66" charset="0"/>
              </a:rPr>
            </a:br>
            <a:r>
              <a:rPr lang="en-US"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Comic Sans MS" pitchFamily="66" charset="0"/>
              </a:rPr>
              <a:t>nothing but a strong pagan </a:t>
            </a:r>
            <a:r>
              <a:rPr lang="en-US" sz="2800" b="1" u="sng"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Comic Sans MS" pitchFamily="66" charset="0"/>
              </a:rPr>
              <a:t>traditional belief </a:t>
            </a:r>
            <a:br>
              <a:rPr lang="en-US" sz="2800" b="1" u="sng"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Comic Sans MS" pitchFamily="66" charset="0"/>
              </a:rPr>
            </a:br>
            <a:r>
              <a:rPr lang="en-US" sz="2800" b="1" u="sng"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Comic Sans MS" pitchFamily="66" charset="0"/>
              </a:rPr>
              <a:t>handed down from the Rabbis</a:t>
            </a:r>
            <a:r>
              <a:rPr lang="en-US"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Comic Sans MS" pitchFamily="66" charset="0"/>
              </a:rPr>
              <a:t>?</a:t>
            </a:r>
          </a:p>
        </p:txBody>
      </p:sp>
      <p:sp>
        <p:nvSpPr>
          <p:cNvPr id="7" name="Rectangle 6"/>
          <p:cNvSpPr/>
          <p:nvPr/>
        </p:nvSpPr>
        <p:spPr>
          <a:xfrm>
            <a:off x="304800" y="228600"/>
            <a:ext cx="11582400" cy="6400800"/>
          </a:xfrm>
          <a:prstGeom prst="rect">
            <a:avLst/>
          </a:prstGeom>
          <a:noFill/>
          <a:ln w="76200">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8" name="TextBox 7"/>
          <p:cNvSpPr txBox="1"/>
          <p:nvPr/>
        </p:nvSpPr>
        <p:spPr>
          <a:xfrm>
            <a:off x="457200" y="381000"/>
            <a:ext cx="11201400" cy="769441"/>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4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Full Moon on the 14</a:t>
            </a:r>
            <a:r>
              <a:rPr lang="en-US" sz="4400" b="1" cap="all" baseline="3000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th</a:t>
            </a:r>
            <a:r>
              <a:rPr lang="en-US" sz="4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day of the Month?</a:t>
            </a:r>
          </a:p>
        </p:txBody>
      </p:sp>
      <p:pic>
        <p:nvPicPr>
          <p:cNvPr id="2050" name="Picture 2" descr="C:\Users\Rae\Desktop\329.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64550" y="3379787"/>
            <a:ext cx="2889250" cy="279241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9829800" y="496937"/>
            <a:ext cx="2057400" cy="3770263"/>
          </a:xfrm>
          <a:prstGeom prst="rect">
            <a:avLst/>
          </a:prstGeom>
          <a:noFill/>
          <a:scene3d>
            <a:camera prst="orthographicFront"/>
            <a:lightRig rig="threePt" dir="t"/>
          </a:scene3d>
          <a:sp3d>
            <a:bevelT/>
          </a:sp3d>
        </p:spPr>
        <p:txBody>
          <a:bodyPr wrap="square" rtlCol="0">
            <a:spAutoFit/>
            <a:sp3d extrusionH="57150">
              <a:bevelT w="38100" h="38100"/>
            </a:sp3d>
          </a:bodyPr>
          <a:lstStyle/>
          <a:p>
            <a:r>
              <a:rPr lang="en-US" sz="23900" b="1" dirty="0">
                <a:gradFill>
                  <a:gsLst>
                    <a:gs pos="34000">
                      <a:srgbClr val="D8EEC0"/>
                    </a:gs>
                    <a:gs pos="88000">
                      <a:schemeClr val="accent1">
                        <a:lumMod val="75000"/>
                      </a:schemeClr>
                    </a:gs>
                  </a:gsLst>
                  <a:lin ang="5400000" scaled="0"/>
                </a:gradFill>
                <a:latin typeface="Script MT Bold" pitchFamily="66" charset="0"/>
              </a:rPr>
              <a:t>?</a:t>
            </a:r>
          </a:p>
        </p:txBody>
      </p:sp>
      <p:sp>
        <p:nvSpPr>
          <p:cNvPr id="9" name="Slide Number Placeholder 2"/>
          <p:cNvSpPr>
            <a:spLocks noGrp="1"/>
          </p:cNvSpPr>
          <p:nvPr>
            <p:ph type="sldNum" sz="quarter" idx="12"/>
          </p:nvPr>
        </p:nvSpPr>
        <p:spPr>
          <a:xfrm>
            <a:off x="11049000" y="6324600"/>
            <a:ext cx="838200" cy="304800"/>
          </a:xfrm>
        </p:spPr>
        <p:txBody>
          <a:bodyPr>
            <a:noAutofit/>
          </a:bodyPr>
          <a:lstStyle/>
          <a:p>
            <a:fld id="{AA4C6552-42F6-43F2-A3FB-E92E8C09004E}" type="slidenum">
              <a:rPr lang="en-US" sz="1600" b="0" smtClean="0">
                <a:solidFill>
                  <a:schemeClr val="bg1"/>
                </a:solidFill>
              </a:rPr>
              <a:pPr/>
              <a:t>70</a:t>
            </a:fld>
            <a:endParaRPr lang="en-US" sz="2000" b="0" dirty="0">
              <a:solidFill>
                <a:schemeClr val="bg1"/>
              </a:solidFill>
            </a:endParaRPr>
          </a:p>
        </p:txBody>
      </p:sp>
    </p:spTree>
    <p:extLst>
      <p:ext uri="{BB962C8B-B14F-4D97-AF65-F5344CB8AC3E}">
        <p14:creationId xmlns:p14="http://schemas.microsoft.com/office/powerpoint/2010/main" val="2156850074"/>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Horizontal)">
                                      <p:cBhvr>
                                        <p:cTn id="14" dur="1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8000" b="-8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610600" y="6248400"/>
            <a:ext cx="3505200" cy="473075"/>
          </a:xfrm>
        </p:spPr>
        <p:txBody>
          <a:bodyPr/>
          <a:lstStyle/>
          <a:p>
            <a:fld id="{AA4C6552-42F6-43F2-A3FB-E92E8C09004E}" type="slidenum">
              <a:rPr lang="en-US" sz="1800" smtClean="0">
                <a:solidFill>
                  <a:schemeClr val="tx1"/>
                </a:solidFill>
              </a:rPr>
              <a:t>71</a:t>
            </a:fld>
            <a:endParaRPr lang="en-US" dirty="0">
              <a:solidFill>
                <a:schemeClr val="tx1"/>
              </a:solidFill>
            </a:endParaRPr>
          </a:p>
        </p:txBody>
      </p:sp>
      <p:sp>
        <p:nvSpPr>
          <p:cNvPr id="6" name="Subtitle 2"/>
          <p:cNvSpPr txBox="1">
            <a:spLocks/>
          </p:cNvSpPr>
          <p:nvPr/>
        </p:nvSpPr>
        <p:spPr>
          <a:xfrm>
            <a:off x="-76200" y="179086"/>
            <a:ext cx="12268200" cy="735314"/>
          </a:xfrm>
          <a:prstGeom prst="rect">
            <a:avLst/>
          </a:prstGeom>
          <a:noFill/>
          <a:ln w="38100">
            <a:noFill/>
          </a:ln>
          <a:scene3d>
            <a:camera prst="orthographicFront"/>
            <a:lightRig rig="threePt" dir="t"/>
          </a:scene3d>
          <a:sp3d>
            <a:bevelT w="152400" h="50800" prst="softRound"/>
          </a:sp3d>
        </p:spPr>
        <p:txBody>
          <a:bodyPr>
            <a:noAutofit/>
            <a:sp3d extrusionH="57150">
              <a:bevelT w="38100" h="38100"/>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b="1" dirty="0">
                <a:solidFill>
                  <a:schemeClr val="bg2">
                    <a:lumMod val="50000"/>
                  </a:schemeClr>
                </a:solidFill>
              </a:rPr>
              <a:t>How did the </a:t>
            </a:r>
            <a:r>
              <a:rPr lang="en-US" sz="4000" b="1" dirty="0">
                <a:solidFill>
                  <a:schemeClr val="accent2">
                    <a:lumMod val="75000"/>
                  </a:schemeClr>
                </a:solidFill>
              </a:rPr>
              <a:t>Moon</a:t>
            </a:r>
            <a:r>
              <a:rPr lang="en-US" sz="4000" b="1" dirty="0">
                <a:solidFill>
                  <a:srgbClr val="B83D68"/>
                </a:solidFill>
              </a:rPr>
              <a:t> </a:t>
            </a:r>
            <a:r>
              <a:rPr lang="en-US" sz="4000" b="1" dirty="0">
                <a:solidFill>
                  <a:schemeClr val="bg2">
                    <a:lumMod val="50000"/>
                  </a:schemeClr>
                </a:solidFill>
              </a:rPr>
              <a:t>receive custody of the </a:t>
            </a:r>
            <a:r>
              <a:rPr lang="en-US" sz="4000" b="1" dirty="0">
                <a:solidFill>
                  <a:srgbClr val="0070C0"/>
                </a:solidFill>
              </a:rPr>
              <a:t>Festal Month?</a:t>
            </a:r>
          </a:p>
        </p:txBody>
      </p:sp>
      <p:sp>
        <p:nvSpPr>
          <p:cNvPr id="7" name="TextBox 6"/>
          <p:cNvSpPr txBox="1"/>
          <p:nvPr/>
        </p:nvSpPr>
        <p:spPr>
          <a:xfrm>
            <a:off x="1374913" y="838200"/>
            <a:ext cx="10363200" cy="6001643"/>
          </a:xfrm>
          <a:prstGeom prst="rect">
            <a:avLst/>
          </a:prstGeom>
          <a:noFill/>
        </p:spPr>
        <p:txBody>
          <a:bodyPr wrap="square" rtlCol="0">
            <a:spAutoFit/>
            <a:scene3d>
              <a:camera prst="orthographicFront"/>
              <a:lightRig rig="threePt" dir="t"/>
            </a:scene3d>
            <a:sp3d extrusionH="57150">
              <a:bevelT w="38100" h="38100"/>
            </a:sp3d>
          </a:bodyPr>
          <a:lstStyle/>
          <a:p>
            <a:r>
              <a:rPr lang="en-US" sz="2400" b="1" u="sng" dirty="0">
                <a:solidFill>
                  <a:schemeClr val="accent2">
                    <a:lumMod val="50000"/>
                  </a:schemeClr>
                </a:solidFill>
              </a:rPr>
              <a:t>A short review</a:t>
            </a:r>
            <a:r>
              <a:rPr lang="en-US" sz="2400" dirty="0">
                <a:solidFill>
                  <a:schemeClr val="accent2">
                    <a:lumMod val="50000"/>
                  </a:schemeClr>
                </a:solidFill>
              </a:rPr>
              <a:t>:  </a:t>
            </a:r>
            <a:r>
              <a:rPr lang="en-US" sz="2400" dirty="0"/>
              <a:t>Moon worship, or sacred regard for the moon, along with sun worship has had a huge impact on Yahuah’s people all through the ages including many Feast Calendars today.  Here is a short review of what has been brought forth so far: </a:t>
            </a:r>
          </a:p>
          <a:p>
            <a:pPr marL="342900" indent="-342900">
              <a:buAutoNum type="arabicPeriod"/>
            </a:pPr>
            <a:r>
              <a:rPr lang="en-US" sz="2400" b="1" dirty="0"/>
              <a:t>In the Garden</a:t>
            </a:r>
            <a:r>
              <a:rPr lang="en-US" sz="2400" dirty="0"/>
              <a:t>:  The </a:t>
            </a:r>
            <a:r>
              <a:rPr lang="en-US" sz="2400" b="1" dirty="0">
                <a:ln>
                  <a:solidFill>
                    <a:srgbClr val="002060"/>
                  </a:solidFill>
                </a:ln>
                <a:solidFill>
                  <a:srgbClr val="FFC000"/>
                </a:solidFill>
              </a:rPr>
              <a:t>“fallen Lucifer” </a:t>
            </a:r>
            <a:r>
              <a:rPr lang="en-US" sz="2400" dirty="0"/>
              <a:t>was given sacred regard in the garden.   </a:t>
            </a:r>
            <a:r>
              <a:rPr lang="en-US" sz="2400" b="1" u="sng" dirty="0">
                <a:ln>
                  <a:solidFill>
                    <a:srgbClr val="002060"/>
                  </a:solidFill>
                </a:ln>
                <a:solidFill>
                  <a:srgbClr val="FFC000"/>
                </a:solidFill>
              </a:rPr>
              <a:t>From the old word “</a:t>
            </a:r>
            <a:r>
              <a:rPr lang="en-US" sz="2400" b="1" u="sng" dirty="0" err="1">
                <a:ln>
                  <a:solidFill>
                    <a:srgbClr val="002060"/>
                  </a:solidFill>
                </a:ln>
                <a:solidFill>
                  <a:srgbClr val="FFC000"/>
                </a:solidFill>
              </a:rPr>
              <a:t>leuk</a:t>
            </a:r>
            <a:r>
              <a:rPr lang="en-US" sz="2400" b="1" u="sng" dirty="0">
                <a:ln>
                  <a:solidFill>
                    <a:srgbClr val="002060"/>
                  </a:solidFill>
                </a:ln>
                <a:solidFill>
                  <a:srgbClr val="FFC000"/>
                </a:solidFill>
              </a:rPr>
              <a:t>” the name Lucifer connects to the moon through the words</a:t>
            </a:r>
            <a:r>
              <a:rPr lang="en-US" sz="2400" b="1" dirty="0">
                <a:ln>
                  <a:solidFill>
                    <a:srgbClr val="002060"/>
                  </a:solidFill>
                </a:ln>
                <a:solidFill>
                  <a:srgbClr val="FFC000"/>
                </a:solidFill>
              </a:rPr>
              <a:t> “</a:t>
            </a:r>
            <a:r>
              <a:rPr lang="en-US" sz="2400" b="1" u="sng" dirty="0">
                <a:ln>
                  <a:solidFill>
                    <a:srgbClr val="002060"/>
                  </a:solidFill>
                </a:ln>
                <a:solidFill>
                  <a:srgbClr val="FFC000"/>
                </a:solidFill>
              </a:rPr>
              <a:t>lunar &amp; lunation</a:t>
            </a:r>
            <a:r>
              <a:rPr lang="en-US" sz="2400" b="1" dirty="0">
                <a:ln>
                  <a:solidFill>
                    <a:srgbClr val="002060"/>
                  </a:solidFill>
                </a:ln>
                <a:solidFill>
                  <a:srgbClr val="FFC000"/>
                </a:solidFill>
              </a:rPr>
              <a:t>.”  </a:t>
            </a:r>
            <a:r>
              <a:rPr lang="en-US" sz="2400" dirty="0"/>
              <a:t>The moon is linked to </a:t>
            </a:r>
            <a:r>
              <a:rPr lang="en-US" sz="2400" b="1" dirty="0">
                <a:ln>
                  <a:solidFill>
                    <a:srgbClr val="002060"/>
                  </a:solidFill>
                </a:ln>
                <a:solidFill>
                  <a:srgbClr val="FFC000"/>
                </a:solidFill>
              </a:rPr>
              <a:t>worship of the moon goddess </a:t>
            </a:r>
            <a:r>
              <a:rPr lang="en-US" sz="2400" dirty="0"/>
              <a:t>– especially in the </a:t>
            </a:r>
            <a:r>
              <a:rPr lang="en-US" sz="2400" b="1" dirty="0">
                <a:ln>
                  <a:solidFill>
                    <a:srgbClr val="002060"/>
                  </a:solidFill>
                </a:ln>
                <a:solidFill>
                  <a:srgbClr val="FFC000"/>
                </a:solidFill>
              </a:rPr>
              <a:t>Asherah</a:t>
            </a:r>
            <a:r>
              <a:rPr lang="en-US" sz="2400" dirty="0"/>
              <a:t> [</a:t>
            </a:r>
            <a:r>
              <a:rPr lang="en-US" sz="2400" b="1" dirty="0">
                <a:ln>
                  <a:solidFill>
                    <a:srgbClr val="002060"/>
                  </a:solidFill>
                </a:ln>
                <a:solidFill>
                  <a:srgbClr val="FFC000"/>
                </a:solidFill>
              </a:rPr>
              <a:t>garden</a:t>
            </a:r>
            <a:r>
              <a:rPr lang="en-US" sz="2400" dirty="0"/>
              <a:t>] </a:t>
            </a:r>
            <a:r>
              <a:rPr lang="en-US" sz="2400" b="1" dirty="0">
                <a:ln>
                  <a:solidFill>
                    <a:srgbClr val="002060"/>
                  </a:solidFill>
                </a:ln>
                <a:solidFill>
                  <a:srgbClr val="FFC000"/>
                </a:solidFill>
              </a:rPr>
              <a:t>groves and “high places.”  </a:t>
            </a:r>
            <a:r>
              <a:rPr lang="en-US" sz="2400" dirty="0"/>
              <a:t>Today, sacred regard is still being given to the moon through the </a:t>
            </a:r>
            <a:br>
              <a:rPr lang="en-US" sz="2400" dirty="0"/>
            </a:br>
            <a:r>
              <a:rPr lang="en-US" sz="2400" dirty="0"/>
              <a:t>moon-month commencement on the feast calendars. </a:t>
            </a:r>
          </a:p>
          <a:p>
            <a:pPr marL="342900" indent="-342900">
              <a:buAutoNum type="arabicPeriod"/>
            </a:pPr>
            <a:r>
              <a:rPr lang="en-US" sz="2400" b="1" dirty="0">
                <a:ln>
                  <a:solidFill>
                    <a:srgbClr val="002060"/>
                  </a:solidFill>
                </a:ln>
                <a:solidFill>
                  <a:srgbClr val="0070C0"/>
                </a:solidFill>
              </a:rPr>
              <a:t>Adam to Noah</a:t>
            </a:r>
            <a:r>
              <a:rPr lang="en-US" sz="2400" dirty="0">
                <a:ln>
                  <a:solidFill>
                    <a:srgbClr val="002060"/>
                  </a:solidFill>
                </a:ln>
                <a:solidFill>
                  <a:srgbClr val="0070C0"/>
                </a:solidFill>
              </a:rPr>
              <a:t>:  </a:t>
            </a:r>
            <a:r>
              <a:rPr lang="en-US" sz="2400" dirty="0">
                <a:solidFill>
                  <a:srgbClr val="0070C0"/>
                </a:solidFill>
              </a:rPr>
              <a:t>The </a:t>
            </a:r>
            <a:r>
              <a:rPr lang="en-US" sz="2400" b="1" u="sng" dirty="0">
                <a:solidFill>
                  <a:srgbClr val="652143"/>
                </a:solidFill>
              </a:rPr>
              <a:t>patriarchs themselves</a:t>
            </a:r>
            <a:r>
              <a:rPr lang="en-US" sz="2400" b="1" dirty="0">
                <a:solidFill>
                  <a:srgbClr val="0070C0"/>
                </a:solidFill>
              </a:rPr>
              <a:t> </a:t>
            </a:r>
            <a:r>
              <a:rPr lang="en-US" sz="2400" dirty="0">
                <a:solidFill>
                  <a:srgbClr val="0070C0"/>
                </a:solidFill>
              </a:rPr>
              <a:t>remained </a:t>
            </a:r>
            <a:br>
              <a:rPr lang="en-US" sz="2400" dirty="0">
                <a:solidFill>
                  <a:srgbClr val="0070C0"/>
                </a:solidFill>
              </a:rPr>
            </a:br>
            <a:r>
              <a:rPr lang="en-US" sz="2400" dirty="0">
                <a:solidFill>
                  <a:srgbClr val="0070C0"/>
                </a:solidFill>
              </a:rPr>
              <a:t>relatively free from worship of other gods.</a:t>
            </a:r>
          </a:p>
          <a:p>
            <a:pPr marL="342900" indent="-342900">
              <a:buAutoNum type="arabicPeriod"/>
            </a:pPr>
            <a:r>
              <a:rPr lang="en-US" sz="2400" b="1" dirty="0"/>
              <a:t>After the Flood</a:t>
            </a:r>
            <a:r>
              <a:rPr lang="en-US" sz="2400" dirty="0"/>
              <a:t>:  Nimrod became the first </a:t>
            </a:r>
            <a:r>
              <a:rPr lang="en-US" sz="2400" b="1" dirty="0">
                <a:ln>
                  <a:solidFill>
                    <a:srgbClr val="002060"/>
                  </a:solidFill>
                </a:ln>
                <a:solidFill>
                  <a:srgbClr val="FFC000"/>
                </a:solidFill>
              </a:rPr>
              <a:t>sun god; </a:t>
            </a:r>
            <a:br>
              <a:rPr lang="en-US" sz="2400" b="1" dirty="0">
                <a:solidFill>
                  <a:schemeClr val="accent2">
                    <a:lumMod val="75000"/>
                  </a:schemeClr>
                </a:solidFill>
              </a:rPr>
            </a:br>
            <a:r>
              <a:rPr lang="en-US" sz="2400" dirty="0"/>
              <a:t>Semiramis became </a:t>
            </a:r>
            <a:r>
              <a:rPr lang="en-US" sz="2400" b="1" dirty="0">
                <a:ln>
                  <a:solidFill>
                    <a:srgbClr val="002060"/>
                  </a:solidFill>
                </a:ln>
                <a:solidFill>
                  <a:srgbClr val="FFC000"/>
                </a:solidFill>
              </a:rPr>
              <a:t>the first moon goddess</a:t>
            </a:r>
            <a:r>
              <a:rPr lang="en-US" sz="2400" dirty="0">
                <a:ln>
                  <a:solidFill>
                    <a:srgbClr val="002060"/>
                  </a:solidFill>
                </a:ln>
                <a:solidFill>
                  <a:srgbClr val="FFC000"/>
                </a:solidFill>
              </a:rPr>
              <a:t>.</a:t>
            </a:r>
            <a:endParaRPr lang="en-US" sz="2400" b="1" dirty="0">
              <a:ln>
                <a:solidFill>
                  <a:srgbClr val="002060"/>
                </a:solidFill>
              </a:ln>
              <a:solidFill>
                <a:srgbClr val="FFC000"/>
              </a:solidFill>
            </a:endParaRPr>
          </a:p>
          <a:p>
            <a:pPr marL="342900" indent="-342900">
              <a:buAutoNum type="arabicPeriod"/>
            </a:pPr>
            <a:r>
              <a:rPr lang="en-US" sz="2400" b="1" dirty="0">
                <a:ln>
                  <a:solidFill>
                    <a:srgbClr val="002060"/>
                  </a:solidFill>
                </a:ln>
                <a:solidFill>
                  <a:schemeClr val="accent2">
                    <a:lumMod val="75000"/>
                  </a:schemeClr>
                </a:solidFill>
              </a:rPr>
              <a:t>Terah</a:t>
            </a:r>
            <a:r>
              <a:rPr lang="en-US" sz="2400" b="1" dirty="0">
                <a:ln>
                  <a:solidFill>
                    <a:srgbClr val="002060"/>
                  </a:solidFill>
                </a:ln>
                <a:solidFill>
                  <a:schemeClr val="bg2">
                    <a:lumMod val="50000"/>
                  </a:schemeClr>
                </a:solidFill>
              </a:rPr>
              <a:t>/</a:t>
            </a:r>
            <a:r>
              <a:rPr lang="en-US" sz="2400" b="1" dirty="0">
                <a:ln>
                  <a:solidFill>
                    <a:srgbClr val="002060"/>
                  </a:solidFill>
                </a:ln>
                <a:solidFill>
                  <a:srgbClr val="0070C0"/>
                </a:solidFill>
              </a:rPr>
              <a:t>Abraham</a:t>
            </a:r>
            <a:r>
              <a:rPr lang="en-US" sz="2400" dirty="0">
                <a:ln>
                  <a:solidFill>
                    <a:srgbClr val="002060"/>
                  </a:solidFill>
                </a:ln>
                <a:solidFill>
                  <a:srgbClr val="0070C0"/>
                </a:solidFill>
              </a:rPr>
              <a:t>:</a:t>
            </a:r>
            <a:r>
              <a:rPr lang="en-US" sz="2400" dirty="0"/>
              <a:t>  Called out of Ur of the </a:t>
            </a:r>
            <a:r>
              <a:rPr lang="en-US" sz="2400" dirty="0" err="1"/>
              <a:t>Chaldees</a:t>
            </a:r>
            <a:r>
              <a:rPr lang="en-US" sz="2400" dirty="0"/>
              <a:t> … </a:t>
            </a:r>
            <a:br>
              <a:rPr lang="en-US" sz="2400" dirty="0"/>
            </a:br>
            <a:r>
              <a:rPr lang="en-US" sz="2400" dirty="0"/>
              <a:t>an area of </a:t>
            </a:r>
            <a:r>
              <a:rPr lang="en-US" sz="2400" b="1" dirty="0">
                <a:ln>
                  <a:solidFill>
                    <a:srgbClr val="002060"/>
                  </a:solidFill>
                </a:ln>
                <a:solidFill>
                  <a:srgbClr val="FFC000"/>
                </a:solidFill>
              </a:rPr>
              <a:t>pagan sun god and moon goddess worship.</a:t>
            </a:r>
            <a:endParaRPr lang="en-US" b="1" dirty="0">
              <a:ln>
                <a:solidFill>
                  <a:srgbClr val="002060"/>
                </a:solidFill>
              </a:ln>
              <a:solidFill>
                <a:srgbClr val="FFC000"/>
              </a:solidFill>
            </a:endParaRPr>
          </a:p>
        </p:txBody>
      </p:sp>
      <p:sp>
        <p:nvSpPr>
          <p:cNvPr id="8" name="Text Placeholder 8"/>
          <p:cNvSpPr txBox="1">
            <a:spLocks/>
          </p:cNvSpPr>
          <p:nvPr/>
        </p:nvSpPr>
        <p:spPr>
          <a:xfrm rot="5400000">
            <a:off x="-1058821" y="2506621"/>
            <a:ext cx="3454262" cy="879420"/>
          </a:xfrm>
          <a:prstGeom prst="rect">
            <a:avLst/>
          </a:prstGeom>
          <a:solidFill>
            <a:schemeClr val="accent2"/>
          </a:solidFill>
          <a:scene3d>
            <a:camera prst="orthographicFront"/>
            <a:lightRig rig="threePt" dir="t"/>
          </a:scene3d>
          <a:sp3d>
            <a:bevelT w="152400" h="50800" prst="softRound"/>
          </a:sp3d>
        </p:spPr>
        <p:txBody>
          <a:bodyPr vert="vert270" rtlCol="0" anchor="ctr">
            <a:noAutofit/>
            <a:sp3d extrusionH="57150">
              <a:bevelT w="38100" h="38100"/>
            </a:sp3d>
          </a:bodyPr>
          <a:lstStyle>
            <a:lvl1pPr marL="0" indent="0" algn="l" rtl="0" eaLnBrk="1" latinLnBrk="0" hangingPunct="1">
              <a:spcBef>
                <a:spcPts val="700"/>
              </a:spcBef>
              <a:buClr>
                <a:schemeClr val="accent2"/>
              </a:buClr>
              <a:buSzPct val="100000"/>
              <a:buFontTx/>
              <a:buNone/>
              <a:defRPr kumimoji="0" sz="2000" b="1" kern="1200">
                <a:solidFill>
                  <a:srgbClr val="FFFFFF"/>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lgn="ctr"/>
            <a:br>
              <a:rPr lang="en-US" sz="2800" dirty="0">
                <a:ln>
                  <a:solidFill>
                    <a:schemeClr val="bg1"/>
                  </a:solidFill>
                </a:ln>
                <a:solidFill>
                  <a:srgbClr val="FFFF00"/>
                </a:solidFill>
                <a:latin typeface="Comic Sans MS" pitchFamily="66" charset="0"/>
              </a:rPr>
            </a:br>
            <a:r>
              <a:rPr lang="en-US" sz="3200" dirty="0">
                <a:ln>
                  <a:solidFill>
                    <a:schemeClr val="bg1"/>
                  </a:solidFill>
                </a:ln>
                <a:solidFill>
                  <a:srgbClr val="652143"/>
                </a:solidFill>
                <a:latin typeface="Comic Sans MS" pitchFamily="66" charset="0"/>
              </a:rPr>
              <a:t>R</a:t>
            </a:r>
            <a:br>
              <a:rPr lang="en-US" sz="3200" dirty="0">
                <a:ln>
                  <a:solidFill>
                    <a:schemeClr val="bg1"/>
                  </a:solidFill>
                </a:ln>
                <a:solidFill>
                  <a:srgbClr val="652143"/>
                </a:solidFill>
                <a:latin typeface="Comic Sans MS" pitchFamily="66" charset="0"/>
              </a:rPr>
            </a:br>
            <a:r>
              <a:rPr lang="en-US" sz="3200" dirty="0">
                <a:ln>
                  <a:solidFill>
                    <a:schemeClr val="bg1"/>
                  </a:solidFill>
                </a:ln>
                <a:solidFill>
                  <a:srgbClr val="652143"/>
                </a:solidFill>
                <a:latin typeface="Comic Sans MS" pitchFamily="66" charset="0"/>
              </a:rPr>
              <a:t>E</a:t>
            </a:r>
            <a:br>
              <a:rPr lang="en-US" sz="3200" dirty="0">
                <a:ln>
                  <a:solidFill>
                    <a:schemeClr val="bg1"/>
                  </a:solidFill>
                </a:ln>
                <a:solidFill>
                  <a:srgbClr val="652143"/>
                </a:solidFill>
                <a:latin typeface="Comic Sans MS" pitchFamily="66" charset="0"/>
              </a:rPr>
            </a:br>
            <a:r>
              <a:rPr lang="en-US" sz="3200" dirty="0">
                <a:ln>
                  <a:solidFill>
                    <a:schemeClr val="bg1"/>
                  </a:solidFill>
                </a:ln>
                <a:solidFill>
                  <a:srgbClr val="652143"/>
                </a:solidFill>
                <a:latin typeface="Comic Sans MS" pitchFamily="66" charset="0"/>
              </a:rPr>
              <a:t>V</a:t>
            </a:r>
            <a:br>
              <a:rPr lang="en-US" sz="3200" dirty="0">
                <a:ln>
                  <a:solidFill>
                    <a:schemeClr val="bg1"/>
                  </a:solidFill>
                </a:ln>
                <a:solidFill>
                  <a:srgbClr val="652143"/>
                </a:solidFill>
                <a:latin typeface="Comic Sans MS" pitchFamily="66" charset="0"/>
              </a:rPr>
            </a:br>
            <a:r>
              <a:rPr lang="en-US" sz="3200" dirty="0">
                <a:ln>
                  <a:solidFill>
                    <a:schemeClr val="bg1"/>
                  </a:solidFill>
                </a:ln>
                <a:solidFill>
                  <a:srgbClr val="652143"/>
                </a:solidFill>
                <a:latin typeface="Comic Sans MS" pitchFamily="66" charset="0"/>
              </a:rPr>
              <a:t>I</a:t>
            </a:r>
            <a:br>
              <a:rPr lang="en-US" sz="3200" dirty="0">
                <a:ln>
                  <a:solidFill>
                    <a:schemeClr val="bg1"/>
                  </a:solidFill>
                </a:ln>
                <a:solidFill>
                  <a:srgbClr val="652143"/>
                </a:solidFill>
                <a:latin typeface="Comic Sans MS" pitchFamily="66" charset="0"/>
              </a:rPr>
            </a:br>
            <a:r>
              <a:rPr lang="en-US" sz="3200" dirty="0">
                <a:ln>
                  <a:solidFill>
                    <a:schemeClr val="bg1"/>
                  </a:solidFill>
                </a:ln>
                <a:solidFill>
                  <a:srgbClr val="652143"/>
                </a:solidFill>
                <a:latin typeface="Comic Sans MS" pitchFamily="66" charset="0"/>
              </a:rPr>
              <a:t>E</a:t>
            </a:r>
            <a:br>
              <a:rPr lang="en-US" sz="3200" dirty="0">
                <a:ln>
                  <a:solidFill>
                    <a:schemeClr val="bg1"/>
                  </a:solidFill>
                </a:ln>
                <a:solidFill>
                  <a:srgbClr val="652143"/>
                </a:solidFill>
                <a:latin typeface="Comic Sans MS" pitchFamily="66" charset="0"/>
              </a:rPr>
            </a:br>
            <a:r>
              <a:rPr lang="en-US" sz="3200" dirty="0">
                <a:ln>
                  <a:solidFill>
                    <a:schemeClr val="bg1"/>
                  </a:solidFill>
                </a:ln>
                <a:solidFill>
                  <a:srgbClr val="652143"/>
                </a:solidFill>
                <a:latin typeface="Comic Sans MS" pitchFamily="66" charset="0"/>
              </a:rPr>
              <a:t>W</a:t>
            </a:r>
          </a:p>
          <a:p>
            <a:pPr algn="ctr"/>
            <a:endParaRPr lang="en-US" sz="2400" dirty="0">
              <a:ln>
                <a:solidFill>
                  <a:schemeClr val="bg1"/>
                </a:solidFill>
              </a:ln>
              <a:solidFill>
                <a:srgbClr val="652143"/>
              </a:solidFill>
              <a:latin typeface="Comic Sans MS" pitchFamily="66" charset="0"/>
            </a:endParaRPr>
          </a:p>
        </p:txBody>
      </p:sp>
      <p:pic>
        <p:nvPicPr>
          <p:cNvPr id="2051" name="Picture 3" descr="C:\Users\Rae\Desktop\moons &amp; gods\eden si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0" y="3556318"/>
            <a:ext cx="3962400" cy="3479482"/>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4943134"/>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1500"/>
                                        <p:tgtEl>
                                          <p:spTgt spid="8"/>
                                        </p:tgtEl>
                                      </p:cBhvr>
                                    </p:animEffect>
                                  </p:childTnLst>
                                </p:cTn>
                              </p:par>
                              <p:par>
                                <p:cTn id="8" presetID="22" presetClass="entr" presetSubtype="8" fill="hold"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wipe(left)">
                                      <p:cBhvr>
                                        <p:cTn id="10" dur="1750"/>
                                        <p:tgtEl>
                                          <p:spTgt spid="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wipe(up)">
                                      <p:cBhvr>
                                        <p:cTn id="15" dur="1750"/>
                                        <p:tgtEl>
                                          <p:spTgt spid="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animEffect transition="in" filter="wipe(left)">
                                      <p:cBhvr>
                                        <p:cTn id="20" dur="1750"/>
                                        <p:tgtEl>
                                          <p:spTgt spid="7">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Effect transition="in" filter="wipe(left)">
                                      <p:cBhvr>
                                        <p:cTn id="25" dur="1750"/>
                                        <p:tgtEl>
                                          <p:spTgt spid="7">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7">
                                            <p:txEl>
                                              <p:pRg st="4" end="4"/>
                                            </p:txEl>
                                          </p:spTgt>
                                        </p:tgtEl>
                                        <p:attrNameLst>
                                          <p:attrName>style.visibility</p:attrName>
                                        </p:attrNameLst>
                                      </p:cBhvr>
                                      <p:to>
                                        <p:strVal val="visible"/>
                                      </p:to>
                                    </p:set>
                                    <p:animEffect transition="in" filter="wipe(left)">
                                      <p:cBhvr>
                                        <p:cTn id="30" dur="175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8000" b="-8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610600" y="6356350"/>
            <a:ext cx="3581400" cy="501650"/>
          </a:xfrm>
        </p:spPr>
        <p:txBody>
          <a:bodyPr/>
          <a:lstStyle/>
          <a:p>
            <a:fld id="{AA4C6552-42F6-43F2-A3FB-E92E8C09004E}" type="slidenum">
              <a:rPr lang="en-US" sz="1800" smtClean="0">
                <a:solidFill>
                  <a:schemeClr val="tx1"/>
                </a:solidFill>
              </a:rPr>
              <a:t>72</a:t>
            </a:fld>
            <a:endParaRPr lang="en-US" dirty="0">
              <a:solidFill>
                <a:schemeClr val="tx1"/>
              </a:solidFill>
            </a:endParaRPr>
          </a:p>
        </p:txBody>
      </p:sp>
      <p:sp>
        <p:nvSpPr>
          <p:cNvPr id="5" name="Text Placeholder 8"/>
          <p:cNvSpPr txBox="1">
            <a:spLocks/>
          </p:cNvSpPr>
          <p:nvPr/>
        </p:nvSpPr>
        <p:spPr>
          <a:xfrm rot="5400000">
            <a:off x="-982621" y="2506621"/>
            <a:ext cx="3454262" cy="879420"/>
          </a:xfrm>
          <a:prstGeom prst="rect">
            <a:avLst/>
          </a:prstGeom>
          <a:solidFill>
            <a:schemeClr val="accent2"/>
          </a:solidFill>
          <a:scene3d>
            <a:camera prst="orthographicFront"/>
            <a:lightRig rig="threePt" dir="t"/>
          </a:scene3d>
          <a:sp3d>
            <a:bevelT w="152400" h="50800" prst="softRound"/>
          </a:sp3d>
        </p:spPr>
        <p:txBody>
          <a:bodyPr vert="vert270" rtlCol="0" anchor="ctr">
            <a:noAutofit/>
            <a:sp3d extrusionH="57150">
              <a:bevelT w="38100" h="38100"/>
            </a:sp3d>
          </a:bodyPr>
          <a:lstStyle>
            <a:lvl1pPr marL="0" indent="0" algn="l" rtl="0" eaLnBrk="1" latinLnBrk="0" hangingPunct="1">
              <a:spcBef>
                <a:spcPts val="700"/>
              </a:spcBef>
              <a:buClr>
                <a:schemeClr val="accent2"/>
              </a:buClr>
              <a:buSzPct val="100000"/>
              <a:buFontTx/>
              <a:buNone/>
              <a:defRPr kumimoji="0" sz="2000" b="1" kern="1200">
                <a:solidFill>
                  <a:srgbClr val="FFFFFF"/>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lgn="ctr"/>
            <a:br>
              <a:rPr lang="en-US" sz="2800" dirty="0">
                <a:ln>
                  <a:solidFill>
                    <a:schemeClr val="bg1"/>
                  </a:solidFill>
                </a:ln>
                <a:solidFill>
                  <a:srgbClr val="FFFF00"/>
                </a:solidFill>
                <a:latin typeface="Comic Sans MS" pitchFamily="66" charset="0"/>
              </a:rPr>
            </a:br>
            <a:r>
              <a:rPr lang="en-US" sz="3200" dirty="0">
                <a:ln>
                  <a:solidFill>
                    <a:schemeClr val="bg1"/>
                  </a:solidFill>
                </a:ln>
                <a:solidFill>
                  <a:srgbClr val="652143"/>
                </a:solidFill>
                <a:latin typeface="Comic Sans MS" pitchFamily="66" charset="0"/>
              </a:rPr>
              <a:t>R</a:t>
            </a:r>
            <a:br>
              <a:rPr lang="en-US" sz="3200" dirty="0">
                <a:ln>
                  <a:solidFill>
                    <a:schemeClr val="bg1"/>
                  </a:solidFill>
                </a:ln>
                <a:solidFill>
                  <a:srgbClr val="652143"/>
                </a:solidFill>
                <a:latin typeface="Comic Sans MS" pitchFamily="66" charset="0"/>
              </a:rPr>
            </a:br>
            <a:r>
              <a:rPr lang="en-US" sz="3200" dirty="0">
                <a:ln>
                  <a:solidFill>
                    <a:schemeClr val="bg1"/>
                  </a:solidFill>
                </a:ln>
                <a:solidFill>
                  <a:srgbClr val="652143"/>
                </a:solidFill>
                <a:latin typeface="Comic Sans MS" pitchFamily="66" charset="0"/>
              </a:rPr>
              <a:t>E</a:t>
            </a:r>
            <a:br>
              <a:rPr lang="en-US" sz="3200" dirty="0">
                <a:ln>
                  <a:solidFill>
                    <a:schemeClr val="bg1"/>
                  </a:solidFill>
                </a:ln>
                <a:solidFill>
                  <a:srgbClr val="652143"/>
                </a:solidFill>
                <a:latin typeface="Comic Sans MS" pitchFamily="66" charset="0"/>
              </a:rPr>
            </a:br>
            <a:r>
              <a:rPr lang="en-US" sz="3200" dirty="0">
                <a:ln>
                  <a:solidFill>
                    <a:schemeClr val="bg1"/>
                  </a:solidFill>
                </a:ln>
                <a:solidFill>
                  <a:srgbClr val="652143"/>
                </a:solidFill>
                <a:latin typeface="Comic Sans MS" pitchFamily="66" charset="0"/>
              </a:rPr>
              <a:t>V</a:t>
            </a:r>
            <a:br>
              <a:rPr lang="en-US" sz="3200" dirty="0">
                <a:ln>
                  <a:solidFill>
                    <a:schemeClr val="bg1"/>
                  </a:solidFill>
                </a:ln>
                <a:solidFill>
                  <a:srgbClr val="652143"/>
                </a:solidFill>
                <a:latin typeface="Comic Sans MS" pitchFamily="66" charset="0"/>
              </a:rPr>
            </a:br>
            <a:r>
              <a:rPr lang="en-US" sz="3200" dirty="0">
                <a:ln>
                  <a:solidFill>
                    <a:schemeClr val="bg1"/>
                  </a:solidFill>
                </a:ln>
                <a:solidFill>
                  <a:srgbClr val="652143"/>
                </a:solidFill>
                <a:latin typeface="Comic Sans MS" pitchFamily="66" charset="0"/>
              </a:rPr>
              <a:t>I</a:t>
            </a:r>
            <a:br>
              <a:rPr lang="en-US" sz="3200" dirty="0">
                <a:ln>
                  <a:solidFill>
                    <a:schemeClr val="bg1"/>
                  </a:solidFill>
                </a:ln>
                <a:solidFill>
                  <a:srgbClr val="652143"/>
                </a:solidFill>
                <a:latin typeface="Comic Sans MS" pitchFamily="66" charset="0"/>
              </a:rPr>
            </a:br>
            <a:r>
              <a:rPr lang="en-US" sz="3200" dirty="0">
                <a:ln>
                  <a:solidFill>
                    <a:schemeClr val="bg1"/>
                  </a:solidFill>
                </a:ln>
                <a:solidFill>
                  <a:srgbClr val="652143"/>
                </a:solidFill>
                <a:latin typeface="Comic Sans MS" pitchFamily="66" charset="0"/>
              </a:rPr>
              <a:t>E</a:t>
            </a:r>
            <a:br>
              <a:rPr lang="en-US" sz="3200" dirty="0">
                <a:ln>
                  <a:solidFill>
                    <a:schemeClr val="bg1"/>
                  </a:solidFill>
                </a:ln>
                <a:solidFill>
                  <a:srgbClr val="652143"/>
                </a:solidFill>
                <a:latin typeface="Comic Sans MS" pitchFamily="66" charset="0"/>
              </a:rPr>
            </a:br>
            <a:r>
              <a:rPr lang="en-US" sz="3200" dirty="0">
                <a:ln>
                  <a:solidFill>
                    <a:schemeClr val="bg1"/>
                  </a:solidFill>
                </a:ln>
                <a:solidFill>
                  <a:srgbClr val="652143"/>
                </a:solidFill>
                <a:latin typeface="Comic Sans MS" pitchFamily="66" charset="0"/>
              </a:rPr>
              <a:t>W</a:t>
            </a:r>
          </a:p>
          <a:p>
            <a:pPr algn="ctr"/>
            <a:endParaRPr lang="en-US" sz="2400" dirty="0">
              <a:ln>
                <a:solidFill>
                  <a:schemeClr val="bg1"/>
                </a:solidFill>
              </a:ln>
              <a:solidFill>
                <a:srgbClr val="FFFF00"/>
              </a:solidFill>
              <a:latin typeface="Comic Sans MS" pitchFamily="66" charset="0"/>
            </a:endParaRPr>
          </a:p>
        </p:txBody>
      </p:sp>
      <p:sp>
        <p:nvSpPr>
          <p:cNvPr id="3" name="Rectangle 2"/>
          <p:cNvSpPr/>
          <p:nvPr/>
        </p:nvSpPr>
        <p:spPr>
          <a:xfrm>
            <a:off x="1508760" y="914400"/>
            <a:ext cx="10454640" cy="5632311"/>
          </a:xfrm>
          <a:prstGeom prst="rect">
            <a:avLst/>
          </a:prstGeom>
        </p:spPr>
        <p:txBody>
          <a:bodyPr wrap="square">
            <a:spAutoFit/>
          </a:bodyPr>
          <a:lstStyle/>
          <a:p>
            <a:pPr marL="342900" indent="-342900">
              <a:buFont typeface="+mj-lt"/>
              <a:buAutoNum type="arabicPeriod" startAt="5"/>
            </a:pPr>
            <a:r>
              <a:rPr lang="en-US" sz="2400" b="1" dirty="0"/>
              <a:t>Haran</a:t>
            </a:r>
            <a:r>
              <a:rPr lang="en-US" sz="2400" dirty="0"/>
              <a:t>:  Terah resides here … a center dedicated to </a:t>
            </a:r>
            <a:r>
              <a:rPr lang="en-US" sz="2400" b="1" dirty="0">
                <a:ln>
                  <a:solidFill>
                    <a:srgbClr val="002060"/>
                  </a:solidFill>
                </a:ln>
                <a:solidFill>
                  <a:srgbClr val="FFC000"/>
                </a:solidFill>
              </a:rPr>
              <a:t>moon goddess worship</a:t>
            </a:r>
            <a:r>
              <a:rPr lang="en-US" sz="2400" dirty="0">
                <a:ln>
                  <a:solidFill>
                    <a:srgbClr val="002060"/>
                  </a:solidFill>
                </a:ln>
                <a:solidFill>
                  <a:srgbClr val="FFC000"/>
                </a:solidFill>
              </a:rPr>
              <a:t>.</a:t>
            </a:r>
          </a:p>
          <a:p>
            <a:pPr marL="342900" indent="-342900">
              <a:buAutoNum type="arabicPeriod" startAt="5"/>
            </a:pPr>
            <a:r>
              <a:rPr lang="en-US" sz="2400" b="1" dirty="0">
                <a:ln>
                  <a:solidFill>
                    <a:srgbClr val="002060"/>
                  </a:solidFill>
                </a:ln>
                <a:solidFill>
                  <a:schemeClr val="accent2">
                    <a:lumMod val="75000"/>
                  </a:schemeClr>
                </a:solidFill>
              </a:rPr>
              <a:t>Terah</a:t>
            </a:r>
            <a:r>
              <a:rPr lang="en-US" sz="2400" b="1" dirty="0">
                <a:ln>
                  <a:solidFill>
                    <a:srgbClr val="002060"/>
                  </a:solidFill>
                </a:ln>
                <a:solidFill>
                  <a:schemeClr val="bg2">
                    <a:lumMod val="25000"/>
                  </a:schemeClr>
                </a:solidFill>
              </a:rPr>
              <a:t>/</a:t>
            </a:r>
            <a:r>
              <a:rPr lang="en-US" sz="2400" b="1" dirty="0">
                <a:ln>
                  <a:solidFill>
                    <a:srgbClr val="002060"/>
                  </a:solidFill>
                </a:ln>
                <a:solidFill>
                  <a:schemeClr val="accent2">
                    <a:lumMod val="75000"/>
                  </a:schemeClr>
                </a:solidFill>
              </a:rPr>
              <a:t>Laban</a:t>
            </a:r>
            <a:r>
              <a:rPr lang="en-US" sz="2400" dirty="0">
                <a:ln>
                  <a:solidFill>
                    <a:srgbClr val="002060"/>
                  </a:solidFill>
                </a:ln>
                <a:solidFill>
                  <a:schemeClr val="accent2">
                    <a:lumMod val="75000"/>
                  </a:schemeClr>
                </a:solidFill>
              </a:rPr>
              <a:t>:</a:t>
            </a:r>
            <a:r>
              <a:rPr lang="en-US" sz="2400" dirty="0">
                <a:ln>
                  <a:solidFill>
                    <a:srgbClr val="002060"/>
                  </a:solidFill>
                </a:ln>
              </a:rPr>
              <a:t>  </a:t>
            </a:r>
            <a:r>
              <a:rPr lang="en-US" sz="2400" dirty="0"/>
              <a:t>Both were attached to their [</a:t>
            </a:r>
            <a:r>
              <a:rPr lang="en-US" sz="2400" b="1" dirty="0" err="1">
                <a:ln>
                  <a:solidFill>
                    <a:srgbClr val="002060"/>
                  </a:solidFill>
                </a:ln>
                <a:solidFill>
                  <a:srgbClr val="FFC000"/>
                </a:solidFill>
              </a:rPr>
              <a:t>teraphim</a:t>
            </a:r>
            <a:r>
              <a:rPr lang="en-US" sz="2400" dirty="0"/>
              <a:t>] </a:t>
            </a:r>
            <a:r>
              <a:rPr lang="en-US" sz="2400" b="1" dirty="0">
                <a:ln>
                  <a:solidFill>
                    <a:srgbClr val="002060"/>
                  </a:solidFill>
                </a:ln>
                <a:solidFill>
                  <a:srgbClr val="FFC000"/>
                </a:solidFill>
              </a:rPr>
              <a:t>moon images</a:t>
            </a:r>
            <a:r>
              <a:rPr lang="en-US" sz="2400" dirty="0">
                <a:ln>
                  <a:solidFill>
                    <a:srgbClr val="002060"/>
                  </a:solidFill>
                </a:ln>
                <a:solidFill>
                  <a:srgbClr val="FFC000"/>
                </a:solidFill>
              </a:rPr>
              <a:t>,</a:t>
            </a:r>
            <a:r>
              <a:rPr lang="en-US" sz="2400" b="1" dirty="0">
                <a:ln>
                  <a:solidFill>
                    <a:srgbClr val="002060"/>
                  </a:solidFill>
                </a:ln>
                <a:solidFill>
                  <a:srgbClr val="FFC000"/>
                </a:solidFill>
              </a:rPr>
              <a:t> </a:t>
            </a:r>
            <a:br>
              <a:rPr lang="en-US" sz="2400" b="1" dirty="0">
                <a:ln>
                  <a:solidFill>
                    <a:srgbClr val="002060"/>
                  </a:solidFill>
                </a:ln>
                <a:solidFill>
                  <a:srgbClr val="FFC000"/>
                </a:solidFill>
              </a:rPr>
            </a:br>
            <a:r>
              <a:rPr lang="en-US" sz="2400" dirty="0"/>
              <a:t>very likely a family business.</a:t>
            </a:r>
          </a:p>
          <a:p>
            <a:pPr marL="342900" indent="-342900">
              <a:buAutoNum type="arabicPeriod" startAt="5"/>
            </a:pPr>
            <a:r>
              <a:rPr lang="en-US" sz="2400" b="1" dirty="0">
                <a:ln>
                  <a:solidFill>
                    <a:srgbClr val="002060"/>
                  </a:solidFill>
                </a:ln>
                <a:solidFill>
                  <a:srgbClr val="0070C0"/>
                </a:solidFill>
              </a:rPr>
              <a:t>Abraham</a:t>
            </a:r>
            <a:r>
              <a:rPr lang="en-US" sz="2400" dirty="0">
                <a:ln>
                  <a:solidFill>
                    <a:srgbClr val="002060"/>
                  </a:solidFill>
                </a:ln>
                <a:solidFill>
                  <a:srgbClr val="0070C0"/>
                </a:solidFill>
              </a:rPr>
              <a:t>:  </a:t>
            </a:r>
            <a:r>
              <a:rPr lang="en-US" sz="2400" b="1" dirty="0">
                <a:solidFill>
                  <a:srgbClr val="002060"/>
                </a:solidFill>
              </a:rPr>
              <a:t>Yah’s</a:t>
            </a:r>
            <a:r>
              <a:rPr lang="en-US" sz="2400" dirty="0">
                <a:solidFill>
                  <a:srgbClr val="002060"/>
                </a:solidFill>
              </a:rPr>
              <a:t> patriarch “called out” from moon worship, to reside in Canaan.</a:t>
            </a:r>
          </a:p>
          <a:p>
            <a:pPr marL="342900" indent="-342900">
              <a:buAutoNum type="arabicPeriod" startAt="5"/>
            </a:pPr>
            <a:r>
              <a:rPr lang="en-US" sz="2400" b="1" dirty="0"/>
              <a:t>Shechem Oak Tree</a:t>
            </a:r>
            <a:r>
              <a:rPr lang="en-US" sz="2400" dirty="0"/>
              <a:t>:  Jacob buries the </a:t>
            </a:r>
            <a:r>
              <a:rPr lang="en-US" sz="2400" b="1" dirty="0">
                <a:ln>
                  <a:solidFill>
                    <a:srgbClr val="002060"/>
                  </a:solidFill>
                </a:ln>
                <a:solidFill>
                  <a:srgbClr val="FFC000"/>
                </a:solidFill>
              </a:rPr>
              <a:t>family idols </a:t>
            </a:r>
            <a:r>
              <a:rPr lang="en-US" sz="2400" dirty="0"/>
              <a:t>that Rachel stole from her father.  </a:t>
            </a:r>
            <a:r>
              <a:rPr lang="en-US" sz="2400" b="1" dirty="0">
                <a:ln>
                  <a:solidFill>
                    <a:srgbClr val="002060"/>
                  </a:solidFill>
                </a:ln>
                <a:solidFill>
                  <a:srgbClr val="FFC000"/>
                </a:solidFill>
              </a:rPr>
              <a:t>These “</a:t>
            </a:r>
            <a:r>
              <a:rPr lang="en-US" sz="2400" b="1" u="sng" dirty="0" err="1">
                <a:ln>
                  <a:solidFill>
                    <a:srgbClr val="002060"/>
                  </a:solidFill>
                </a:ln>
                <a:solidFill>
                  <a:srgbClr val="FFC000"/>
                </a:solidFill>
              </a:rPr>
              <a:t>tera</a:t>
            </a:r>
            <a:r>
              <a:rPr lang="en-US" sz="2400" b="1" dirty="0" err="1">
                <a:ln>
                  <a:solidFill>
                    <a:srgbClr val="002060"/>
                  </a:solidFill>
                </a:ln>
                <a:solidFill>
                  <a:srgbClr val="FFC000"/>
                </a:solidFill>
              </a:rPr>
              <a:t>phim</a:t>
            </a:r>
            <a:r>
              <a:rPr lang="en-US" sz="2400" b="1" dirty="0">
                <a:ln>
                  <a:solidFill>
                    <a:srgbClr val="002060"/>
                  </a:solidFill>
                </a:ln>
                <a:solidFill>
                  <a:srgbClr val="FFC000"/>
                </a:solidFill>
              </a:rPr>
              <a:t>” moon images link to </a:t>
            </a:r>
            <a:r>
              <a:rPr lang="en-US" sz="2400" b="1" u="sng" dirty="0">
                <a:ln>
                  <a:solidFill>
                    <a:srgbClr val="002060"/>
                  </a:solidFill>
                </a:ln>
                <a:solidFill>
                  <a:srgbClr val="FFC000"/>
                </a:solidFill>
              </a:rPr>
              <a:t>Terah</a:t>
            </a:r>
            <a:r>
              <a:rPr lang="en-US" sz="2400" b="1" dirty="0">
                <a:ln>
                  <a:solidFill>
                    <a:srgbClr val="002060"/>
                  </a:solidFill>
                </a:ln>
                <a:solidFill>
                  <a:srgbClr val="FFC000"/>
                </a:solidFill>
              </a:rPr>
              <a:t>.</a:t>
            </a:r>
          </a:p>
          <a:p>
            <a:pPr marL="342900" indent="-342900">
              <a:buAutoNum type="arabicPeriod" startAt="5"/>
            </a:pPr>
            <a:r>
              <a:rPr lang="en-US" sz="2400" b="1" dirty="0"/>
              <a:t>Egypt</a:t>
            </a:r>
            <a:r>
              <a:rPr lang="en-US" sz="2400" dirty="0"/>
              <a:t>:  Great multitude of </a:t>
            </a:r>
            <a:r>
              <a:rPr lang="en-US" sz="2400" b="1" dirty="0">
                <a:ln>
                  <a:solidFill>
                    <a:srgbClr val="002060"/>
                  </a:solidFill>
                </a:ln>
                <a:solidFill>
                  <a:srgbClr val="FFC000"/>
                </a:solidFill>
              </a:rPr>
              <a:t>pagan Egyptians </a:t>
            </a:r>
            <a:r>
              <a:rPr lang="en-US" sz="2400" dirty="0"/>
              <a:t>(</a:t>
            </a:r>
            <a:r>
              <a:rPr lang="en-US" sz="2400" b="1" dirty="0">
                <a:ln>
                  <a:solidFill>
                    <a:srgbClr val="002060"/>
                  </a:solidFill>
                </a:ln>
                <a:solidFill>
                  <a:srgbClr val="FFC000"/>
                </a:solidFill>
              </a:rPr>
              <a:t>and their gods</a:t>
            </a:r>
            <a:r>
              <a:rPr lang="en-US" sz="2400" dirty="0"/>
              <a:t>), leave with Moses.</a:t>
            </a:r>
          </a:p>
          <a:p>
            <a:pPr marL="342900" indent="-342900">
              <a:buAutoNum type="arabicPeriod" startAt="5"/>
            </a:pPr>
            <a:r>
              <a:rPr lang="en-US" sz="2400" b="1" dirty="0"/>
              <a:t> </a:t>
            </a:r>
            <a:r>
              <a:rPr lang="en-US" sz="2400" b="1" dirty="0">
                <a:ln>
                  <a:solidFill>
                    <a:srgbClr val="002060"/>
                  </a:solidFill>
                </a:ln>
                <a:solidFill>
                  <a:srgbClr val="FFC000"/>
                </a:solidFill>
              </a:rPr>
              <a:t>Mt Sinai</a:t>
            </a:r>
            <a:r>
              <a:rPr lang="en-US" sz="2400" dirty="0">
                <a:ln>
                  <a:solidFill>
                    <a:srgbClr val="002060"/>
                  </a:solidFill>
                </a:ln>
                <a:solidFill>
                  <a:srgbClr val="FFC000"/>
                </a:solidFill>
              </a:rPr>
              <a:t>:  </a:t>
            </a:r>
            <a:r>
              <a:rPr lang="en-US" sz="2400" dirty="0"/>
              <a:t>Sacred regard given to the pagan gods including the </a:t>
            </a:r>
            <a:r>
              <a:rPr lang="en-US" sz="2400" b="1" dirty="0">
                <a:ln>
                  <a:solidFill>
                    <a:srgbClr val="002060"/>
                  </a:solidFill>
                </a:ln>
                <a:solidFill>
                  <a:srgbClr val="FFC000"/>
                </a:solidFill>
              </a:rPr>
              <a:t>moon</a:t>
            </a:r>
            <a:r>
              <a:rPr lang="en-US" sz="2400" b="1" dirty="0">
                <a:solidFill>
                  <a:schemeClr val="accent2">
                    <a:lumMod val="75000"/>
                  </a:schemeClr>
                </a:solidFill>
              </a:rPr>
              <a:t> </a:t>
            </a:r>
            <a:r>
              <a:rPr lang="en-US" sz="2400" b="1" dirty="0">
                <a:ln>
                  <a:solidFill>
                    <a:srgbClr val="002060"/>
                  </a:solidFill>
                </a:ln>
                <a:solidFill>
                  <a:srgbClr val="FFC000"/>
                </a:solidFill>
              </a:rPr>
              <a:t>goddess</a:t>
            </a:r>
            <a:r>
              <a:rPr lang="en-US" sz="2400" b="1" dirty="0">
                <a:solidFill>
                  <a:schemeClr val="accent2">
                    <a:lumMod val="75000"/>
                  </a:schemeClr>
                </a:solidFill>
              </a:rPr>
              <a:t> </a:t>
            </a:r>
            <a:br>
              <a:rPr lang="en-US" sz="2400" b="1" dirty="0">
                <a:solidFill>
                  <a:srgbClr val="BC005E"/>
                </a:solidFill>
              </a:rPr>
            </a:br>
            <a:r>
              <a:rPr lang="en-US" sz="2400" dirty="0"/>
              <a:t>through the altar and golden calf in this moon worshipping area, </a:t>
            </a:r>
            <a:br>
              <a:rPr lang="en-US" sz="2400" dirty="0"/>
            </a:br>
            <a:r>
              <a:rPr lang="en-US" sz="2400" dirty="0"/>
              <a:t>the Wilderness of Sin.  Before Moses died he gave strict </a:t>
            </a:r>
            <a:br>
              <a:rPr lang="en-US" sz="2400" dirty="0"/>
            </a:br>
            <a:r>
              <a:rPr lang="en-US" sz="2400" dirty="0"/>
              <a:t>instructions in Deut 4 &amp; 17 to </a:t>
            </a:r>
            <a:r>
              <a:rPr lang="en-US" sz="2400" b="1" dirty="0">
                <a:ln>
                  <a:solidFill>
                    <a:srgbClr val="002060"/>
                  </a:solidFill>
                </a:ln>
                <a:solidFill>
                  <a:srgbClr val="FFC000"/>
                </a:solidFill>
              </a:rPr>
              <a:t>NOT</a:t>
            </a:r>
            <a:r>
              <a:rPr lang="en-US" sz="2400" dirty="0"/>
              <a:t> look to and/or </a:t>
            </a:r>
            <a:br>
              <a:rPr lang="en-US" sz="2400" dirty="0"/>
            </a:br>
            <a:r>
              <a:rPr lang="en-US" sz="2400" b="1" dirty="0">
                <a:ln>
                  <a:solidFill>
                    <a:srgbClr val="002060"/>
                  </a:solidFill>
                </a:ln>
                <a:solidFill>
                  <a:srgbClr val="FFC000"/>
                </a:solidFill>
              </a:rPr>
              <a:t>worship the [gods of the] sun, moon, stars, etc.  </a:t>
            </a:r>
            <a:br>
              <a:rPr lang="en-US" sz="2400" b="1" dirty="0">
                <a:ln>
                  <a:solidFill>
                    <a:srgbClr val="002060"/>
                  </a:solidFill>
                </a:ln>
                <a:solidFill>
                  <a:srgbClr val="FFC000"/>
                </a:solidFill>
              </a:rPr>
            </a:br>
            <a:r>
              <a:rPr lang="en-US" sz="2400" dirty="0"/>
              <a:t>Remember:  </a:t>
            </a:r>
            <a:r>
              <a:rPr lang="en-US" sz="2400" b="1" u="sng" dirty="0"/>
              <a:t>the moon goddess altar is still standing today</a:t>
            </a:r>
            <a:r>
              <a:rPr lang="en-US" sz="2400" dirty="0"/>
              <a:t>. </a:t>
            </a:r>
            <a:endParaRPr lang="en-US" sz="2400" b="1" dirty="0">
              <a:solidFill>
                <a:schemeClr val="accent2">
                  <a:lumMod val="75000"/>
                </a:schemeClr>
              </a:solidFill>
            </a:endParaRPr>
          </a:p>
          <a:p>
            <a:pPr marL="342900" indent="-342900">
              <a:buAutoNum type="arabicPeriod" startAt="5"/>
            </a:pPr>
            <a:r>
              <a:rPr lang="en-US" sz="2400" b="1" dirty="0"/>
              <a:t> Jericho</a:t>
            </a:r>
            <a:r>
              <a:rPr lang="en-US" sz="2400" dirty="0"/>
              <a:t>:  Joshua was commanded to destroy this </a:t>
            </a:r>
            <a:br>
              <a:rPr lang="en-US" sz="2400" dirty="0"/>
            </a:br>
            <a:r>
              <a:rPr lang="en-US" sz="2400" dirty="0"/>
              <a:t> </a:t>
            </a:r>
            <a:r>
              <a:rPr lang="en-US" sz="2400" b="1" dirty="0">
                <a:ln>
                  <a:solidFill>
                    <a:srgbClr val="002060"/>
                  </a:solidFill>
                </a:ln>
                <a:solidFill>
                  <a:srgbClr val="FFC000"/>
                </a:solidFill>
              </a:rPr>
              <a:t>moon worshipping city</a:t>
            </a:r>
            <a:r>
              <a:rPr lang="en-US" sz="2400" dirty="0">
                <a:ln>
                  <a:solidFill>
                    <a:srgbClr val="002060"/>
                  </a:solidFill>
                </a:ln>
                <a:solidFill>
                  <a:srgbClr val="FFC000"/>
                </a:solidFill>
              </a:rPr>
              <a:t> </a:t>
            </a:r>
            <a:r>
              <a:rPr lang="en-US" sz="2400" dirty="0"/>
              <a:t>before settling in Canaan.</a:t>
            </a:r>
          </a:p>
        </p:txBody>
      </p:sp>
      <p:pic>
        <p:nvPicPr>
          <p:cNvPr id="8" name="Picture 2" descr="C:\Users\Rae\Desktop\moon pick 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86953" y="3529153"/>
            <a:ext cx="3481247" cy="3481247"/>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9" name="Subtitle 2"/>
          <p:cNvSpPr txBox="1">
            <a:spLocks/>
          </p:cNvSpPr>
          <p:nvPr/>
        </p:nvSpPr>
        <p:spPr>
          <a:xfrm>
            <a:off x="-76200" y="179086"/>
            <a:ext cx="12268200" cy="735314"/>
          </a:xfrm>
          <a:prstGeom prst="rect">
            <a:avLst/>
          </a:prstGeom>
          <a:noFill/>
          <a:ln w="38100">
            <a:noFill/>
          </a:ln>
          <a:scene3d>
            <a:camera prst="orthographicFront"/>
            <a:lightRig rig="threePt" dir="t"/>
          </a:scene3d>
          <a:sp3d>
            <a:bevelT w="152400" h="50800" prst="softRound"/>
          </a:sp3d>
        </p:spPr>
        <p:txBody>
          <a:bodyPr>
            <a:noAutofit/>
            <a:sp3d extrusionH="57150">
              <a:bevelT w="38100" h="38100"/>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b="1" dirty="0">
                <a:solidFill>
                  <a:schemeClr val="bg2">
                    <a:lumMod val="50000"/>
                  </a:schemeClr>
                </a:solidFill>
              </a:rPr>
              <a:t>How did the </a:t>
            </a:r>
            <a:r>
              <a:rPr lang="en-US" sz="4000" b="1" dirty="0">
                <a:solidFill>
                  <a:schemeClr val="accent2">
                    <a:lumMod val="75000"/>
                  </a:schemeClr>
                </a:solidFill>
              </a:rPr>
              <a:t>Moon</a:t>
            </a:r>
            <a:r>
              <a:rPr lang="en-US" sz="4000" b="1" dirty="0">
                <a:solidFill>
                  <a:srgbClr val="B83D68"/>
                </a:solidFill>
              </a:rPr>
              <a:t> </a:t>
            </a:r>
            <a:r>
              <a:rPr lang="en-US" sz="4000" b="1" dirty="0">
                <a:solidFill>
                  <a:schemeClr val="bg2">
                    <a:lumMod val="50000"/>
                  </a:schemeClr>
                </a:solidFill>
              </a:rPr>
              <a:t>receive custody of the </a:t>
            </a:r>
            <a:r>
              <a:rPr lang="en-US" sz="4000" b="1" dirty="0">
                <a:solidFill>
                  <a:srgbClr val="0070C0"/>
                </a:solidFill>
              </a:rPr>
              <a:t>Festal Month?</a:t>
            </a:r>
          </a:p>
        </p:txBody>
      </p:sp>
    </p:spTree>
    <p:extLst>
      <p:ext uri="{BB962C8B-B14F-4D97-AF65-F5344CB8AC3E}">
        <p14:creationId xmlns:p14="http://schemas.microsoft.com/office/powerpoint/2010/main" val="2331513926"/>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175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175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175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175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175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left)">
                                      <p:cBhvr>
                                        <p:cTn id="37" dur="175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8000" b="-8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610600" y="6356350"/>
            <a:ext cx="3352800" cy="365125"/>
          </a:xfrm>
        </p:spPr>
        <p:txBody>
          <a:bodyPr/>
          <a:lstStyle/>
          <a:p>
            <a:fld id="{AA4C6552-42F6-43F2-A3FB-E92E8C09004E}" type="slidenum">
              <a:rPr lang="en-US" sz="1800" smtClean="0">
                <a:solidFill>
                  <a:schemeClr val="tx1"/>
                </a:solidFill>
              </a:rPr>
              <a:t>73</a:t>
            </a:fld>
            <a:endParaRPr lang="en-US" dirty="0">
              <a:solidFill>
                <a:schemeClr val="tx1"/>
              </a:solidFill>
            </a:endParaRPr>
          </a:p>
        </p:txBody>
      </p:sp>
      <p:sp>
        <p:nvSpPr>
          <p:cNvPr id="8" name="Text Placeholder 8"/>
          <p:cNvSpPr txBox="1">
            <a:spLocks/>
          </p:cNvSpPr>
          <p:nvPr/>
        </p:nvSpPr>
        <p:spPr>
          <a:xfrm rot="5400000">
            <a:off x="-906421" y="2506621"/>
            <a:ext cx="3454262" cy="879420"/>
          </a:xfrm>
          <a:prstGeom prst="rect">
            <a:avLst/>
          </a:prstGeom>
          <a:solidFill>
            <a:schemeClr val="accent2"/>
          </a:solidFill>
          <a:scene3d>
            <a:camera prst="orthographicFront"/>
            <a:lightRig rig="threePt" dir="t"/>
          </a:scene3d>
          <a:sp3d>
            <a:bevelT w="152400" h="50800" prst="softRound"/>
          </a:sp3d>
        </p:spPr>
        <p:txBody>
          <a:bodyPr vert="vert270" rtlCol="0" anchor="ctr">
            <a:noAutofit/>
            <a:sp3d extrusionH="57150">
              <a:bevelT w="38100" h="38100"/>
            </a:sp3d>
          </a:bodyPr>
          <a:lstStyle>
            <a:lvl1pPr marL="0" indent="0" algn="l" rtl="0" eaLnBrk="1" latinLnBrk="0" hangingPunct="1">
              <a:spcBef>
                <a:spcPts val="700"/>
              </a:spcBef>
              <a:buClr>
                <a:schemeClr val="accent2"/>
              </a:buClr>
              <a:buSzPct val="100000"/>
              <a:buFontTx/>
              <a:buNone/>
              <a:defRPr kumimoji="0" sz="2000" b="1" kern="1200">
                <a:solidFill>
                  <a:srgbClr val="FFFFFF"/>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lgn="ctr"/>
            <a:br>
              <a:rPr lang="en-US" sz="2800" dirty="0">
                <a:ln>
                  <a:solidFill>
                    <a:schemeClr val="bg1"/>
                  </a:solidFill>
                </a:ln>
                <a:solidFill>
                  <a:srgbClr val="FFFF00"/>
                </a:solidFill>
                <a:latin typeface="Comic Sans MS" pitchFamily="66" charset="0"/>
              </a:rPr>
            </a:br>
            <a:r>
              <a:rPr lang="en-US" sz="3200" dirty="0">
                <a:ln>
                  <a:solidFill>
                    <a:schemeClr val="bg1"/>
                  </a:solidFill>
                </a:ln>
                <a:solidFill>
                  <a:srgbClr val="652143"/>
                </a:solidFill>
                <a:latin typeface="Comic Sans MS" pitchFamily="66" charset="0"/>
              </a:rPr>
              <a:t>R</a:t>
            </a:r>
            <a:br>
              <a:rPr lang="en-US" sz="3200" dirty="0">
                <a:ln>
                  <a:solidFill>
                    <a:schemeClr val="bg1"/>
                  </a:solidFill>
                </a:ln>
                <a:solidFill>
                  <a:srgbClr val="652143"/>
                </a:solidFill>
                <a:latin typeface="Comic Sans MS" pitchFamily="66" charset="0"/>
              </a:rPr>
            </a:br>
            <a:r>
              <a:rPr lang="en-US" sz="3200" dirty="0">
                <a:ln>
                  <a:solidFill>
                    <a:schemeClr val="bg1"/>
                  </a:solidFill>
                </a:ln>
                <a:solidFill>
                  <a:srgbClr val="652143"/>
                </a:solidFill>
                <a:latin typeface="Comic Sans MS" pitchFamily="66" charset="0"/>
              </a:rPr>
              <a:t>E</a:t>
            </a:r>
            <a:br>
              <a:rPr lang="en-US" sz="3200" dirty="0">
                <a:ln>
                  <a:solidFill>
                    <a:schemeClr val="bg1"/>
                  </a:solidFill>
                </a:ln>
                <a:solidFill>
                  <a:srgbClr val="652143"/>
                </a:solidFill>
                <a:latin typeface="Comic Sans MS" pitchFamily="66" charset="0"/>
              </a:rPr>
            </a:br>
            <a:r>
              <a:rPr lang="en-US" sz="3200" dirty="0">
                <a:ln>
                  <a:solidFill>
                    <a:schemeClr val="bg1"/>
                  </a:solidFill>
                </a:ln>
                <a:solidFill>
                  <a:srgbClr val="652143"/>
                </a:solidFill>
                <a:latin typeface="Comic Sans MS" pitchFamily="66" charset="0"/>
              </a:rPr>
              <a:t>V</a:t>
            </a:r>
            <a:br>
              <a:rPr lang="en-US" sz="3200" dirty="0">
                <a:ln>
                  <a:solidFill>
                    <a:schemeClr val="bg1"/>
                  </a:solidFill>
                </a:ln>
                <a:solidFill>
                  <a:srgbClr val="652143"/>
                </a:solidFill>
                <a:latin typeface="Comic Sans MS" pitchFamily="66" charset="0"/>
              </a:rPr>
            </a:br>
            <a:r>
              <a:rPr lang="en-US" sz="3200" dirty="0">
                <a:ln>
                  <a:solidFill>
                    <a:schemeClr val="bg1"/>
                  </a:solidFill>
                </a:ln>
                <a:solidFill>
                  <a:srgbClr val="652143"/>
                </a:solidFill>
                <a:latin typeface="Comic Sans MS" pitchFamily="66" charset="0"/>
              </a:rPr>
              <a:t>I</a:t>
            </a:r>
            <a:br>
              <a:rPr lang="en-US" sz="3200" dirty="0">
                <a:ln>
                  <a:solidFill>
                    <a:schemeClr val="bg1"/>
                  </a:solidFill>
                </a:ln>
                <a:solidFill>
                  <a:srgbClr val="652143"/>
                </a:solidFill>
                <a:latin typeface="Comic Sans MS" pitchFamily="66" charset="0"/>
              </a:rPr>
            </a:br>
            <a:r>
              <a:rPr lang="en-US" sz="3200" dirty="0">
                <a:ln>
                  <a:solidFill>
                    <a:schemeClr val="bg1"/>
                  </a:solidFill>
                </a:ln>
                <a:solidFill>
                  <a:srgbClr val="652143"/>
                </a:solidFill>
                <a:latin typeface="Comic Sans MS" pitchFamily="66" charset="0"/>
              </a:rPr>
              <a:t>E</a:t>
            </a:r>
            <a:br>
              <a:rPr lang="en-US" sz="3200" dirty="0">
                <a:ln>
                  <a:solidFill>
                    <a:schemeClr val="bg1"/>
                  </a:solidFill>
                </a:ln>
                <a:solidFill>
                  <a:srgbClr val="652143"/>
                </a:solidFill>
                <a:latin typeface="Comic Sans MS" pitchFamily="66" charset="0"/>
              </a:rPr>
            </a:br>
            <a:r>
              <a:rPr lang="en-US" sz="3200" dirty="0">
                <a:ln>
                  <a:solidFill>
                    <a:schemeClr val="bg1"/>
                  </a:solidFill>
                </a:ln>
                <a:solidFill>
                  <a:srgbClr val="652143"/>
                </a:solidFill>
                <a:latin typeface="Comic Sans MS" pitchFamily="66" charset="0"/>
              </a:rPr>
              <a:t>W</a:t>
            </a:r>
          </a:p>
          <a:p>
            <a:pPr algn="ctr"/>
            <a:endParaRPr lang="en-US" sz="2400" dirty="0">
              <a:ln>
                <a:solidFill>
                  <a:schemeClr val="bg1"/>
                </a:solidFill>
              </a:ln>
              <a:solidFill>
                <a:srgbClr val="652143"/>
              </a:solidFill>
              <a:latin typeface="Comic Sans MS" pitchFamily="66" charset="0"/>
            </a:endParaRPr>
          </a:p>
        </p:txBody>
      </p:sp>
      <p:sp>
        <p:nvSpPr>
          <p:cNvPr id="9" name="Rectangle 8"/>
          <p:cNvSpPr/>
          <p:nvPr/>
        </p:nvSpPr>
        <p:spPr>
          <a:xfrm>
            <a:off x="1508760" y="914400"/>
            <a:ext cx="10287000" cy="5632311"/>
          </a:xfrm>
          <a:prstGeom prst="rect">
            <a:avLst/>
          </a:prstGeom>
        </p:spPr>
        <p:txBody>
          <a:bodyPr wrap="square">
            <a:spAutoFit/>
          </a:bodyPr>
          <a:lstStyle/>
          <a:p>
            <a:pPr marL="457200" indent="-457200">
              <a:buFont typeface="+mj-lt"/>
              <a:buAutoNum type="arabicPeriod" startAt="12"/>
            </a:pPr>
            <a:r>
              <a:rPr lang="en-US" sz="2400" b="1" dirty="0"/>
              <a:t>Shechem Commitment</a:t>
            </a:r>
            <a:r>
              <a:rPr lang="en-US" sz="2400" dirty="0"/>
              <a:t>:  Joshua encouraged the people to put away </a:t>
            </a:r>
            <a:br>
              <a:rPr lang="en-US" sz="2400" dirty="0"/>
            </a:br>
            <a:r>
              <a:rPr lang="en-US" sz="2400" dirty="0"/>
              <a:t>their family idols of </a:t>
            </a:r>
            <a:r>
              <a:rPr lang="en-US" sz="2400" b="1" dirty="0">
                <a:ln>
                  <a:solidFill>
                    <a:srgbClr val="002060"/>
                  </a:solidFill>
                </a:ln>
                <a:solidFill>
                  <a:srgbClr val="FFC000"/>
                </a:solidFill>
              </a:rPr>
              <a:t>sun and moon gods.</a:t>
            </a:r>
          </a:p>
          <a:p>
            <a:pPr marL="457200" indent="-457200">
              <a:buFont typeface="+mj-lt"/>
              <a:buAutoNum type="arabicPeriod" startAt="12"/>
            </a:pPr>
            <a:r>
              <a:rPr lang="en-US" sz="2400" b="1" dirty="0"/>
              <a:t>Old Testament history</a:t>
            </a:r>
            <a:r>
              <a:rPr lang="en-US" sz="2400" dirty="0"/>
              <a:t>:  </a:t>
            </a:r>
            <a:r>
              <a:rPr lang="en-US" sz="2400" b="1" dirty="0">
                <a:ln>
                  <a:solidFill>
                    <a:srgbClr val="002060"/>
                  </a:solidFill>
                </a:ln>
                <a:solidFill>
                  <a:srgbClr val="FFC000"/>
                </a:solidFill>
              </a:rPr>
              <a:t>Ashtoreth moon goddess worship </a:t>
            </a:r>
            <a:r>
              <a:rPr lang="en-US" sz="2400" dirty="0"/>
              <a:t>was a </a:t>
            </a:r>
            <a:br>
              <a:rPr lang="en-US" sz="2400" dirty="0"/>
            </a:br>
            <a:r>
              <a:rPr lang="en-US" sz="2400" b="1" u="sng" dirty="0"/>
              <a:t>huge</a:t>
            </a:r>
            <a:r>
              <a:rPr lang="en-US" sz="2400" dirty="0"/>
              <a:t> </a:t>
            </a:r>
            <a:r>
              <a:rPr lang="en-US" sz="2400" b="1" u="sng" dirty="0"/>
              <a:t>problem</a:t>
            </a:r>
            <a:r>
              <a:rPr lang="en-US" sz="2400" dirty="0"/>
              <a:t> in the </a:t>
            </a:r>
            <a:r>
              <a:rPr lang="en-US" sz="2400" b="1" u="sng" dirty="0"/>
              <a:t>groves</a:t>
            </a:r>
            <a:r>
              <a:rPr lang="en-US" sz="2400" dirty="0"/>
              <a:t> and </a:t>
            </a:r>
            <a:r>
              <a:rPr lang="en-US" sz="2400" b="1" u="sng" dirty="0"/>
              <a:t>high places</a:t>
            </a:r>
            <a:r>
              <a:rPr lang="en-US" sz="2400" dirty="0"/>
              <a:t> for both Israel and Judah.</a:t>
            </a:r>
          </a:p>
          <a:p>
            <a:pPr marL="457200" indent="-457200">
              <a:buFont typeface="+mj-lt"/>
              <a:buAutoNum type="arabicPeriod" startAt="12"/>
            </a:pPr>
            <a:r>
              <a:rPr lang="en-US" sz="2400" b="1" dirty="0">
                <a:ln>
                  <a:solidFill>
                    <a:srgbClr val="002060"/>
                  </a:solidFill>
                </a:ln>
                <a:solidFill>
                  <a:srgbClr val="0070C0"/>
                </a:solidFill>
              </a:rPr>
              <a:t>Hezekiah</a:t>
            </a:r>
            <a:r>
              <a:rPr lang="en-US" sz="2400" dirty="0">
                <a:ln>
                  <a:solidFill>
                    <a:srgbClr val="002060"/>
                  </a:solidFill>
                </a:ln>
                <a:solidFill>
                  <a:srgbClr val="0070C0"/>
                </a:solidFill>
              </a:rPr>
              <a:t>:</a:t>
            </a:r>
            <a:r>
              <a:rPr lang="en-US" sz="2400" dirty="0">
                <a:ln>
                  <a:solidFill>
                    <a:srgbClr val="002060"/>
                  </a:solidFill>
                </a:ln>
              </a:rPr>
              <a:t>  </a:t>
            </a:r>
            <a:r>
              <a:rPr lang="en-US" sz="2400" dirty="0"/>
              <a:t>Sun dial miracle had a direct affect on moving the moon out </a:t>
            </a:r>
            <a:br>
              <a:rPr lang="en-US" sz="2400" dirty="0"/>
            </a:br>
            <a:r>
              <a:rPr lang="en-US" sz="2400" dirty="0"/>
              <a:t>of its 30 day orbit as Yahuah tried to move His people away from the </a:t>
            </a:r>
            <a:br>
              <a:rPr lang="en-US" sz="2400" dirty="0"/>
            </a:br>
            <a:r>
              <a:rPr lang="en-US" sz="2400" dirty="0"/>
              <a:t>pagan ways of </a:t>
            </a:r>
            <a:r>
              <a:rPr lang="en-US" sz="2400" b="1" dirty="0">
                <a:ln>
                  <a:solidFill>
                    <a:srgbClr val="002060"/>
                  </a:solidFill>
                </a:ln>
                <a:solidFill>
                  <a:srgbClr val="FFC000"/>
                </a:solidFill>
              </a:rPr>
              <a:t>moon goddess worship.</a:t>
            </a:r>
          </a:p>
          <a:p>
            <a:pPr marL="457200" indent="-457200">
              <a:buFont typeface="+mj-lt"/>
              <a:buAutoNum type="arabicPeriod" startAt="12"/>
            </a:pPr>
            <a:r>
              <a:rPr lang="en-US" sz="2400" b="1" dirty="0"/>
              <a:t>Return from Babylon</a:t>
            </a:r>
            <a:r>
              <a:rPr lang="en-US" sz="2400" dirty="0"/>
              <a:t>:  Judah’s exiles incorporated the Babylonian </a:t>
            </a:r>
            <a:r>
              <a:rPr lang="en-US" sz="2400" b="1" dirty="0">
                <a:ln>
                  <a:solidFill>
                    <a:srgbClr val="002060"/>
                  </a:solidFill>
                </a:ln>
                <a:solidFill>
                  <a:schemeClr val="accent2">
                    <a:lumMod val="75000"/>
                  </a:schemeClr>
                </a:solidFill>
              </a:rPr>
              <a:t>sun and moon</a:t>
            </a:r>
            <a:r>
              <a:rPr lang="en-US" sz="2400" b="1" dirty="0">
                <a:solidFill>
                  <a:schemeClr val="accent2">
                    <a:lumMod val="75000"/>
                  </a:schemeClr>
                </a:solidFill>
              </a:rPr>
              <a:t> </a:t>
            </a:r>
            <a:r>
              <a:rPr lang="en-US" sz="2400" dirty="0"/>
              <a:t>components into Yahuah’s calendar.  </a:t>
            </a:r>
            <a:r>
              <a:rPr lang="en-US" sz="2400" b="1" dirty="0">
                <a:ln>
                  <a:solidFill>
                    <a:srgbClr val="002060"/>
                  </a:solidFill>
                </a:ln>
                <a:solidFill>
                  <a:srgbClr val="FFC000"/>
                </a:solidFill>
              </a:rPr>
              <a:t>For most:  sunset begins the day; </a:t>
            </a:r>
            <a:br>
              <a:rPr lang="en-US" sz="2400" b="1" dirty="0">
                <a:ln>
                  <a:solidFill>
                    <a:srgbClr val="002060"/>
                  </a:solidFill>
                </a:ln>
                <a:solidFill>
                  <a:srgbClr val="FFC000"/>
                </a:solidFill>
              </a:rPr>
            </a:br>
            <a:r>
              <a:rPr lang="en-US" sz="2400" b="1" dirty="0">
                <a:ln>
                  <a:solidFill>
                    <a:srgbClr val="002060"/>
                  </a:solidFill>
                </a:ln>
                <a:solidFill>
                  <a:srgbClr val="FFC000"/>
                </a:solidFill>
              </a:rPr>
              <a:t>the crescent moon commences the month!</a:t>
            </a:r>
          </a:p>
          <a:p>
            <a:pPr marL="457200" indent="-457200">
              <a:buFont typeface="+mj-lt"/>
              <a:buAutoNum type="arabicPeriod" startAt="12"/>
            </a:pPr>
            <a:r>
              <a:rPr lang="en-US" sz="2400" b="1" dirty="0"/>
              <a:t>Today</a:t>
            </a:r>
            <a:r>
              <a:rPr lang="en-US" sz="2400" dirty="0"/>
              <a:t>:  The majority of Feast calendars all honour the </a:t>
            </a:r>
            <a:br>
              <a:rPr lang="en-US" sz="2400" dirty="0"/>
            </a:br>
            <a:r>
              <a:rPr lang="en-US" sz="2400" dirty="0"/>
              <a:t>sunset for “day-start,” but even more serious they honour </a:t>
            </a:r>
            <a:br>
              <a:rPr lang="en-US" sz="2400" dirty="0"/>
            </a:br>
            <a:r>
              <a:rPr lang="en-US" sz="2400" dirty="0"/>
              <a:t>a variety of moon sightings for month start when nothing is </a:t>
            </a:r>
            <a:br>
              <a:rPr lang="en-US" sz="2400" dirty="0"/>
            </a:br>
            <a:r>
              <a:rPr lang="en-US" sz="2400" dirty="0"/>
              <a:t>documented in Scripture for this.  The moon component in </a:t>
            </a:r>
            <a:br>
              <a:rPr lang="en-US" sz="2400" dirty="0"/>
            </a:br>
            <a:r>
              <a:rPr lang="en-US" sz="2400" dirty="0"/>
              <a:t>these feast calendars gives honour to </a:t>
            </a:r>
            <a:r>
              <a:rPr lang="en-US" sz="2400" b="1" dirty="0">
                <a:ln>
                  <a:solidFill>
                    <a:srgbClr val="002060"/>
                  </a:solidFill>
                </a:ln>
                <a:solidFill>
                  <a:srgbClr val="FFC000"/>
                </a:solidFill>
              </a:rPr>
              <a:t>Lucifer’s moon goddess.  </a:t>
            </a:r>
            <a:endParaRPr lang="en-US" sz="2400" dirty="0">
              <a:ln>
                <a:solidFill>
                  <a:srgbClr val="002060"/>
                </a:solidFill>
              </a:ln>
              <a:solidFill>
                <a:srgbClr val="FFC000"/>
              </a:solidFill>
            </a:endParaRPr>
          </a:p>
        </p:txBody>
      </p:sp>
      <p:pic>
        <p:nvPicPr>
          <p:cNvPr id="10" name="Picture 2" descr="C:\Users\Rae\Desktop\moon pick 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83521" y="4038600"/>
            <a:ext cx="3060879" cy="28956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11" name="Subtitle 2"/>
          <p:cNvSpPr txBox="1">
            <a:spLocks/>
          </p:cNvSpPr>
          <p:nvPr/>
        </p:nvSpPr>
        <p:spPr>
          <a:xfrm>
            <a:off x="-76200" y="179086"/>
            <a:ext cx="12268200" cy="735314"/>
          </a:xfrm>
          <a:prstGeom prst="rect">
            <a:avLst/>
          </a:prstGeom>
          <a:noFill/>
          <a:ln w="38100">
            <a:noFill/>
          </a:ln>
          <a:scene3d>
            <a:camera prst="orthographicFront"/>
            <a:lightRig rig="threePt" dir="t"/>
          </a:scene3d>
          <a:sp3d>
            <a:bevelT w="152400" h="50800" prst="softRound"/>
          </a:sp3d>
        </p:spPr>
        <p:txBody>
          <a:bodyPr>
            <a:noAutofit/>
            <a:sp3d extrusionH="57150">
              <a:bevelT w="38100" h="38100"/>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b="1" dirty="0">
                <a:solidFill>
                  <a:schemeClr val="bg2">
                    <a:lumMod val="50000"/>
                  </a:schemeClr>
                </a:solidFill>
              </a:rPr>
              <a:t>How did the </a:t>
            </a:r>
            <a:r>
              <a:rPr lang="en-US" sz="4000" b="1" dirty="0">
                <a:solidFill>
                  <a:schemeClr val="accent2">
                    <a:lumMod val="75000"/>
                  </a:schemeClr>
                </a:solidFill>
              </a:rPr>
              <a:t>Moon</a:t>
            </a:r>
            <a:r>
              <a:rPr lang="en-US" sz="4000" b="1" dirty="0">
                <a:solidFill>
                  <a:srgbClr val="B83D68"/>
                </a:solidFill>
              </a:rPr>
              <a:t> </a:t>
            </a:r>
            <a:r>
              <a:rPr lang="en-US" sz="4000" b="1" dirty="0">
                <a:solidFill>
                  <a:schemeClr val="bg2">
                    <a:lumMod val="50000"/>
                  </a:schemeClr>
                </a:solidFill>
              </a:rPr>
              <a:t>receive custody of the </a:t>
            </a:r>
            <a:r>
              <a:rPr lang="en-US" sz="4000" b="1" dirty="0">
                <a:solidFill>
                  <a:srgbClr val="0070C0"/>
                </a:solidFill>
              </a:rPr>
              <a:t>Festal Month?</a:t>
            </a:r>
          </a:p>
        </p:txBody>
      </p:sp>
    </p:spTree>
    <p:extLst>
      <p:ext uri="{BB962C8B-B14F-4D97-AF65-F5344CB8AC3E}">
        <p14:creationId xmlns:p14="http://schemas.microsoft.com/office/powerpoint/2010/main" val="579106301"/>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1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left)">
                                      <p:cBhvr>
                                        <p:cTn id="12" dur="175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wipe(left)">
                                      <p:cBhvr>
                                        <p:cTn id="17" dur="175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wipe(left)">
                                      <p:cBhvr>
                                        <p:cTn id="22" dur="175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wipe(left)">
                                      <p:cBhvr>
                                        <p:cTn id="27" dur="175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25563"/>
          </a:xfrm>
        </p:spPr>
        <p:txBody>
          <a:bodyPr>
            <a:scene3d>
              <a:camera prst="orthographicFront"/>
              <a:lightRig rig="threePt" dir="t"/>
            </a:scene3d>
            <a:sp3d extrusionH="57150">
              <a:bevelT h="25400" prst="softRound"/>
            </a:sp3d>
          </a:bodyPr>
          <a:lstStyle/>
          <a:p>
            <a:pPr algn="ctr"/>
            <a:r>
              <a:rPr lang="en-US" b="1" dirty="0">
                <a:ln w="11430"/>
                <a:solidFill>
                  <a:schemeClr val="accent1">
                    <a:lumMod val="20000"/>
                    <a:lumOff val="80000"/>
                  </a:schemeClr>
                </a:solidFill>
                <a:effectLst>
                  <a:outerShdw blurRad="50800" dist="39000" dir="5460000" algn="tl">
                    <a:srgbClr val="000000">
                      <a:alpha val="38000"/>
                    </a:srgbClr>
                  </a:outerShdw>
                </a:effectLst>
                <a:latin typeface="Cooper Black" pitchFamily="18" charset="0"/>
              </a:rPr>
              <a:t>Are Christian Churches Today</a:t>
            </a:r>
            <a:br>
              <a:rPr lang="en-US" b="1" dirty="0">
                <a:ln w="11430"/>
                <a:solidFill>
                  <a:schemeClr val="accent1">
                    <a:lumMod val="20000"/>
                    <a:lumOff val="80000"/>
                  </a:schemeClr>
                </a:solidFill>
                <a:effectLst>
                  <a:outerShdw blurRad="50800" dist="39000" dir="5460000" algn="tl">
                    <a:srgbClr val="000000">
                      <a:alpha val="38000"/>
                    </a:srgbClr>
                  </a:outerShdw>
                </a:effectLst>
                <a:latin typeface="Cooper Black" pitchFamily="18" charset="0"/>
              </a:rPr>
            </a:br>
            <a:r>
              <a:rPr lang="en-US" b="1" dirty="0">
                <a:ln w="11430"/>
                <a:solidFill>
                  <a:schemeClr val="accent1">
                    <a:lumMod val="20000"/>
                    <a:lumOff val="80000"/>
                  </a:schemeClr>
                </a:solidFill>
                <a:effectLst>
                  <a:outerShdw blurRad="50800" dist="39000" dir="5460000" algn="tl">
                    <a:srgbClr val="000000">
                      <a:alpha val="38000"/>
                    </a:srgbClr>
                  </a:outerShdw>
                </a:effectLst>
                <a:latin typeface="Cooper Black" pitchFamily="18" charset="0"/>
              </a:rPr>
              <a:t>Connected to Pagan Worship?</a:t>
            </a:r>
            <a:endParaRPr lang="en-US" dirty="0"/>
          </a:p>
        </p:txBody>
      </p:sp>
      <p:sp>
        <p:nvSpPr>
          <p:cNvPr id="3" name="Content Placeholder 2"/>
          <p:cNvSpPr>
            <a:spLocks noGrp="1"/>
          </p:cNvSpPr>
          <p:nvPr>
            <p:ph idx="1"/>
          </p:nvPr>
        </p:nvSpPr>
        <p:spPr>
          <a:xfrm>
            <a:off x="0" y="1460500"/>
            <a:ext cx="11353800" cy="5168900"/>
          </a:xfrm>
        </p:spPr>
        <p:txBody>
          <a:bodyPr>
            <a:normAutofit/>
          </a:bodyPr>
          <a:lstStyle/>
          <a:p>
            <a:r>
              <a:rPr lang="en-US" b="1" dirty="0">
                <a:ln>
                  <a:solidFill>
                    <a:sysClr val="windowText" lastClr="000000"/>
                  </a:solidFill>
                </a:ln>
                <a:solidFill>
                  <a:srgbClr val="FFC000"/>
                </a:solidFill>
                <a:effectLst>
                  <a:glow rad="127000">
                    <a:schemeClr val="accent4">
                      <a:lumMod val="20000"/>
                      <a:lumOff val="80000"/>
                    </a:schemeClr>
                  </a:glow>
                </a:effectLst>
              </a:rPr>
              <a:t>Sunday Christians:  </a:t>
            </a:r>
            <a:r>
              <a:rPr lang="en-US" b="1" dirty="0">
                <a:solidFill>
                  <a:srgbClr val="FDEDCB"/>
                </a:solidFill>
              </a:rPr>
              <a:t>all honour their day of worship on </a:t>
            </a:r>
            <a:br>
              <a:rPr lang="en-US" b="1" dirty="0">
                <a:solidFill>
                  <a:srgbClr val="FDEDCB"/>
                </a:solidFill>
              </a:rPr>
            </a:br>
            <a:r>
              <a:rPr lang="en-US" b="1" dirty="0">
                <a:ln>
                  <a:solidFill>
                    <a:srgbClr val="002060"/>
                  </a:solidFill>
                </a:ln>
                <a:solidFill>
                  <a:schemeClr val="accent4">
                    <a:lumMod val="75000"/>
                  </a:schemeClr>
                </a:solidFill>
              </a:rPr>
              <a:t>“</a:t>
            </a:r>
            <a:r>
              <a:rPr lang="en-US" b="1" u="sng" dirty="0">
                <a:ln>
                  <a:solidFill>
                    <a:srgbClr val="002060"/>
                  </a:solidFill>
                </a:ln>
                <a:solidFill>
                  <a:schemeClr val="accent4">
                    <a:lumMod val="75000"/>
                  </a:schemeClr>
                </a:solidFill>
              </a:rPr>
              <a:t>Sunday</a:t>
            </a:r>
            <a:r>
              <a:rPr lang="en-US" b="1" dirty="0">
                <a:ln>
                  <a:solidFill>
                    <a:srgbClr val="002060"/>
                  </a:solidFill>
                </a:ln>
                <a:solidFill>
                  <a:schemeClr val="accent4">
                    <a:lumMod val="75000"/>
                  </a:schemeClr>
                </a:solidFill>
              </a:rPr>
              <a:t>” </a:t>
            </a:r>
            <a:r>
              <a:rPr lang="en-US" b="1" dirty="0">
                <a:solidFill>
                  <a:srgbClr val="FDEDCB"/>
                </a:solidFill>
              </a:rPr>
              <a:t>– giving homage to the </a:t>
            </a:r>
            <a:r>
              <a:rPr lang="en-US" b="1" dirty="0">
                <a:ln>
                  <a:solidFill>
                    <a:srgbClr val="002060"/>
                  </a:solidFill>
                </a:ln>
                <a:solidFill>
                  <a:schemeClr val="accent4">
                    <a:lumMod val="75000"/>
                  </a:schemeClr>
                </a:solidFill>
              </a:rPr>
              <a:t>“sun god” </a:t>
            </a:r>
            <a:r>
              <a:rPr lang="en-US" b="1" dirty="0">
                <a:solidFill>
                  <a:srgbClr val="FDEDCB"/>
                </a:solidFill>
              </a:rPr>
              <a:t>from ages past.</a:t>
            </a:r>
          </a:p>
          <a:p>
            <a:r>
              <a:rPr lang="en-US" b="1" dirty="0">
                <a:ln>
                  <a:solidFill>
                    <a:sysClr val="windowText" lastClr="000000"/>
                  </a:solidFill>
                </a:ln>
                <a:solidFill>
                  <a:srgbClr val="FFFF00"/>
                </a:solidFill>
                <a:effectLst>
                  <a:glow rad="127000">
                    <a:schemeClr val="accent4">
                      <a:lumMod val="20000"/>
                      <a:lumOff val="80000"/>
                    </a:schemeClr>
                  </a:glow>
                </a:effectLst>
              </a:rPr>
              <a:t>Sabbath Keepers:  </a:t>
            </a:r>
            <a:r>
              <a:rPr lang="en-US" b="1" dirty="0">
                <a:solidFill>
                  <a:srgbClr val="FDEDCB"/>
                </a:solidFill>
              </a:rPr>
              <a:t>all honour the commencement of  </a:t>
            </a:r>
            <a:br>
              <a:rPr lang="en-US" b="1" dirty="0">
                <a:solidFill>
                  <a:srgbClr val="FDEDCB"/>
                </a:solidFill>
              </a:rPr>
            </a:br>
            <a:r>
              <a:rPr lang="en-US" b="1" dirty="0">
                <a:solidFill>
                  <a:srgbClr val="FDEDCB"/>
                </a:solidFill>
              </a:rPr>
              <a:t>their worship days beginning with the </a:t>
            </a:r>
            <a:r>
              <a:rPr lang="en-US" b="1" dirty="0">
                <a:ln>
                  <a:solidFill>
                    <a:srgbClr val="002060"/>
                  </a:solidFill>
                </a:ln>
                <a:solidFill>
                  <a:schemeClr val="accent4">
                    <a:lumMod val="75000"/>
                  </a:schemeClr>
                </a:solidFill>
              </a:rPr>
              <a:t>sunset</a:t>
            </a:r>
            <a:r>
              <a:rPr lang="en-US" b="1" dirty="0">
                <a:solidFill>
                  <a:srgbClr val="FDEDCB"/>
                </a:solidFill>
              </a:rPr>
              <a:t> the </a:t>
            </a:r>
            <a:br>
              <a:rPr lang="en-US" b="1" dirty="0">
                <a:solidFill>
                  <a:srgbClr val="FDEDCB"/>
                </a:solidFill>
              </a:rPr>
            </a:br>
            <a:r>
              <a:rPr lang="en-US" b="1" dirty="0">
                <a:solidFill>
                  <a:srgbClr val="FDEDCB"/>
                </a:solidFill>
              </a:rPr>
              <a:t>night before Sabbath, paying homage to </a:t>
            </a:r>
            <a:br>
              <a:rPr lang="en-US" b="1" dirty="0">
                <a:solidFill>
                  <a:srgbClr val="FDEDCB"/>
                </a:solidFill>
              </a:rPr>
            </a:br>
            <a:r>
              <a:rPr lang="en-US" b="1" dirty="0">
                <a:solidFill>
                  <a:srgbClr val="FDEDCB"/>
                </a:solidFill>
              </a:rPr>
              <a:t>the </a:t>
            </a:r>
            <a:r>
              <a:rPr lang="en-US" b="1" dirty="0">
                <a:ln>
                  <a:solidFill>
                    <a:srgbClr val="002060"/>
                  </a:solidFill>
                </a:ln>
                <a:solidFill>
                  <a:schemeClr val="accent4">
                    <a:lumMod val="75000"/>
                  </a:schemeClr>
                </a:solidFill>
              </a:rPr>
              <a:t>“sun god” </a:t>
            </a:r>
            <a:r>
              <a:rPr lang="en-US" b="1" dirty="0">
                <a:solidFill>
                  <a:srgbClr val="FDEDCB"/>
                </a:solidFill>
              </a:rPr>
              <a:t>from ages past. </a:t>
            </a:r>
          </a:p>
          <a:p>
            <a:r>
              <a:rPr lang="en-US" b="1" dirty="0">
                <a:ln>
                  <a:solidFill>
                    <a:sysClr val="windowText" lastClr="000000"/>
                  </a:solidFill>
                </a:ln>
                <a:solidFill>
                  <a:srgbClr val="FFFF00"/>
                </a:solidFill>
                <a:effectLst>
                  <a:glow rad="127000">
                    <a:schemeClr val="accent4">
                      <a:lumMod val="20000"/>
                      <a:lumOff val="80000"/>
                    </a:schemeClr>
                  </a:glow>
                </a:effectLst>
              </a:rPr>
              <a:t>Sabbath Keepers</a:t>
            </a:r>
            <a:r>
              <a:rPr lang="en-US" b="1" dirty="0">
                <a:ln>
                  <a:solidFill>
                    <a:sysClr val="windowText" lastClr="000000"/>
                  </a:solidFill>
                </a:ln>
                <a:solidFill>
                  <a:srgbClr val="FDEDCB"/>
                </a:solidFill>
                <a:effectLst>
                  <a:glow rad="127000">
                    <a:schemeClr val="accent4">
                      <a:lumMod val="20000"/>
                      <a:lumOff val="80000"/>
                    </a:schemeClr>
                  </a:glow>
                </a:effectLst>
              </a:rPr>
              <a:t>/most </a:t>
            </a:r>
            <a:r>
              <a:rPr lang="en-US" b="1" dirty="0">
                <a:ln>
                  <a:solidFill>
                    <a:sysClr val="windowText" lastClr="000000"/>
                  </a:solidFill>
                </a:ln>
                <a:solidFill>
                  <a:srgbClr val="00B000"/>
                </a:solidFill>
                <a:effectLst>
                  <a:glow rad="177800">
                    <a:srgbClr val="AFFFAF"/>
                  </a:glow>
                </a:effectLst>
              </a:rPr>
              <a:t>Feast Keepers:</a:t>
            </a:r>
            <a:br>
              <a:rPr lang="en-US" b="1" dirty="0">
                <a:ln>
                  <a:solidFill>
                    <a:sysClr val="windowText" lastClr="000000"/>
                  </a:solidFill>
                </a:ln>
                <a:solidFill>
                  <a:srgbClr val="00B000"/>
                </a:solidFill>
                <a:effectLst>
                  <a:glow rad="177800">
                    <a:srgbClr val="AFFFAF"/>
                  </a:glow>
                </a:effectLst>
              </a:rPr>
            </a:br>
            <a:r>
              <a:rPr lang="en-US" b="1" dirty="0">
                <a:solidFill>
                  <a:srgbClr val="FDEDCB"/>
                </a:solidFill>
              </a:rPr>
              <a:t>In addition to honouring </a:t>
            </a:r>
            <a:r>
              <a:rPr lang="en-US" b="1" dirty="0">
                <a:ln>
                  <a:solidFill>
                    <a:srgbClr val="002060"/>
                  </a:solidFill>
                </a:ln>
                <a:solidFill>
                  <a:schemeClr val="accent4">
                    <a:lumMod val="75000"/>
                  </a:schemeClr>
                </a:solidFill>
              </a:rPr>
              <a:t>sunset,</a:t>
            </a:r>
            <a:br>
              <a:rPr lang="en-US" b="1" dirty="0">
                <a:solidFill>
                  <a:srgbClr val="FDEDCB"/>
                </a:solidFill>
              </a:rPr>
            </a:br>
            <a:r>
              <a:rPr lang="en-US" b="1" dirty="0">
                <a:solidFill>
                  <a:srgbClr val="FDEDCB"/>
                </a:solidFill>
              </a:rPr>
              <a:t>most also honour the </a:t>
            </a:r>
            <a:r>
              <a:rPr lang="en-US" b="1" dirty="0">
                <a:ln>
                  <a:solidFill>
                    <a:srgbClr val="002060"/>
                  </a:solidFill>
                </a:ln>
                <a:solidFill>
                  <a:srgbClr val="00B000"/>
                </a:solidFill>
                <a:effectLst>
                  <a:glow rad="101600">
                    <a:srgbClr val="AFFFAF"/>
                  </a:glow>
                </a:effectLst>
              </a:rPr>
              <a:t>moon</a:t>
            </a:r>
            <a:r>
              <a:rPr lang="en-US" b="1" dirty="0">
                <a:solidFill>
                  <a:srgbClr val="FDEDCB"/>
                </a:solidFill>
              </a:rPr>
              <a:t> </a:t>
            </a:r>
            <a:br>
              <a:rPr lang="en-US" b="1" dirty="0">
                <a:solidFill>
                  <a:srgbClr val="FDEDCB"/>
                </a:solidFill>
              </a:rPr>
            </a:br>
            <a:r>
              <a:rPr lang="en-US" b="1" dirty="0">
                <a:solidFill>
                  <a:srgbClr val="FDEDCB"/>
                </a:solidFill>
              </a:rPr>
              <a:t>for the festal month-start, </a:t>
            </a:r>
            <a:br>
              <a:rPr lang="en-US" b="1" dirty="0">
                <a:solidFill>
                  <a:srgbClr val="FDEDCB"/>
                </a:solidFill>
              </a:rPr>
            </a:br>
            <a:r>
              <a:rPr lang="en-US" b="1" dirty="0">
                <a:solidFill>
                  <a:srgbClr val="FDEDCB"/>
                </a:solidFill>
              </a:rPr>
              <a:t>thus paying homage to the </a:t>
            </a:r>
            <a:br>
              <a:rPr lang="en-US" b="1" dirty="0">
                <a:solidFill>
                  <a:srgbClr val="FDEDCB"/>
                </a:solidFill>
              </a:rPr>
            </a:br>
            <a:r>
              <a:rPr lang="en-US" b="1" dirty="0">
                <a:ln>
                  <a:solidFill>
                    <a:srgbClr val="002060"/>
                  </a:solidFill>
                </a:ln>
                <a:solidFill>
                  <a:srgbClr val="00B000"/>
                </a:solidFill>
                <a:effectLst>
                  <a:glow rad="101600">
                    <a:srgbClr val="AFFFAF"/>
                  </a:glow>
                </a:effectLst>
              </a:rPr>
              <a:t>“goddess of the moon.”</a:t>
            </a:r>
          </a:p>
        </p:txBody>
      </p:sp>
      <p:sp>
        <p:nvSpPr>
          <p:cNvPr id="4" name="Slide Number Placeholder 3"/>
          <p:cNvSpPr>
            <a:spLocks noGrp="1"/>
          </p:cNvSpPr>
          <p:nvPr>
            <p:ph type="sldNum" sz="quarter" idx="12"/>
          </p:nvPr>
        </p:nvSpPr>
        <p:spPr/>
        <p:txBody>
          <a:bodyPr/>
          <a:lstStyle/>
          <a:p>
            <a:fld id="{AA4C6552-42F6-43F2-A3FB-E92E8C09004E}" type="slidenum">
              <a:rPr lang="en-US" sz="1600" smtClean="0">
                <a:solidFill>
                  <a:schemeClr val="bg1"/>
                </a:solidFill>
              </a:rPr>
              <a:pPr/>
              <a:t>74</a:t>
            </a:fld>
            <a:endParaRPr lang="en-US" dirty="0">
              <a:solidFill>
                <a:schemeClr val="bg1"/>
              </a:solidFill>
            </a:endParaRPr>
          </a:p>
        </p:txBody>
      </p:sp>
      <p:sp>
        <p:nvSpPr>
          <p:cNvPr id="6" name="Title 1"/>
          <p:cNvSpPr txBox="1">
            <a:spLocks/>
          </p:cNvSpPr>
          <p:nvPr/>
        </p:nvSpPr>
        <p:spPr>
          <a:xfrm>
            <a:off x="4343400" y="5943600"/>
            <a:ext cx="7239000" cy="762000"/>
          </a:xfrm>
          <a:prstGeom prst="rect">
            <a:avLst/>
          </a:prstGeom>
        </p:spPr>
        <p:txBody>
          <a:bodyPr vert="horz" lIns="91440" tIns="45720" rIns="91440" bIns="45720" rtlCol="0" anchor="ctr">
            <a:normAutofit fontScale="85000" lnSpcReduction="20000"/>
            <a:scene3d>
              <a:camera prst="orthographicFront"/>
              <a:lightRig rig="threePt" dir="t"/>
            </a:scene3d>
            <a:sp3d extrusionH="57150">
              <a:bevelT h="25400" prst="softRound"/>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ln w="11430"/>
                <a:solidFill>
                  <a:schemeClr val="accent2">
                    <a:lumMod val="60000"/>
                    <a:lumOff val="40000"/>
                  </a:schemeClr>
                </a:solidFill>
                <a:effectLst>
                  <a:outerShdw blurRad="50800" dist="39000" dir="5460000" algn="tl">
                    <a:srgbClr val="000000">
                      <a:alpha val="38000"/>
                    </a:srgbClr>
                  </a:outerShdw>
                </a:effectLst>
                <a:latin typeface="Cooper Black" pitchFamily="18" charset="0"/>
              </a:rPr>
              <a:t>Which of the 3 groups is</a:t>
            </a:r>
            <a:br>
              <a:rPr lang="en-US" sz="3200" b="1" dirty="0">
                <a:ln w="11430"/>
                <a:solidFill>
                  <a:schemeClr val="accent2">
                    <a:lumMod val="60000"/>
                    <a:lumOff val="40000"/>
                  </a:schemeClr>
                </a:solidFill>
                <a:effectLst>
                  <a:outerShdw blurRad="50800" dist="39000" dir="5460000" algn="tl">
                    <a:srgbClr val="000000">
                      <a:alpha val="38000"/>
                    </a:srgbClr>
                  </a:outerShdw>
                </a:effectLst>
                <a:latin typeface="Cooper Black" pitchFamily="18" charset="0"/>
              </a:rPr>
            </a:br>
            <a:r>
              <a:rPr lang="en-US" sz="3200" b="1" dirty="0">
                <a:ln w="11430"/>
                <a:solidFill>
                  <a:schemeClr val="accent2">
                    <a:lumMod val="60000"/>
                    <a:lumOff val="40000"/>
                  </a:schemeClr>
                </a:solidFill>
                <a:effectLst>
                  <a:outerShdw blurRad="50800" dist="39000" dir="5460000" algn="tl">
                    <a:srgbClr val="000000">
                      <a:alpha val="38000"/>
                    </a:srgbClr>
                  </a:outerShdw>
                </a:effectLst>
                <a:latin typeface="Cooper Black" pitchFamily="18" charset="0"/>
              </a:rPr>
              <a:t> </a:t>
            </a:r>
            <a:r>
              <a:rPr lang="en-US" sz="3200" b="1" u="sng" spc="300" dirty="0">
                <a:ln w="11430">
                  <a:solidFill>
                    <a:srgbClr val="002060"/>
                  </a:solidFill>
                </a:ln>
                <a:solidFill>
                  <a:srgbClr val="00B000"/>
                </a:solidFill>
                <a:effectLst>
                  <a:glow rad="101600">
                    <a:srgbClr val="AFFFAF"/>
                  </a:glow>
                  <a:outerShdw blurRad="50800" dist="39000" dir="5460000" algn="tl">
                    <a:srgbClr val="000000">
                      <a:alpha val="38000"/>
                    </a:srgbClr>
                  </a:outerShdw>
                </a:effectLst>
                <a:latin typeface="Cooper Black" pitchFamily="18" charset="0"/>
              </a:rPr>
              <a:t>most</a:t>
            </a:r>
            <a:r>
              <a:rPr lang="en-US" sz="3200" b="1" dirty="0">
                <a:ln w="11430"/>
                <a:solidFill>
                  <a:schemeClr val="accent2">
                    <a:lumMod val="60000"/>
                    <a:lumOff val="40000"/>
                  </a:schemeClr>
                </a:solidFill>
                <a:effectLst>
                  <a:outerShdw blurRad="50800" dist="39000" dir="5460000" algn="tl">
                    <a:srgbClr val="000000">
                      <a:alpha val="38000"/>
                    </a:srgbClr>
                  </a:outerShdw>
                </a:effectLst>
                <a:latin typeface="Cooper Black" pitchFamily="18" charset="0"/>
              </a:rPr>
              <a:t>  </a:t>
            </a:r>
            <a:r>
              <a:rPr lang="en-US" sz="3800" b="1" u="sng" dirty="0">
                <a:ln w="11430"/>
                <a:solidFill>
                  <a:schemeClr val="accent2">
                    <a:lumMod val="60000"/>
                    <a:lumOff val="40000"/>
                  </a:schemeClr>
                </a:solidFill>
                <a:effectLst>
                  <a:outerShdw blurRad="50800" dist="39000" dir="5460000" algn="tl">
                    <a:srgbClr val="000000">
                      <a:alpha val="38000"/>
                    </a:srgbClr>
                  </a:outerShdw>
                </a:effectLst>
                <a:latin typeface="Cooper Black" pitchFamily="18" charset="0"/>
              </a:rPr>
              <a:t>deceived</a:t>
            </a:r>
            <a:r>
              <a:rPr lang="en-US" sz="3200" b="1" dirty="0">
                <a:ln w="11430"/>
                <a:solidFill>
                  <a:schemeClr val="accent2">
                    <a:lumMod val="60000"/>
                    <a:lumOff val="40000"/>
                  </a:schemeClr>
                </a:solidFill>
                <a:effectLst>
                  <a:outerShdw blurRad="50800" dist="39000" dir="5460000" algn="tl">
                    <a:srgbClr val="000000">
                      <a:alpha val="38000"/>
                    </a:srgbClr>
                  </a:outerShdw>
                </a:effectLst>
                <a:latin typeface="Cooper Black" pitchFamily="18" charset="0"/>
              </a:rPr>
              <a:t> by Jewish mindset?</a:t>
            </a:r>
            <a:endParaRPr lang="en-US" sz="3200" dirty="0">
              <a:solidFill>
                <a:schemeClr val="accent2">
                  <a:lumMod val="60000"/>
                  <a:lumOff val="40000"/>
                </a:schemeClr>
              </a:solidFill>
            </a:endParaRPr>
          </a:p>
        </p:txBody>
      </p:sp>
      <p:sp>
        <p:nvSpPr>
          <p:cNvPr id="8" name="Text Placeholder 8"/>
          <p:cNvSpPr txBox="1">
            <a:spLocks/>
          </p:cNvSpPr>
          <p:nvPr/>
        </p:nvSpPr>
        <p:spPr>
          <a:xfrm rot="5400000">
            <a:off x="9685379" y="1668421"/>
            <a:ext cx="3454262" cy="879420"/>
          </a:xfrm>
          <a:prstGeom prst="rect">
            <a:avLst/>
          </a:prstGeom>
          <a:solidFill>
            <a:schemeClr val="accent2"/>
          </a:solidFill>
          <a:scene3d>
            <a:camera prst="orthographicFront"/>
            <a:lightRig rig="threePt" dir="t"/>
          </a:scene3d>
          <a:sp3d>
            <a:bevelT w="152400" h="50800" prst="softRound"/>
          </a:sp3d>
        </p:spPr>
        <p:txBody>
          <a:bodyPr vert="vert270" rtlCol="0" anchor="ctr">
            <a:noAutofit/>
            <a:sp3d extrusionH="57150">
              <a:bevelT w="38100" h="38100"/>
            </a:sp3d>
          </a:bodyPr>
          <a:lstStyle>
            <a:lvl1pPr marL="0" indent="0" algn="l" rtl="0" eaLnBrk="1" latinLnBrk="0" hangingPunct="1">
              <a:spcBef>
                <a:spcPts val="700"/>
              </a:spcBef>
              <a:buClr>
                <a:schemeClr val="accent2"/>
              </a:buClr>
              <a:buSzPct val="100000"/>
              <a:buFontTx/>
              <a:buNone/>
              <a:defRPr kumimoji="0" sz="2000" b="1" kern="1200">
                <a:solidFill>
                  <a:srgbClr val="FFFFFF"/>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lgn="ctr"/>
            <a:br>
              <a:rPr lang="en-US" sz="2800" dirty="0">
                <a:ln>
                  <a:solidFill>
                    <a:schemeClr val="bg1"/>
                  </a:solidFill>
                </a:ln>
                <a:solidFill>
                  <a:srgbClr val="FFFF00"/>
                </a:solidFill>
                <a:latin typeface="Comic Sans MS" pitchFamily="66" charset="0"/>
              </a:rPr>
            </a:br>
            <a:r>
              <a:rPr lang="en-US" sz="3200" dirty="0">
                <a:ln>
                  <a:solidFill>
                    <a:schemeClr val="bg1"/>
                  </a:solidFill>
                </a:ln>
                <a:solidFill>
                  <a:srgbClr val="002060"/>
                </a:solidFill>
                <a:latin typeface="Comic Sans MS" pitchFamily="66" charset="0"/>
              </a:rPr>
              <a:t>R</a:t>
            </a:r>
            <a:br>
              <a:rPr lang="en-US" sz="3200" dirty="0">
                <a:ln>
                  <a:solidFill>
                    <a:schemeClr val="bg1"/>
                  </a:solidFill>
                </a:ln>
                <a:solidFill>
                  <a:srgbClr val="002060"/>
                </a:solidFill>
                <a:latin typeface="Comic Sans MS" pitchFamily="66" charset="0"/>
              </a:rPr>
            </a:br>
            <a:r>
              <a:rPr lang="en-US" sz="3200" dirty="0">
                <a:ln>
                  <a:solidFill>
                    <a:schemeClr val="bg1"/>
                  </a:solidFill>
                </a:ln>
                <a:solidFill>
                  <a:srgbClr val="002060"/>
                </a:solidFill>
                <a:latin typeface="Comic Sans MS" pitchFamily="66" charset="0"/>
              </a:rPr>
              <a:t>E</a:t>
            </a:r>
            <a:br>
              <a:rPr lang="en-US" sz="3200" dirty="0">
                <a:ln>
                  <a:solidFill>
                    <a:schemeClr val="bg1"/>
                  </a:solidFill>
                </a:ln>
                <a:solidFill>
                  <a:srgbClr val="002060"/>
                </a:solidFill>
                <a:latin typeface="Comic Sans MS" pitchFamily="66" charset="0"/>
              </a:rPr>
            </a:br>
            <a:r>
              <a:rPr lang="en-US" sz="3200" dirty="0">
                <a:ln>
                  <a:solidFill>
                    <a:schemeClr val="bg1"/>
                  </a:solidFill>
                </a:ln>
                <a:solidFill>
                  <a:srgbClr val="002060"/>
                </a:solidFill>
                <a:latin typeface="Comic Sans MS" pitchFamily="66" charset="0"/>
              </a:rPr>
              <a:t>V</a:t>
            </a:r>
            <a:br>
              <a:rPr lang="en-US" sz="3200" dirty="0">
                <a:ln>
                  <a:solidFill>
                    <a:schemeClr val="bg1"/>
                  </a:solidFill>
                </a:ln>
                <a:solidFill>
                  <a:srgbClr val="002060"/>
                </a:solidFill>
                <a:latin typeface="Comic Sans MS" pitchFamily="66" charset="0"/>
              </a:rPr>
            </a:br>
            <a:r>
              <a:rPr lang="en-US" sz="3200" dirty="0">
                <a:ln>
                  <a:solidFill>
                    <a:schemeClr val="bg1"/>
                  </a:solidFill>
                </a:ln>
                <a:solidFill>
                  <a:srgbClr val="002060"/>
                </a:solidFill>
                <a:latin typeface="Comic Sans MS" pitchFamily="66" charset="0"/>
              </a:rPr>
              <a:t>I</a:t>
            </a:r>
            <a:br>
              <a:rPr lang="en-US" sz="3200" dirty="0">
                <a:ln>
                  <a:solidFill>
                    <a:schemeClr val="bg1"/>
                  </a:solidFill>
                </a:ln>
                <a:solidFill>
                  <a:srgbClr val="002060"/>
                </a:solidFill>
                <a:latin typeface="Comic Sans MS" pitchFamily="66" charset="0"/>
              </a:rPr>
            </a:br>
            <a:r>
              <a:rPr lang="en-US" sz="3200" dirty="0">
                <a:ln>
                  <a:solidFill>
                    <a:schemeClr val="bg1"/>
                  </a:solidFill>
                </a:ln>
                <a:solidFill>
                  <a:srgbClr val="002060"/>
                </a:solidFill>
                <a:latin typeface="Comic Sans MS" pitchFamily="66" charset="0"/>
              </a:rPr>
              <a:t>E</a:t>
            </a:r>
            <a:br>
              <a:rPr lang="en-US" sz="3200" dirty="0">
                <a:ln>
                  <a:solidFill>
                    <a:schemeClr val="bg1"/>
                  </a:solidFill>
                </a:ln>
                <a:solidFill>
                  <a:srgbClr val="002060"/>
                </a:solidFill>
                <a:latin typeface="Comic Sans MS" pitchFamily="66" charset="0"/>
              </a:rPr>
            </a:br>
            <a:r>
              <a:rPr lang="en-US" sz="3200" dirty="0">
                <a:ln>
                  <a:solidFill>
                    <a:schemeClr val="bg1"/>
                  </a:solidFill>
                </a:ln>
                <a:solidFill>
                  <a:srgbClr val="002060"/>
                </a:solidFill>
                <a:latin typeface="Comic Sans MS" pitchFamily="66" charset="0"/>
              </a:rPr>
              <a:t>W</a:t>
            </a:r>
          </a:p>
          <a:p>
            <a:pPr algn="ctr"/>
            <a:endParaRPr lang="en-US" sz="2400" dirty="0">
              <a:ln>
                <a:solidFill>
                  <a:schemeClr val="bg1"/>
                </a:solidFill>
              </a:ln>
              <a:solidFill>
                <a:srgbClr val="002060"/>
              </a:solidFill>
              <a:latin typeface="Comic Sans MS" pitchFamily="66" charset="0"/>
            </a:endParaRPr>
          </a:p>
        </p:txBody>
      </p:sp>
      <p:sp>
        <p:nvSpPr>
          <p:cNvPr id="9" name="TextBox 8"/>
          <p:cNvSpPr txBox="1"/>
          <p:nvPr/>
        </p:nvSpPr>
        <p:spPr>
          <a:xfrm rot="20738092">
            <a:off x="9470461" y="-672738"/>
            <a:ext cx="2057400" cy="3770263"/>
          </a:xfrm>
          <a:prstGeom prst="rect">
            <a:avLst/>
          </a:prstGeom>
          <a:noFill/>
          <a:scene3d>
            <a:camera prst="orthographicFront"/>
            <a:lightRig rig="threePt" dir="t"/>
          </a:scene3d>
          <a:sp3d>
            <a:bevelT/>
          </a:sp3d>
        </p:spPr>
        <p:txBody>
          <a:bodyPr wrap="square" rtlCol="0">
            <a:spAutoFit/>
            <a:sp3d extrusionH="57150">
              <a:bevelT w="38100" h="38100"/>
            </a:sp3d>
          </a:bodyPr>
          <a:lstStyle/>
          <a:p>
            <a:r>
              <a:rPr lang="en-US" sz="23900" b="1" dirty="0">
                <a:gradFill>
                  <a:gsLst>
                    <a:gs pos="34000">
                      <a:srgbClr val="D8EEC0"/>
                    </a:gs>
                    <a:gs pos="88000">
                      <a:schemeClr val="accent1">
                        <a:lumMod val="75000"/>
                      </a:schemeClr>
                    </a:gs>
                  </a:gsLst>
                  <a:lin ang="5400000" scaled="0"/>
                </a:gradFill>
                <a:latin typeface="Script MT Bold" pitchFamily="66" charset="0"/>
              </a:rPr>
              <a:t>?</a:t>
            </a:r>
          </a:p>
        </p:txBody>
      </p:sp>
    </p:spTree>
    <p:extLst>
      <p:ext uri="{BB962C8B-B14F-4D97-AF65-F5344CB8AC3E}">
        <p14:creationId xmlns:p14="http://schemas.microsoft.com/office/powerpoint/2010/main" val="2582807782"/>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100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1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1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left)">
                                      <p:cBhvr>
                                        <p:cTn id="17" dur="1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left)">
                                      <p:cBhvr>
                                        <p:cTn id="22" dur="1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2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9296400" y="6400800"/>
            <a:ext cx="2743200" cy="365125"/>
          </a:xfrm>
        </p:spPr>
        <p:txBody>
          <a:bodyPr/>
          <a:lstStyle/>
          <a:p>
            <a:fld id="{AA4C6552-42F6-43F2-A3FB-E92E8C09004E}" type="slidenum">
              <a:rPr lang="en-US" sz="1600" smtClean="0">
                <a:solidFill>
                  <a:srgbClr val="FDEDCB"/>
                </a:solidFill>
              </a:rPr>
              <a:t>75</a:t>
            </a:fld>
            <a:endParaRPr lang="en-US" dirty="0">
              <a:solidFill>
                <a:srgbClr val="FDEDCB"/>
              </a:solidFill>
            </a:endParaRPr>
          </a:p>
        </p:txBody>
      </p:sp>
      <p:sp>
        <p:nvSpPr>
          <p:cNvPr id="3" name="Title 1"/>
          <p:cNvSpPr txBox="1">
            <a:spLocks/>
          </p:cNvSpPr>
          <p:nvPr/>
        </p:nvSpPr>
        <p:spPr>
          <a:xfrm>
            <a:off x="199663" y="1013619"/>
            <a:ext cx="11887200" cy="662781"/>
          </a:xfrm>
          <a:prstGeom prst="rect">
            <a:avLst/>
          </a:prstGeom>
        </p:spPr>
        <p:txBody>
          <a:bodyPr>
            <a:no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ln/>
                <a:solidFill>
                  <a:schemeClr val="accent3"/>
                </a:solidFill>
                <a:latin typeface="MV Boli" pitchFamily="2" charset="0"/>
                <a:cs typeface="MV Boli" pitchFamily="2" charset="0"/>
              </a:rPr>
              <a:t>Does the full moon have a connection to the crystal ball?</a:t>
            </a:r>
          </a:p>
          <a:p>
            <a:r>
              <a:rPr lang="en-US" sz="1050" b="1" dirty="0">
                <a:ln/>
                <a:solidFill>
                  <a:schemeClr val="accent3"/>
                </a:solidFill>
                <a:latin typeface="MV Boli" pitchFamily="2" charset="0"/>
                <a:cs typeface="MV Boli" pitchFamily="2" charset="0"/>
              </a:rPr>
              <a:t>  </a:t>
            </a:r>
            <a:r>
              <a:rPr lang="en-US" sz="1600" b="1" dirty="0">
                <a:ln/>
                <a:solidFill>
                  <a:schemeClr val="accent3"/>
                </a:solidFill>
                <a:latin typeface="MV Boli" pitchFamily="2" charset="0"/>
                <a:cs typeface="MV Boli" pitchFamily="2" charset="0"/>
              </a:rPr>
              <a:t> </a:t>
            </a:r>
          </a:p>
        </p:txBody>
      </p:sp>
      <p:sp>
        <p:nvSpPr>
          <p:cNvPr id="4" name="Title 1"/>
          <p:cNvSpPr txBox="1">
            <a:spLocks/>
          </p:cNvSpPr>
          <p:nvPr/>
        </p:nvSpPr>
        <p:spPr>
          <a:xfrm>
            <a:off x="199663" y="217156"/>
            <a:ext cx="11887200" cy="662781"/>
          </a:xfrm>
          <a:prstGeom prst="rect">
            <a:avLst/>
          </a:prstGeom>
        </p:spPr>
        <p:txBody>
          <a:bodyPr>
            <a:no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ln/>
                <a:solidFill>
                  <a:srgbClr val="652143"/>
                </a:solidFill>
                <a:latin typeface="MV Boli" pitchFamily="2" charset="0"/>
                <a:cs typeface="MV Boli" pitchFamily="2" charset="0"/>
              </a:rPr>
              <a:t>More on the Moon Component …</a:t>
            </a:r>
            <a:endParaRPr lang="en-US" sz="4000" b="1" dirty="0">
              <a:ln/>
              <a:solidFill>
                <a:schemeClr val="accent3"/>
              </a:solidFill>
              <a:latin typeface="MV Boli" pitchFamily="2" charset="0"/>
              <a:cs typeface="MV Boli" pitchFamily="2" charset="0"/>
            </a:endParaRPr>
          </a:p>
        </p:txBody>
      </p:sp>
      <p:sp>
        <p:nvSpPr>
          <p:cNvPr id="5" name="Title 1"/>
          <p:cNvSpPr txBox="1">
            <a:spLocks/>
          </p:cNvSpPr>
          <p:nvPr/>
        </p:nvSpPr>
        <p:spPr>
          <a:xfrm>
            <a:off x="2590800" y="2286000"/>
            <a:ext cx="5562600" cy="2918619"/>
          </a:xfrm>
          <a:prstGeom prst="rect">
            <a:avLst/>
          </a:prstGeom>
        </p:spPr>
        <p:txBody>
          <a:bodyPr>
            <a:no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050" b="1" dirty="0">
                <a:ln/>
                <a:solidFill>
                  <a:schemeClr val="accent3"/>
                </a:solidFill>
                <a:latin typeface="MV Boli" pitchFamily="2" charset="0"/>
                <a:cs typeface="MV Boli" pitchFamily="2" charset="0"/>
              </a:rPr>
              <a:t>  </a:t>
            </a:r>
            <a:r>
              <a:rPr lang="en-US" sz="1600" b="1" dirty="0">
                <a:ln/>
                <a:solidFill>
                  <a:schemeClr val="accent3"/>
                </a:solidFill>
                <a:latin typeface="MV Boli" pitchFamily="2" charset="0"/>
                <a:cs typeface="MV Boli" pitchFamily="2" charset="0"/>
              </a:rPr>
              <a:t> </a:t>
            </a:r>
          </a:p>
          <a:p>
            <a:pPr algn="ctr"/>
            <a:r>
              <a:rPr lang="en-US" sz="5400" b="1" dirty="0">
                <a:ln/>
                <a:solidFill>
                  <a:srgbClr val="652143"/>
                </a:solidFill>
                <a:latin typeface="MV Boli" pitchFamily="2" charset="0"/>
                <a:cs typeface="MV Boli" pitchFamily="2" charset="0"/>
              </a:rPr>
              <a:t>The moon </a:t>
            </a:r>
            <a:br>
              <a:rPr lang="en-US" sz="5400" b="1" dirty="0">
                <a:ln/>
                <a:solidFill>
                  <a:srgbClr val="652143"/>
                </a:solidFill>
                <a:latin typeface="MV Boli" pitchFamily="2" charset="0"/>
                <a:cs typeface="MV Boli" pitchFamily="2" charset="0"/>
              </a:rPr>
            </a:br>
            <a:r>
              <a:rPr lang="en-US" sz="5400" b="1" dirty="0">
                <a:ln/>
                <a:solidFill>
                  <a:srgbClr val="652143"/>
                </a:solidFill>
                <a:latin typeface="MV Boli" pitchFamily="2" charset="0"/>
                <a:cs typeface="MV Boli" pitchFamily="2" charset="0"/>
              </a:rPr>
              <a:t>goddess?  </a:t>
            </a:r>
            <a:endParaRPr lang="en-US" b="1" dirty="0">
              <a:ln/>
              <a:solidFill>
                <a:schemeClr val="accent3"/>
              </a:solidFill>
              <a:latin typeface="MV Boli" pitchFamily="2" charset="0"/>
              <a:cs typeface="MV Boli" pitchFamily="2" charset="0"/>
            </a:endParaRPr>
          </a:p>
        </p:txBody>
      </p:sp>
      <p:sp>
        <p:nvSpPr>
          <p:cNvPr id="6" name="Title 1"/>
          <p:cNvSpPr txBox="1">
            <a:spLocks/>
          </p:cNvSpPr>
          <p:nvPr/>
        </p:nvSpPr>
        <p:spPr>
          <a:xfrm>
            <a:off x="6553200" y="1752600"/>
            <a:ext cx="5410200" cy="662781"/>
          </a:xfrm>
          <a:prstGeom prst="rect">
            <a:avLst/>
          </a:prstGeom>
        </p:spPr>
        <p:txBody>
          <a:bodyPr>
            <a:no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ln/>
                <a:solidFill>
                  <a:schemeClr val="accent3"/>
                </a:solidFill>
                <a:latin typeface="MV Boli" pitchFamily="2" charset="0"/>
                <a:cs typeface="MV Boli" pitchFamily="2" charset="0"/>
              </a:rPr>
              <a:t>Who is being worshipped?  </a:t>
            </a:r>
          </a:p>
        </p:txBody>
      </p:sp>
      <p:pic>
        <p:nvPicPr>
          <p:cNvPr id="5123" name="Picture 3" descr="C:\Users\Rae\Desktop\book moon witchcraft 22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39200" y="2449140"/>
            <a:ext cx="2586942" cy="4150866"/>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6203396"/>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12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1500"/>
                                        <p:tgtEl>
                                          <p:spTgt spid="6"/>
                                        </p:tgtEl>
                                      </p:cBhvr>
                                    </p:animEffect>
                                  </p:childTnLst>
                                </p:cTn>
                              </p:par>
                            </p:childTnLst>
                          </p:cTn>
                        </p:par>
                        <p:par>
                          <p:cTn id="13" fill="hold">
                            <p:stCondLst>
                              <p:cond delay="1500"/>
                            </p:stCondLst>
                            <p:childTnLst>
                              <p:par>
                                <p:cTn id="14" presetID="47"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par>
                          <p:cTn id="19" fill="hold">
                            <p:stCondLst>
                              <p:cond delay="2500"/>
                            </p:stCondLst>
                            <p:childTnLst>
                              <p:par>
                                <p:cTn id="20" presetID="21" presetClass="entr" presetSubtype="4" fill="hold" nodeType="afterEffect">
                                  <p:stCondLst>
                                    <p:cond delay="0"/>
                                  </p:stCondLst>
                                  <p:childTnLst>
                                    <p:set>
                                      <p:cBhvr>
                                        <p:cTn id="21" dur="1" fill="hold">
                                          <p:stCondLst>
                                            <p:cond delay="0"/>
                                          </p:stCondLst>
                                        </p:cTn>
                                        <p:tgtEl>
                                          <p:spTgt spid="5123"/>
                                        </p:tgtEl>
                                        <p:attrNameLst>
                                          <p:attrName>style.visibility</p:attrName>
                                        </p:attrNameLst>
                                      </p:cBhvr>
                                      <p:to>
                                        <p:strVal val="visible"/>
                                      </p:to>
                                    </p:set>
                                    <p:animEffect transition="in" filter="wheel(4)">
                                      <p:cBhvr>
                                        <p:cTn id="22" dur="20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7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395275" y="6477000"/>
            <a:ext cx="685800" cy="244476"/>
          </a:xfrm>
        </p:spPr>
        <p:txBody>
          <a:bodyPr>
            <a:noAutofit/>
          </a:bodyPr>
          <a:lstStyle/>
          <a:p>
            <a:pPr algn="r"/>
            <a:fld id="{AA4C6552-42F6-43F2-A3FB-E92E8C09004E}" type="slidenum">
              <a:rPr lang="en-US" sz="1600" b="0" smtClean="0">
                <a:solidFill>
                  <a:srgbClr val="AFFFAF"/>
                </a:solidFill>
              </a:rPr>
              <a:pPr algn="r"/>
              <a:t>76</a:t>
            </a:fld>
            <a:endParaRPr lang="en-US" sz="2000" b="0" dirty="0">
              <a:solidFill>
                <a:srgbClr val="AFFFAF"/>
              </a:solidFill>
            </a:endParaRPr>
          </a:p>
        </p:txBody>
      </p:sp>
      <p:sp>
        <p:nvSpPr>
          <p:cNvPr id="4" name="Title 1"/>
          <p:cNvSpPr>
            <a:spLocks noGrp="1"/>
          </p:cNvSpPr>
          <p:nvPr>
            <p:ph type="title"/>
          </p:nvPr>
        </p:nvSpPr>
        <p:spPr>
          <a:xfrm>
            <a:off x="2743200" y="5486401"/>
            <a:ext cx="9372600" cy="685799"/>
          </a:xfrm>
        </p:spPr>
        <p:txBody>
          <a:bodyPr>
            <a:no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600" b="1" dirty="0">
                <a:ln/>
                <a:solidFill>
                  <a:srgbClr val="00B0F0"/>
                </a:solidFill>
                <a:latin typeface="MV Boli" pitchFamily="2" charset="0"/>
                <a:cs typeface="MV Boli" pitchFamily="2" charset="0"/>
              </a:rPr>
              <a:t>Remember “Oh the Moon!” Part 4:</a:t>
            </a:r>
            <a:endParaRPr lang="en-US" sz="3600" b="1" dirty="0">
              <a:ln>
                <a:solidFill>
                  <a:srgbClr val="002060"/>
                </a:solidFill>
              </a:ln>
              <a:solidFill>
                <a:srgbClr val="002E00"/>
              </a:solidFill>
              <a:latin typeface="MV Boli" pitchFamily="2" charset="0"/>
              <a:cs typeface="MV Boli" pitchFamily="2" charset="0"/>
            </a:endParaRPr>
          </a:p>
        </p:txBody>
      </p:sp>
      <p:pic>
        <p:nvPicPr>
          <p:cNvPr id="5" name="Picture 2" descr="C:\Users\Rae\Desktop\Art on desk Oct 16\crystal ball &amp; horoscip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4059" y="2422824"/>
            <a:ext cx="4269141" cy="2834976"/>
          </a:xfrm>
          <a:prstGeom prst="rect">
            <a:avLst/>
          </a:prstGeom>
          <a:no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a:extLst>
            <a:ext uri="{909E8E84-426E-40DD-AFC4-6F175D3DCCD1}">
              <a14:hiddenFill xmlns:a14="http://schemas.microsoft.com/office/drawing/2010/main">
                <a:solidFill>
                  <a:srgbClr val="FFFFFF"/>
                </a:solidFill>
              </a14:hiddenFill>
            </a:ext>
          </a:extLst>
        </p:spPr>
      </p:pic>
      <p:pic>
        <p:nvPicPr>
          <p:cNvPr id="6" name="Picture 3" descr="C:\Users\Rae\Desktop\Art on desk Oct 16\crystal bal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99320" y="990600"/>
            <a:ext cx="2940680" cy="43985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200628" y="152400"/>
            <a:ext cx="11887200" cy="1325563"/>
          </a:xfrm>
          <a:prstGeom prst="rect">
            <a:avLst/>
          </a:prstGeom>
        </p:spPr>
        <p:txBody>
          <a:bodyPr>
            <a:no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n/>
                <a:solidFill>
                  <a:srgbClr val="00B0F0"/>
                </a:solidFill>
                <a:latin typeface="MV Boli" pitchFamily="2" charset="0"/>
                <a:cs typeface="MV Boli" pitchFamily="2" charset="0"/>
              </a:rPr>
              <a:t>Really …</a:t>
            </a:r>
            <a:r>
              <a:rPr lang="en-US" sz="3600" b="1" dirty="0">
                <a:ln/>
                <a:solidFill>
                  <a:schemeClr val="accent3"/>
                </a:solidFill>
                <a:latin typeface="MV Boli" pitchFamily="2" charset="0"/>
                <a:cs typeface="MV Boli" pitchFamily="2" charset="0"/>
              </a:rPr>
              <a:t>                </a:t>
            </a:r>
            <a:r>
              <a:rPr lang="en-US" sz="4000" b="1" dirty="0">
                <a:ln/>
                <a:solidFill>
                  <a:srgbClr val="8FFF8F"/>
                </a:solidFill>
                <a:latin typeface="MV Boli" pitchFamily="2" charset="0"/>
                <a:cs typeface="MV Boli" pitchFamily="2" charset="0"/>
              </a:rPr>
              <a:t>Who</a:t>
            </a:r>
            <a:r>
              <a:rPr lang="en-US" sz="4000" b="1" dirty="0">
                <a:ln/>
                <a:solidFill>
                  <a:schemeClr val="accent3"/>
                </a:solidFill>
                <a:latin typeface="MV Boli" pitchFamily="2" charset="0"/>
                <a:cs typeface="MV Boli" pitchFamily="2" charset="0"/>
              </a:rPr>
              <a:t> </a:t>
            </a:r>
            <a:r>
              <a:rPr lang="en-US" sz="4000" b="1" dirty="0">
                <a:ln/>
                <a:solidFill>
                  <a:srgbClr val="5DFF5D"/>
                </a:solidFill>
                <a:latin typeface="MV Boli" pitchFamily="2" charset="0"/>
                <a:cs typeface="MV Boli" pitchFamily="2" charset="0"/>
              </a:rPr>
              <a:t>is</a:t>
            </a:r>
            <a:r>
              <a:rPr lang="en-US" sz="4000" b="1" dirty="0">
                <a:ln/>
                <a:solidFill>
                  <a:schemeClr val="accent3"/>
                </a:solidFill>
                <a:latin typeface="MV Boli" pitchFamily="2" charset="0"/>
                <a:cs typeface="MV Boli" pitchFamily="2" charset="0"/>
              </a:rPr>
              <a:t> </a:t>
            </a:r>
            <a:r>
              <a:rPr lang="en-US" sz="4000" b="1" dirty="0">
                <a:ln/>
                <a:solidFill>
                  <a:srgbClr val="00B000"/>
                </a:solidFill>
                <a:latin typeface="MV Boli" pitchFamily="2" charset="0"/>
                <a:cs typeface="MV Boli" pitchFamily="2" charset="0"/>
              </a:rPr>
              <a:t>being</a:t>
            </a:r>
            <a:r>
              <a:rPr lang="en-US" sz="4000" b="1" dirty="0">
                <a:ln/>
                <a:solidFill>
                  <a:schemeClr val="accent3"/>
                </a:solidFill>
                <a:latin typeface="MV Boli" pitchFamily="2" charset="0"/>
                <a:cs typeface="MV Boli" pitchFamily="2" charset="0"/>
              </a:rPr>
              <a:t> </a:t>
            </a:r>
            <a:r>
              <a:rPr lang="en-US" sz="4000" b="1" dirty="0">
                <a:ln/>
                <a:solidFill>
                  <a:srgbClr val="006600"/>
                </a:solidFill>
                <a:latin typeface="MV Boli" pitchFamily="2" charset="0"/>
                <a:cs typeface="MV Boli" pitchFamily="2" charset="0"/>
              </a:rPr>
              <a:t>worshipped?</a:t>
            </a:r>
            <a:r>
              <a:rPr lang="en-US" sz="4000" b="1" dirty="0">
                <a:ln/>
                <a:solidFill>
                  <a:schemeClr val="accent3"/>
                </a:solidFill>
                <a:latin typeface="MV Boli" pitchFamily="2" charset="0"/>
                <a:cs typeface="MV Boli" pitchFamily="2" charset="0"/>
              </a:rPr>
              <a:t>  </a:t>
            </a:r>
            <a:endParaRPr lang="en-US" sz="3600" b="1" dirty="0">
              <a:ln/>
              <a:solidFill>
                <a:schemeClr val="accent3"/>
              </a:solidFill>
              <a:latin typeface="MV Boli" pitchFamily="2" charset="0"/>
              <a:cs typeface="MV Boli" pitchFamily="2" charset="0"/>
            </a:endParaRPr>
          </a:p>
        </p:txBody>
      </p:sp>
      <p:sp>
        <p:nvSpPr>
          <p:cNvPr id="8" name="Title 1"/>
          <p:cNvSpPr txBox="1">
            <a:spLocks/>
          </p:cNvSpPr>
          <p:nvPr/>
        </p:nvSpPr>
        <p:spPr>
          <a:xfrm>
            <a:off x="2540643" y="5989637"/>
            <a:ext cx="9372600" cy="792163"/>
          </a:xfrm>
          <a:prstGeom prst="rect">
            <a:avLst/>
          </a:prstGeom>
        </p:spPr>
        <p:txBody>
          <a:bodyPr vert="horz" anchor="ctr">
            <a:no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3600" b="1" dirty="0">
                <a:ln/>
                <a:solidFill>
                  <a:srgbClr val="8FFF8F"/>
                </a:solidFill>
                <a:latin typeface="MV Boli" pitchFamily="2" charset="0"/>
                <a:cs typeface="MV Boli" pitchFamily="2" charset="0"/>
              </a:rPr>
              <a:t>Lunar</a:t>
            </a:r>
            <a:r>
              <a:rPr lang="en-US" sz="3600" b="1" dirty="0">
                <a:ln/>
                <a:solidFill>
                  <a:schemeClr val="accent3"/>
                </a:solidFill>
                <a:latin typeface="MV Boli" pitchFamily="2" charset="0"/>
                <a:cs typeface="MV Boli" pitchFamily="2" charset="0"/>
              </a:rPr>
              <a:t> </a:t>
            </a:r>
            <a:r>
              <a:rPr lang="en-US" sz="3600" b="1" dirty="0">
                <a:ln/>
                <a:solidFill>
                  <a:srgbClr val="5DFF5D"/>
                </a:solidFill>
                <a:latin typeface="MV Boli" pitchFamily="2" charset="0"/>
                <a:cs typeface="MV Boli" pitchFamily="2" charset="0"/>
              </a:rPr>
              <a:t>–Lunation </a:t>
            </a:r>
            <a:r>
              <a:rPr lang="en-US" sz="3600" b="1" dirty="0">
                <a:ln/>
                <a:solidFill>
                  <a:srgbClr val="00B000"/>
                </a:solidFill>
                <a:latin typeface="MV Boli" pitchFamily="2" charset="0"/>
                <a:cs typeface="MV Boli" pitchFamily="2" charset="0"/>
              </a:rPr>
              <a:t>–</a:t>
            </a:r>
            <a:r>
              <a:rPr lang="en-US" sz="3600" b="1" dirty="0" err="1">
                <a:ln/>
                <a:solidFill>
                  <a:srgbClr val="00B000"/>
                </a:solidFill>
                <a:latin typeface="MV Boli" pitchFamily="2" charset="0"/>
                <a:cs typeface="MV Boli" pitchFamily="2" charset="0"/>
              </a:rPr>
              <a:t>Leuk</a:t>
            </a:r>
            <a:r>
              <a:rPr lang="en-US" sz="3600" b="1" dirty="0">
                <a:ln/>
                <a:solidFill>
                  <a:srgbClr val="00B000"/>
                </a:solidFill>
                <a:latin typeface="MV Boli" pitchFamily="2" charset="0"/>
                <a:cs typeface="MV Boli" pitchFamily="2" charset="0"/>
              </a:rPr>
              <a:t> </a:t>
            </a:r>
            <a:r>
              <a:rPr lang="en-US" sz="3600" b="1" dirty="0">
                <a:ln/>
                <a:solidFill>
                  <a:srgbClr val="006600"/>
                </a:solidFill>
                <a:latin typeface="MV Boli" pitchFamily="2" charset="0"/>
                <a:cs typeface="MV Boli" pitchFamily="2" charset="0"/>
              </a:rPr>
              <a:t>–Lux </a:t>
            </a:r>
            <a:r>
              <a:rPr lang="en-US" sz="3600" b="1" dirty="0">
                <a:ln>
                  <a:solidFill>
                    <a:srgbClr val="002060"/>
                  </a:solidFill>
                </a:ln>
                <a:solidFill>
                  <a:srgbClr val="002E00"/>
                </a:solidFill>
                <a:latin typeface="MV Boli" pitchFamily="2" charset="0"/>
                <a:cs typeface="MV Boli" pitchFamily="2" charset="0"/>
              </a:rPr>
              <a:t>-Lucifer!</a:t>
            </a:r>
          </a:p>
        </p:txBody>
      </p:sp>
    </p:spTree>
    <p:extLst>
      <p:ext uri="{BB962C8B-B14F-4D97-AF65-F5344CB8AC3E}">
        <p14:creationId xmlns:p14="http://schemas.microsoft.com/office/powerpoint/2010/main" val="3938315224"/>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75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4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Lst>
  </p:timing>
</p:sld>
</file>

<file path=ppt/slides/slide77.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20000">
              <a:srgbClr val="000040"/>
            </a:gs>
            <a:gs pos="50000">
              <a:srgbClr val="400040"/>
            </a:gs>
            <a:gs pos="75000">
              <a:srgbClr val="8F0040"/>
            </a:gs>
            <a:gs pos="89999">
              <a:srgbClr val="F27300"/>
            </a:gs>
            <a:gs pos="100000">
              <a:srgbClr val="FFBF00"/>
            </a:gs>
          </a:gsLst>
          <a:lin ang="16200000" scaled="1"/>
        </a:gradFill>
        <a:effectLst/>
      </p:bgPr>
    </p:bg>
    <p:spTree>
      <p:nvGrpSpPr>
        <p:cNvPr id="1" name=""/>
        <p:cNvGrpSpPr/>
        <p:nvPr/>
      </p:nvGrpSpPr>
      <p:grpSpPr>
        <a:xfrm>
          <a:off x="0" y="0"/>
          <a:ext cx="0" cy="0"/>
          <a:chOff x="0" y="0"/>
          <a:chExt cx="0" cy="0"/>
        </a:xfrm>
      </p:grpSpPr>
      <p:pic>
        <p:nvPicPr>
          <p:cNvPr id="4103"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6200" y="3857"/>
            <a:ext cx="6629400" cy="4020921"/>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pic>
        <p:nvPicPr>
          <p:cNvPr id="13" name="Picture 3" descr="C:\Users\Rae\Desktop\Rood New moon repor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8087" y="2349500"/>
            <a:ext cx="7123913" cy="534670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AA4C6552-42F6-43F2-A3FB-E92E8C09004E}" type="slidenum">
              <a:rPr lang="en-US" sz="1600" smtClean="0">
                <a:solidFill>
                  <a:schemeClr val="accent4">
                    <a:lumMod val="20000"/>
                    <a:lumOff val="80000"/>
                  </a:schemeClr>
                </a:solidFill>
              </a:rPr>
              <a:pPr/>
              <a:t>77</a:t>
            </a:fld>
            <a:endParaRPr lang="en-US" dirty="0">
              <a:solidFill>
                <a:schemeClr val="accent4">
                  <a:lumMod val="20000"/>
                  <a:lumOff val="80000"/>
                </a:schemeClr>
              </a:solidFill>
            </a:endParaRPr>
          </a:p>
        </p:txBody>
      </p:sp>
      <p:sp>
        <p:nvSpPr>
          <p:cNvPr id="16" name="Title 1"/>
          <p:cNvSpPr>
            <a:spLocks noGrp="1"/>
          </p:cNvSpPr>
          <p:nvPr>
            <p:ph type="title"/>
          </p:nvPr>
        </p:nvSpPr>
        <p:spPr>
          <a:xfrm>
            <a:off x="6629400" y="-33020"/>
            <a:ext cx="5699760" cy="2362200"/>
          </a:xfrm>
        </p:spPr>
        <p:txBody>
          <a:bodyPr>
            <a:normAutofit/>
            <a:scene3d>
              <a:camera prst="orthographicFront"/>
              <a:lightRig rig="threePt" dir="t"/>
            </a:scene3d>
            <a:sp3d extrusionH="57150">
              <a:bevelT w="38100" h="38100"/>
            </a:sp3d>
          </a:bodyPr>
          <a:lstStyle/>
          <a:p>
            <a:pPr algn="ctr"/>
            <a:r>
              <a:rPr lang="en-US" b="1" dirty="0">
                <a:solidFill>
                  <a:schemeClr val="accent4">
                    <a:lumMod val="20000"/>
                    <a:lumOff val="80000"/>
                  </a:schemeClr>
                </a:solidFill>
              </a:rPr>
              <a:t>According to the Jews, the moon  always begins </a:t>
            </a:r>
            <a:br>
              <a:rPr lang="en-US" b="1" dirty="0">
                <a:solidFill>
                  <a:schemeClr val="accent4">
                    <a:lumMod val="20000"/>
                    <a:lumOff val="80000"/>
                  </a:schemeClr>
                </a:solidFill>
              </a:rPr>
            </a:br>
            <a:r>
              <a:rPr lang="en-US" b="1" dirty="0">
                <a:solidFill>
                  <a:schemeClr val="accent4">
                    <a:lumMod val="20000"/>
                    <a:lumOff val="80000"/>
                  </a:schemeClr>
                </a:solidFill>
              </a:rPr>
              <a:t>the festal month!</a:t>
            </a:r>
          </a:p>
        </p:txBody>
      </p:sp>
      <p:sp>
        <p:nvSpPr>
          <p:cNvPr id="17" name="Title 1"/>
          <p:cNvSpPr txBox="1">
            <a:spLocks/>
          </p:cNvSpPr>
          <p:nvPr/>
        </p:nvSpPr>
        <p:spPr>
          <a:xfrm>
            <a:off x="76199" y="4263020"/>
            <a:ext cx="4991887" cy="2362200"/>
          </a:xfrm>
          <a:prstGeom prst="rect">
            <a:avLst/>
          </a:prstGeom>
        </p:spPr>
        <p:txBody>
          <a:bodyPr vert="horz" lIns="91440" tIns="45720" rIns="91440" bIns="45720" rtlCol="0" anchor="ctr">
            <a:normAutofit/>
            <a:scene3d>
              <a:camera prst="orthographicFront"/>
              <a:lightRig rig="threePt" dir="t"/>
            </a:scene3d>
            <a:sp3d extrusionH="57150">
              <a:bevelT w="381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accent4">
                    <a:lumMod val="20000"/>
                    <a:lumOff val="80000"/>
                  </a:schemeClr>
                </a:solidFill>
              </a:rPr>
              <a:t>The moon is part </a:t>
            </a:r>
            <a:br>
              <a:rPr lang="en-US" b="1" dirty="0">
                <a:solidFill>
                  <a:schemeClr val="accent4">
                    <a:lumMod val="20000"/>
                    <a:lumOff val="80000"/>
                  </a:schemeClr>
                </a:solidFill>
              </a:rPr>
            </a:br>
            <a:r>
              <a:rPr lang="en-US" b="1" dirty="0">
                <a:solidFill>
                  <a:schemeClr val="accent4">
                    <a:lumMod val="20000"/>
                    <a:lumOff val="80000"/>
                  </a:schemeClr>
                </a:solidFill>
              </a:rPr>
              <a:t>of their calendar as with the pagans!</a:t>
            </a:r>
            <a:r>
              <a:rPr lang="en-US" b="1" dirty="0"/>
              <a:t>!</a:t>
            </a:r>
          </a:p>
        </p:txBody>
      </p:sp>
      <p:sp>
        <p:nvSpPr>
          <p:cNvPr id="7" name="Title 1"/>
          <p:cNvSpPr txBox="1">
            <a:spLocks/>
          </p:cNvSpPr>
          <p:nvPr/>
        </p:nvSpPr>
        <p:spPr>
          <a:xfrm>
            <a:off x="6248400" y="2500778"/>
            <a:ext cx="5296687" cy="1524000"/>
          </a:xfrm>
          <a:prstGeom prst="rect">
            <a:avLst/>
          </a:prstGeom>
        </p:spPr>
        <p:txBody>
          <a:bodyPr vert="horz" lIns="91440" tIns="45720" rIns="91440" bIns="45720" rtlCol="0" anchor="ctr">
            <a:normAutofit/>
            <a:scene3d>
              <a:camera prst="orthographicFront"/>
              <a:lightRig rig="threePt" dir="t"/>
            </a:scene3d>
            <a:sp3d extrusionH="57150">
              <a:bevelT w="381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2400" b="1" dirty="0">
                <a:solidFill>
                  <a:schemeClr val="accent4">
                    <a:lumMod val="20000"/>
                    <a:lumOff val="80000"/>
                  </a:schemeClr>
                </a:solidFill>
              </a:rPr>
              <a:t>“</a:t>
            </a:r>
            <a:r>
              <a:rPr lang="en-US" sz="2800" b="1" dirty="0">
                <a:solidFill>
                  <a:schemeClr val="accent4">
                    <a:lumMod val="20000"/>
                    <a:lumOff val="80000"/>
                  </a:schemeClr>
                </a:solidFill>
              </a:rPr>
              <a:t>And most of the feast keepers wander after the …!”</a:t>
            </a:r>
            <a:endParaRPr lang="en-US" sz="2800" b="1" dirty="0"/>
          </a:p>
        </p:txBody>
      </p:sp>
      <p:sp>
        <p:nvSpPr>
          <p:cNvPr id="2" name="Oval 1"/>
          <p:cNvSpPr/>
          <p:nvPr/>
        </p:nvSpPr>
        <p:spPr>
          <a:xfrm>
            <a:off x="2057400" y="762000"/>
            <a:ext cx="914400" cy="838200"/>
          </a:xfrm>
          <a:prstGeom prst="ellipse">
            <a:avLst/>
          </a:prstGeom>
          <a:noFill/>
          <a:ln w="76200">
            <a:solidFill>
              <a:schemeClr val="accent4">
                <a:lumMod val="75000"/>
              </a:schemeClr>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5207703"/>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repeatCount="300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par>
                                <p:cTn id="21" presetID="8" presetClass="entr" presetSubtype="16"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diamond(in)">
                                      <p:cBhvr>
                                        <p:cTn id="23"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7" grpId="0"/>
      <p:bldP spid="2"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A4C6552-42F6-43F2-A3FB-E92E8C09004E}" type="slidenum">
              <a:rPr lang="en-US" sz="1600" smtClean="0">
                <a:solidFill>
                  <a:schemeClr val="accent4">
                    <a:lumMod val="20000"/>
                    <a:lumOff val="80000"/>
                  </a:schemeClr>
                </a:solidFill>
              </a:rPr>
              <a:pPr/>
              <a:t>78</a:t>
            </a:fld>
            <a:endParaRPr lang="en-US" dirty="0">
              <a:solidFill>
                <a:schemeClr val="accent4">
                  <a:lumMod val="20000"/>
                  <a:lumOff val="80000"/>
                </a:schemeClr>
              </a:solidFill>
            </a:endParaRPr>
          </a:p>
        </p:txBody>
      </p:sp>
      <p:sp>
        <p:nvSpPr>
          <p:cNvPr id="6" name="Title 1"/>
          <p:cNvSpPr txBox="1">
            <a:spLocks/>
          </p:cNvSpPr>
          <p:nvPr/>
        </p:nvSpPr>
        <p:spPr>
          <a:xfrm>
            <a:off x="-2438400" y="-228600"/>
            <a:ext cx="11049000" cy="2514600"/>
          </a:xfrm>
          <a:prstGeom prst="rect">
            <a:avLst/>
          </a:prstGeom>
          <a:solidFill>
            <a:schemeClr val="accent4">
              <a:lumMod val="20000"/>
              <a:lumOff val="80000"/>
            </a:schemeClr>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txBody>
          <a:bodyPr>
            <a:noAutofit/>
            <a:scene3d>
              <a:camera prst="orthographicFront"/>
              <a:lightRig rig="flat" dir="t">
                <a:rot lat="0" lon="0" rev="18900000"/>
              </a:lightRig>
            </a:scene3d>
            <a:sp3d extrusionH="31750" contourW="6350" prstMaterial="powder">
              <a:bevelT w="19050" h="19050"/>
              <a:contourClr>
                <a:schemeClr val="accent3">
                  <a:tint val="100000"/>
                  <a:shade val="100000"/>
                  <a:satMod val="100000"/>
                  <a:hueMod val="100000"/>
                </a:schemeClr>
              </a:contourClr>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200" b="1" dirty="0">
              <a:ln/>
              <a:solidFill>
                <a:srgbClr val="652143"/>
              </a:solidFill>
              <a:latin typeface="MV Boli" pitchFamily="2" charset="0"/>
              <a:cs typeface="MV Boli" pitchFamily="2" charset="0"/>
            </a:endParaRPr>
          </a:p>
          <a:p>
            <a:pPr algn="ctr"/>
            <a:r>
              <a:rPr lang="en-US" sz="6000" b="1" dirty="0">
                <a:ln/>
                <a:solidFill>
                  <a:srgbClr val="652143"/>
                </a:solidFill>
                <a:latin typeface="MV Boli" pitchFamily="2" charset="0"/>
                <a:cs typeface="MV Boli" pitchFamily="2" charset="0"/>
              </a:rPr>
              <a:t>More on the </a:t>
            </a:r>
            <a:br>
              <a:rPr lang="en-US" sz="6000" b="1" dirty="0">
                <a:ln/>
                <a:solidFill>
                  <a:srgbClr val="652143"/>
                </a:solidFill>
                <a:latin typeface="MV Boli" pitchFamily="2" charset="0"/>
                <a:cs typeface="MV Boli" pitchFamily="2" charset="0"/>
              </a:rPr>
            </a:br>
            <a:r>
              <a:rPr lang="en-US" sz="6000" b="1" dirty="0">
                <a:ln/>
                <a:solidFill>
                  <a:srgbClr val="652143"/>
                </a:solidFill>
                <a:latin typeface="MV Boli" pitchFamily="2" charset="0"/>
                <a:cs typeface="MV Boli" pitchFamily="2" charset="0"/>
              </a:rPr>
              <a:t>Sun Component …</a:t>
            </a:r>
            <a:endParaRPr lang="en-US" sz="4800" b="1" dirty="0">
              <a:ln/>
              <a:solidFill>
                <a:schemeClr val="accent3"/>
              </a:solidFill>
              <a:latin typeface="MV Boli" pitchFamily="2" charset="0"/>
              <a:cs typeface="MV Boli" pitchFamily="2" charset="0"/>
            </a:endParaRPr>
          </a:p>
        </p:txBody>
      </p:sp>
      <p:sp>
        <p:nvSpPr>
          <p:cNvPr id="7" name="Title 1"/>
          <p:cNvSpPr txBox="1">
            <a:spLocks/>
          </p:cNvSpPr>
          <p:nvPr/>
        </p:nvSpPr>
        <p:spPr>
          <a:xfrm>
            <a:off x="7696200" y="1066800"/>
            <a:ext cx="4267200" cy="4800600"/>
          </a:xfrm>
          <a:prstGeom prst="rect">
            <a:avLst/>
          </a:prstGeom>
          <a:solidFill>
            <a:srgbClr val="0066FF">
              <a:alpha val="45000"/>
            </a:srgbClr>
          </a:solidFill>
          <a:ln w="76200">
            <a:solidFill>
              <a:schemeClr val="accent4"/>
            </a:solidFill>
          </a:ln>
          <a:scene3d>
            <a:camera prst="orthographicFront"/>
            <a:lightRig rig="flat" dir="t">
              <a:rot lat="0" lon="0" rev="18900000"/>
            </a:lightRig>
          </a:scene3d>
          <a:sp3d>
            <a:bevelT w="152400" h="50800" prst="softRound"/>
          </a:sp3d>
        </p:spPr>
        <p:txBody>
          <a:bodyPr>
            <a:noAutofit/>
            <a:sp3d extrusionH="31750" contourW="6350" prstMaterial="powder">
              <a:bevelT w="19050" h="19050" prst="angle"/>
              <a:contourClr>
                <a:schemeClr val="accent3">
                  <a:tint val="100000"/>
                  <a:shade val="100000"/>
                  <a:satMod val="100000"/>
                  <a:hueMod val="100000"/>
                </a:schemeClr>
              </a:contourClr>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800" b="1" dirty="0">
              <a:ln>
                <a:solidFill>
                  <a:schemeClr val="accent5">
                    <a:lumMod val="50000"/>
                  </a:schemeClr>
                </a:solidFill>
              </a:ln>
              <a:solidFill>
                <a:schemeClr val="accent3"/>
              </a:solidFill>
              <a:effectLst>
                <a:glow rad="101600">
                  <a:schemeClr val="accent5">
                    <a:lumMod val="50000"/>
                  </a:schemeClr>
                </a:glow>
              </a:effectLst>
              <a:latin typeface="MV Boli" pitchFamily="2" charset="0"/>
              <a:cs typeface="MV Boli" pitchFamily="2" charset="0"/>
            </a:endParaRPr>
          </a:p>
          <a:p>
            <a:pPr algn="ctr"/>
            <a:r>
              <a:rPr lang="en-US" sz="3200" b="1" dirty="0">
                <a:ln>
                  <a:solidFill>
                    <a:schemeClr val="accent5">
                      <a:lumMod val="50000"/>
                    </a:schemeClr>
                  </a:solidFill>
                </a:ln>
                <a:solidFill>
                  <a:schemeClr val="accent3"/>
                </a:solidFill>
                <a:effectLst>
                  <a:glow rad="101600">
                    <a:schemeClr val="accent5">
                      <a:lumMod val="50000"/>
                    </a:schemeClr>
                  </a:glow>
                </a:effectLst>
                <a:latin typeface="MV Boli" pitchFamily="2" charset="0"/>
                <a:cs typeface="MV Boli" pitchFamily="2" charset="0"/>
              </a:rPr>
              <a:t>Most</a:t>
            </a:r>
            <a:r>
              <a:rPr lang="en-US" sz="3200" b="1" dirty="0">
                <a:ln>
                  <a:solidFill>
                    <a:schemeClr val="accent5">
                      <a:lumMod val="50000"/>
                    </a:schemeClr>
                  </a:solidFill>
                </a:ln>
                <a:solidFill>
                  <a:schemeClr val="accent3"/>
                </a:solidFill>
                <a:latin typeface="MV Boli" pitchFamily="2" charset="0"/>
                <a:cs typeface="MV Boli" pitchFamily="2" charset="0"/>
              </a:rPr>
              <a:t> </a:t>
            </a:r>
            <a:r>
              <a:rPr lang="en-US" sz="3200" b="1" dirty="0">
                <a:ln>
                  <a:solidFill>
                    <a:schemeClr val="accent5">
                      <a:lumMod val="50000"/>
                    </a:schemeClr>
                  </a:solidFill>
                </a:ln>
                <a:solidFill>
                  <a:schemeClr val="accent3"/>
                </a:solidFill>
                <a:effectLst>
                  <a:glow rad="127000">
                    <a:schemeClr val="accent5">
                      <a:lumMod val="50000"/>
                    </a:schemeClr>
                  </a:glow>
                </a:effectLst>
                <a:latin typeface="MV Boli" pitchFamily="2" charset="0"/>
                <a:cs typeface="MV Boli" pitchFamily="2" charset="0"/>
              </a:rPr>
              <a:t>people know the sun has been worshipped by every pagan nation including every aspect of imperial and Papal Rome to this very day!</a:t>
            </a:r>
            <a:br>
              <a:rPr lang="en-US" sz="3200" b="1" dirty="0">
                <a:ln>
                  <a:solidFill>
                    <a:schemeClr val="accent5">
                      <a:lumMod val="50000"/>
                    </a:schemeClr>
                  </a:solidFill>
                </a:ln>
                <a:solidFill>
                  <a:schemeClr val="accent3"/>
                </a:solidFill>
                <a:effectLst>
                  <a:glow rad="127000">
                    <a:schemeClr val="accent5">
                      <a:lumMod val="50000"/>
                    </a:schemeClr>
                  </a:glow>
                </a:effectLst>
                <a:latin typeface="MV Boli" pitchFamily="2" charset="0"/>
                <a:cs typeface="MV Boli" pitchFamily="2" charset="0"/>
              </a:rPr>
            </a:br>
            <a:r>
              <a:rPr lang="en-US" sz="3200" b="1" dirty="0">
                <a:ln>
                  <a:solidFill>
                    <a:schemeClr val="accent5">
                      <a:lumMod val="50000"/>
                    </a:schemeClr>
                  </a:solidFill>
                </a:ln>
                <a:solidFill>
                  <a:schemeClr val="accent3"/>
                </a:solidFill>
                <a:effectLst>
                  <a:glow rad="152400">
                    <a:srgbClr val="002060"/>
                  </a:glow>
                </a:effectLst>
                <a:latin typeface="MV Boli" pitchFamily="2" charset="0"/>
                <a:cs typeface="MV Boli" pitchFamily="2" charset="0"/>
              </a:rPr>
              <a:t>Who is actually being worshipped?</a:t>
            </a:r>
          </a:p>
        </p:txBody>
      </p:sp>
    </p:spTree>
    <p:extLst>
      <p:ext uri="{BB962C8B-B14F-4D97-AF65-F5344CB8AC3E}">
        <p14:creationId xmlns:p14="http://schemas.microsoft.com/office/powerpoint/2010/main" val="3486961284"/>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diamond(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00"/>
            </a:gs>
            <a:gs pos="20000">
              <a:srgbClr val="000040"/>
            </a:gs>
            <a:gs pos="50000">
              <a:srgbClr val="400040"/>
            </a:gs>
            <a:gs pos="75000">
              <a:srgbClr val="8F0040"/>
            </a:gs>
            <a:gs pos="89999">
              <a:srgbClr val="F27300"/>
            </a:gs>
            <a:gs pos="100000">
              <a:srgbClr val="FFBF00"/>
            </a:gs>
          </a:gsLst>
          <a:lin ang="16200000" scaled="1"/>
          <a:tileRect/>
        </a:gradFill>
        <a:effectLst/>
      </p:bgPr>
    </p:bg>
    <p:spTree>
      <p:nvGrpSpPr>
        <p:cNvPr id="1" name=""/>
        <p:cNvGrpSpPr/>
        <p:nvPr/>
      </p:nvGrpSpPr>
      <p:grpSpPr>
        <a:xfrm>
          <a:off x="0" y="0"/>
          <a:ext cx="0" cy="0"/>
          <a:chOff x="0" y="0"/>
          <a:chExt cx="0" cy="0"/>
        </a:xfrm>
      </p:grpSpPr>
      <p:pic>
        <p:nvPicPr>
          <p:cNvPr id="4104" name="Picture 8" descr="C:\Users\Rae\Desktop\sunset 159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1035" y="2667000"/>
            <a:ext cx="7440965" cy="419100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019800" y="0"/>
            <a:ext cx="6019800" cy="2590800"/>
          </a:xfrm>
        </p:spPr>
        <p:txBody>
          <a:bodyPr>
            <a:normAutofit/>
            <a:scene3d>
              <a:camera prst="orthographicFront"/>
              <a:lightRig rig="threePt" dir="t"/>
            </a:scene3d>
            <a:sp3d extrusionH="57150">
              <a:bevelT w="38100" h="38100"/>
            </a:sp3d>
          </a:bodyPr>
          <a:lstStyle/>
          <a:p>
            <a:pPr algn="ctr"/>
            <a:r>
              <a:rPr lang="en-US" b="1" dirty="0">
                <a:solidFill>
                  <a:schemeClr val="accent4">
                    <a:lumMod val="20000"/>
                    <a:lumOff val="80000"/>
                  </a:schemeClr>
                </a:solidFill>
              </a:rPr>
              <a:t>Yet, according to the Jews, the sun governs the Sabbath commencement!</a:t>
            </a:r>
          </a:p>
        </p:txBody>
      </p:sp>
      <p:sp>
        <p:nvSpPr>
          <p:cNvPr id="4" name="Slide Number Placeholder 3"/>
          <p:cNvSpPr>
            <a:spLocks noGrp="1"/>
          </p:cNvSpPr>
          <p:nvPr>
            <p:ph type="sldNum" sz="quarter" idx="12"/>
          </p:nvPr>
        </p:nvSpPr>
        <p:spPr/>
        <p:txBody>
          <a:bodyPr/>
          <a:lstStyle/>
          <a:p>
            <a:fld id="{AA4C6552-42F6-43F2-A3FB-E92E8C09004E}" type="slidenum">
              <a:rPr lang="en-US" sz="1600" smtClean="0">
                <a:solidFill>
                  <a:schemeClr val="accent4">
                    <a:lumMod val="20000"/>
                    <a:lumOff val="80000"/>
                  </a:schemeClr>
                </a:solidFill>
              </a:rPr>
              <a:pPr/>
              <a:t>79</a:t>
            </a:fld>
            <a:endParaRPr lang="en-US" dirty="0">
              <a:solidFill>
                <a:schemeClr val="accent4">
                  <a:lumMod val="20000"/>
                  <a:lumOff val="80000"/>
                </a:schemeClr>
              </a:solidFill>
            </a:endParaRPr>
          </a:p>
        </p:txBody>
      </p:sp>
      <p:pic>
        <p:nvPicPr>
          <p:cNvPr id="4105" name="Picture 9" descr="C:\Users\Rae\Desktop\sunset starts sabbath rest 102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844"/>
            <a:ext cx="6553200" cy="412964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13" name="Title 1"/>
          <p:cNvSpPr txBox="1">
            <a:spLocks/>
          </p:cNvSpPr>
          <p:nvPr/>
        </p:nvSpPr>
        <p:spPr>
          <a:xfrm>
            <a:off x="76200" y="4263020"/>
            <a:ext cx="4572000" cy="2362200"/>
          </a:xfrm>
          <a:prstGeom prst="rect">
            <a:avLst/>
          </a:prstGeom>
        </p:spPr>
        <p:txBody>
          <a:bodyPr vert="horz" lIns="91440" tIns="45720" rIns="91440" bIns="45720" rtlCol="0" anchor="ctr">
            <a:normAutofit/>
            <a:scene3d>
              <a:camera prst="orthographicFront"/>
              <a:lightRig rig="threePt" dir="t"/>
            </a:scene3d>
            <a:sp3d extrusionH="57150">
              <a:bevelT w="381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accent4">
                    <a:lumMod val="20000"/>
                    <a:lumOff val="80000"/>
                  </a:schemeClr>
                </a:solidFill>
              </a:rPr>
              <a:t>The sun is part </a:t>
            </a:r>
            <a:br>
              <a:rPr lang="en-US" b="1" dirty="0">
                <a:solidFill>
                  <a:schemeClr val="accent4">
                    <a:lumMod val="20000"/>
                    <a:lumOff val="80000"/>
                  </a:schemeClr>
                </a:solidFill>
              </a:rPr>
            </a:br>
            <a:r>
              <a:rPr lang="en-US" b="1" dirty="0">
                <a:solidFill>
                  <a:schemeClr val="accent4">
                    <a:lumMod val="20000"/>
                    <a:lumOff val="80000"/>
                  </a:schemeClr>
                </a:solidFill>
              </a:rPr>
              <a:t>of their calendar as with the pagans!</a:t>
            </a:r>
            <a:r>
              <a:rPr lang="en-US" b="1" dirty="0"/>
              <a:t>!</a:t>
            </a:r>
          </a:p>
        </p:txBody>
      </p:sp>
      <p:sp>
        <p:nvSpPr>
          <p:cNvPr id="9" name="Title 1"/>
          <p:cNvSpPr txBox="1">
            <a:spLocks/>
          </p:cNvSpPr>
          <p:nvPr/>
        </p:nvSpPr>
        <p:spPr>
          <a:xfrm>
            <a:off x="5906288" y="2667000"/>
            <a:ext cx="5980912" cy="1295400"/>
          </a:xfrm>
          <a:prstGeom prst="rect">
            <a:avLst/>
          </a:prstGeom>
        </p:spPr>
        <p:txBody>
          <a:bodyPr vert="horz" lIns="91440" tIns="45720" rIns="91440" bIns="45720" rtlCol="0" anchor="ctr">
            <a:noAutofit/>
            <a:scene3d>
              <a:camera prst="orthographicFront"/>
              <a:lightRig rig="threePt" dir="t"/>
            </a:scene3d>
            <a:sp3d extrusionH="57150">
              <a:bevelT w="381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2800" b="1" dirty="0">
                <a:solidFill>
                  <a:srgbClr val="652143"/>
                </a:solidFill>
              </a:rPr>
              <a:t>“</a:t>
            </a:r>
            <a:r>
              <a:rPr lang="en-US" sz="3200" b="1" dirty="0">
                <a:solidFill>
                  <a:srgbClr val="652143"/>
                </a:solidFill>
              </a:rPr>
              <a:t>And most of the Sabbath keepers wander after the …!”</a:t>
            </a:r>
          </a:p>
        </p:txBody>
      </p:sp>
    </p:spTree>
    <p:extLst>
      <p:ext uri="{BB962C8B-B14F-4D97-AF65-F5344CB8AC3E}">
        <p14:creationId xmlns:p14="http://schemas.microsoft.com/office/powerpoint/2010/main" val="2807816796"/>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8" presetClass="entr" presetSubtype="16" fill="hold" nodeType="afterEffect">
                                  <p:stCondLst>
                                    <p:cond delay="0"/>
                                  </p:stCondLst>
                                  <p:childTnLst>
                                    <p:set>
                                      <p:cBhvr>
                                        <p:cTn id="12" dur="1" fill="hold">
                                          <p:stCondLst>
                                            <p:cond delay="0"/>
                                          </p:stCondLst>
                                        </p:cTn>
                                        <p:tgtEl>
                                          <p:spTgt spid="4104"/>
                                        </p:tgtEl>
                                        <p:attrNameLst>
                                          <p:attrName>style.visibility</p:attrName>
                                        </p:attrNameLst>
                                      </p:cBhvr>
                                      <p:to>
                                        <p:strVal val="visible"/>
                                      </p:to>
                                    </p:set>
                                    <p:animEffect transition="in" filter="diamond(in)">
                                      <p:cBhvr>
                                        <p:cTn id="13" dur="2000"/>
                                        <p:tgtEl>
                                          <p:spTgt spid="4104"/>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18" name="Title 1"/>
          <p:cNvSpPr txBox="1">
            <a:spLocks/>
          </p:cNvSpPr>
          <p:nvPr/>
        </p:nvSpPr>
        <p:spPr>
          <a:xfrm>
            <a:off x="0" y="0"/>
            <a:ext cx="12192000" cy="869950"/>
          </a:xfrm>
          <a:prstGeom prst="rect">
            <a:avLst/>
          </a:prstGeom>
        </p:spPr>
        <p:txBody>
          <a:bodyPr vert="horz" anchor="ctr">
            <a:normAutofit fontScale="92500"/>
            <a:scene3d>
              <a:camera prst="orthographicFront"/>
              <a:lightRig rig="flat" dir="tl">
                <a:rot lat="0" lon="0" rev="6600000"/>
              </a:lightRig>
            </a:scene3d>
            <a:sp3d extrusionH="25400" contourW="8890">
              <a:bevelT w="38100" h="31750"/>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4800" b="1" dirty="0">
                <a:ln w="11430"/>
                <a:solidFill>
                  <a:srgbClr val="008080"/>
                </a:solidFill>
                <a:effectLst>
                  <a:outerShdw blurRad="50800" dist="39000" dir="5460000" algn="tl">
                    <a:srgbClr val="000000">
                      <a:alpha val="38000"/>
                    </a:srgbClr>
                  </a:outerShdw>
                </a:effectLst>
                <a:latin typeface="Arial Rounded MT Bold" pitchFamily="34" charset="0"/>
              </a:rPr>
              <a:t>Mapping</a:t>
            </a:r>
            <a:r>
              <a:rPr lang="en-US" sz="4800" b="1" dirty="0">
                <a:ln w="11430"/>
                <a:solidFill>
                  <a:srgbClr val="8E002F"/>
                </a:solidFill>
                <a:effectLst>
                  <a:outerShdw blurRad="50800" dist="39000" dir="5460000" algn="tl">
                    <a:srgbClr val="000000">
                      <a:alpha val="38000"/>
                    </a:srgbClr>
                  </a:outerShdw>
                </a:effectLst>
                <a:latin typeface="Arial Rounded MT Bold" pitchFamily="34" charset="0"/>
              </a:rPr>
              <a:t> </a:t>
            </a:r>
            <a:r>
              <a:rPr lang="en-US" sz="4800" b="1" dirty="0">
                <a:ln w="11430"/>
                <a:solidFill>
                  <a:srgbClr val="008080"/>
                </a:solidFill>
                <a:effectLst>
                  <a:outerShdw blurRad="50800" dist="39000" dir="5460000" algn="tl">
                    <a:srgbClr val="000000">
                      <a:alpha val="38000"/>
                    </a:srgbClr>
                  </a:outerShdw>
                </a:effectLst>
                <a:latin typeface="Arial Rounded MT Bold" pitchFamily="34" charset="0"/>
              </a:rPr>
              <a:t>the Topics for </a:t>
            </a:r>
            <a:r>
              <a:rPr lang="en-US" sz="4800" b="1" dirty="0">
                <a:ln w="11430"/>
                <a:solidFill>
                  <a:srgbClr val="8E002F"/>
                </a:solidFill>
                <a:effectLst>
                  <a:outerShdw blurRad="50800" dist="39000" dir="5460000" algn="tl">
                    <a:srgbClr val="000000">
                      <a:alpha val="38000"/>
                    </a:srgbClr>
                  </a:outerShdw>
                </a:effectLst>
                <a:latin typeface="Arial Rounded MT Bold" pitchFamily="34" charset="0"/>
              </a:rPr>
              <a:t>H2320 &lt;</a:t>
            </a:r>
            <a:r>
              <a:rPr lang="en-US" sz="4800" b="1" dirty="0" err="1">
                <a:ln w="11430"/>
                <a:solidFill>
                  <a:srgbClr val="8E002F"/>
                </a:solidFill>
                <a:effectLst>
                  <a:outerShdw blurRad="50800" dist="39000" dir="5460000" algn="tl">
                    <a:srgbClr val="000000">
                      <a:alpha val="38000"/>
                    </a:srgbClr>
                  </a:outerShdw>
                </a:effectLst>
                <a:latin typeface="Arial Rounded MT Bold" pitchFamily="34" charset="0"/>
              </a:rPr>
              <a:t>chodesh</a:t>
            </a:r>
            <a:r>
              <a:rPr lang="en-US" sz="4800" b="1" dirty="0">
                <a:ln w="11430"/>
                <a:solidFill>
                  <a:srgbClr val="8E002F"/>
                </a:solidFill>
                <a:effectLst>
                  <a:outerShdw blurRad="50800" dist="39000" dir="5460000" algn="tl">
                    <a:srgbClr val="000000">
                      <a:alpha val="38000"/>
                    </a:srgbClr>
                  </a:outerShdw>
                </a:effectLst>
                <a:latin typeface="Arial Rounded MT Bold" pitchFamily="34" charset="0"/>
              </a:rPr>
              <a:t>&gt; </a:t>
            </a:r>
          </a:p>
        </p:txBody>
      </p:sp>
      <p:graphicFrame>
        <p:nvGraphicFramePr>
          <p:cNvPr id="19" name="Diagram 18"/>
          <p:cNvGraphicFramePr/>
          <p:nvPr>
            <p:extLst>
              <p:ext uri="{D42A27DB-BD31-4B8C-83A1-F6EECF244321}">
                <p14:modId xmlns:p14="http://schemas.microsoft.com/office/powerpoint/2010/main" val="277534073"/>
              </p:ext>
            </p:extLst>
          </p:nvPr>
        </p:nvGraphicFramePr>
        <p:xfrm>
          <a:off x="304800" y="929900"/>
          <a:ext cx="114046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0" name="TextBox 19"/>
          <p:cNvSpPr txBox="1"/>
          <p:nvPr/>
        </p:nvSpPr>
        <p:spPr>
          <a:xfrm>
            <a:off x="437744" y="2497574"/>
            <a:ext cx="4829134" cy="646331"/>
          </a:xfrm>
          <a:prstGeom prst="rect">
            <a:avLst/>
          </a:prstGeom>
          <a:solidFill>
            <a:srgbClr val="D8EEC0"/>
          </a:solidFill>
          <a:scene3d>
            <a:camera prst="orthographicFront"/>
            <a:lightRig rig="threePt" dir="t"/>
          </a:scene3d>
          <a:sp3d>
            <a:bevelT/>
          </a:sp3d>
        </p:spPr>
        <p:txBody>
          <a:bodyPr wrap="square" rtlCol="0">
            <a:spAutoFit/>
          </a:bodyPr>
          <a:lstStyle/>
          <a:p>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6.  Bible Translations</a:t>
            </a:r>
            <a:endParaRPr lang="en-US" sz="3600" dirty="0"/>
          </a:p>
        </p:txBody>
      </p:sp>
      <p:sp>
        <p:nvSpPr>
          <p:cNvPr id="21" name="TextBox 20"/>
          <p:cNvSpPr txBox="1"/>
          <p:nvPr/>
        </p:nvSpPr>
        <p:spPr>
          <a:xfrm>
            <a:off x="429640" y="3876793"/>
            <a:ext cx="4829134" cy="646331"/>
          </a:xfrm>
          <a:prstGeom prst="rect">
            <a:avLst/>
          </a:prstGeom>
          <a:solidFill>
            <a:schemeClr val="accent4">
              <a:lumMod val="60000"/>
              <a:lumOff val="40000"/>
            </a:schemeClr>
          </a:solidFill>
          <a:scene3d>
            <a:camera prst="orthographicFront"/>
            <a:lightRig rig="threePt" dir="t"/>
          </a:scene3d>
          <a:sp3d>
            <a:bevelT/>
          </a:sp3d>
        </p:spPr>
        <p:txBody>
          <a:bodyPr wrap="square" rtlCol="0">
            <a:spAutoFit/>
          </a:bodyPr>
          <a:lstStyle/>
          <a:p>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7.  Bible Commentators </a:t>
            </a:r>
            <a:endParaRPr lang="en-US" sz="3600" dirty="0"/>
          </a:p>
        </p:txBody>
      </p:sp>
      <p:sp>
        <p:nvSpPr>
          <p:cNvPr id="22" name="TextBox 21"/>
          <p:cNvSpPr txBox="1"/>
          <p:nvPr/>
        </p:nvSpPr>
        <p:spPr>
          <a:xfrm>
            <a:off x="433528" y="5295863"/>
            <a:ext cx="4829134" cy="646331"/>
          </a:xfrm>
          <a:prstGeom prst="rect">
            <a:avLst/>
          </a:prstGeom>
          <a:solidFill>
            <a:srgbClr val="ACDED8"/>
          </a:solidFill>
          <a:scene3d>
            <a:camera prst="orthographicFront"/>
            <a:lightRig rig="threePt" dir="t"/>
          </a:scene3d>
          <a:sp3d>
            <a:bevelT/>
          </a:sp3d>
        </p:spPr>
        <p:txBody>
          <a:bodyPr wrap="square" rtlCol="0">
            <a:spAutoFit/>
          </a:bodyPr>
          <a:lstStyle/>
          <a:p>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8.  Adam to Noah </a:t>
            </a:r>
            <a:endParaRPr lang="en-US" sz="3600" dirty="0"/>
          </a:p>
        </p:txBody>
      </p:sp>
      <p:sp>
        <p:nvSpPr>
          <p:cNvPr id="23" name="TextBox 22"/>
          <p:cNvSpPr txBox="1"/>
          <p:nvPr/>
        </p:nvSpPr>
        <p:spPr>
          <a:xfrm>
            <a:off x="428666" y="1115923"/>
            <a:ext cx="4829134" cy="646331"/>
          </a:xfrm>
          <a:prstGeom prst="rect">
            <a:avLst/>
          </a:prstGeom>
          <a:solidFill>
            <a:srgbClr val="ACDED8"/>
          </a:solidFill>
          <a:scene3d>
            <a:camera prst="orthographicFront"/>
            <a:lightRig rig="threePt" dir="t"/>
          </a:scene3d>
          <a:sp3d>
            <a:bevelT/>
          </a:sp3d>
        </p:spPr>
        <p:txBody>
          <a:bodyPr wrap="square" rtlCol="0">
            <a:spAutoFit/>
          </a:bodyPr>
          <a:lstStyle/>
          <a:p>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5.  1611 KJV Translators</a:t>
            </a:r>
            <a:endParaRPr lang="en-US" sz="3600" dirty="0"/>
          </a:p>
        </p:txBody>
      </p:sp>
      <p:sp>
        <p:nvSpPr>
          <p:cNvPr id="24" name="Content Placeholder 2"/>
          <p:cNvSpPr txBox="1">
            <a:spLocks/>
          </p:cNvSpPr>
          <p:nvPr/>
        </p:nvSpPr>
        <p:spPr>
          <a:xfrm>
            <a:off x="5266878" y="1022350"/>
            <a:ext cx="6391722" cy="1263650"/>
          </a:xfrm>
          <a:prstGeom prst="rect">
            <a:avLst/>
          </a:prstGeom>
        </p:spPr>
        <p:txBody>
          <a:bodyPr vert="horz">
            <a:normAutofit/>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Font typeface="Wingdings"/>
              <a:buNone/>
            </a:pPr>
            <a:r>
              <a:rPr lang="en-US" sz="2400" b="1" dirty="0">
                <a:solidFill>
                  <a:srgbClr val="002060"/>
                </a:solidFill>
              </a:rPr>
              <a:t>Investigation of 1611 KJV Translators and their treatment of H2320 &lt;</a:t>
            </a:r>
            <a:r>
              <a:rPr lang="en-US" sz="2400" b="1" dirty="0" err="1">
                <a:solidFill>
                  <a:srgbClr val="002060"/>
                </a:solidFill>
              </a:rPr>
              <a:t>chodesh</a:t>
            </a:r>
            <a:r>
              <a:rPr lang="en-US" sz="2400" b="1" dirty="0">
                <a:solidFill>
                  <a:srgbClr val="002060"/>
                </a:solidFill>
              </a:rPr>
              <a:t>&gt; in Isaiah 47:13.  </a:t>
            </a:r>
            <a:br>
              <a:rPr lang="en-US" sz="2400" b="1" dirty="0">
                <a:solidFill>
                  <a:srgbClr val="002060"/>
                </a:solidFill>
              </a:rPr>
            </a:br>
            <a:r>
              <a:rPr lang="en-US" sz="2400" b="1" dirty="0">
                <a:solidFill>
                  <a:srgbClr val="002060"/>
                </a:solidFill>
              </a:rPr>
              <a:t>Findings:  their </a:t>
            </a:r>
            <a:r>
              <a:rPr lang="en-US" sz="2400" b="1" dirty="0" err="1">
                <a:solidFill>
                  <a:srgbClr val="002060"/>
                </a:solidFill>
              </a:rPr>
              <a:t>mis</a:t>
            </a:r>
            <a:r>
              <a:rPr lang="en-US" sz="2400" b="1" dirty="0">
                <a:solidFill>
                  <a:srgbClr val="002060"/>
                </a:solidFill>
              </a:rPr>
              <a:t>-translation was deliberate!</a:t>
            </a:r>
          </a:p>
        </p:txBody>
      </p:sp>
      <p:sp>
        <p:nvSpPr>
          <p:cNvPr id="25" name="Content Placeholder 2"/>
          <p:cNvSpPr txBox="1">
            <a:spLocks/>
          </p:cNvSpPr>
          <p:nvPr/>
        </p:nvSpPr>
        <p:spPr>
          <a:xfrm>
            <a:off x="5266878" y="2438400"/>
            <a:ext cx="6391722" cy="1109770"/>
          </a:xfrm>
          <a:prstGeom prst="rect">
            <a:avLst/>
          </a:prstGeom>
        </p:spPr>
        <p:txBody>
          <a:bodyPr vert="horz">
            <a:normAutofit lnSpcReduction="10000"/>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Font typeface="Wingdings"/>
              <a:buNone/>
            </a:pPr>
            <a:r>
              <a:rPr lang="en-US" sz="2400" b="1" dirty="0">
                <a:solidFill>
                  <a:schemeClr val="bg2">
                    <a:lumMod val="25000"/>
                  </a:schemeClr>
                </a:solidFill>
              </a:rPr>
              <a:t>Examination of 10 different translations that clearly give a much better interpretation for </a:t>
            </a:r>
            <a:br>
              <a:rPr lang="en-US" sz="2400" b="1" dirty="0">
                <a:solidFill>
                  <a:schemeClr val="bg2">
                    <a:lumMod val="25000"/>
                  </a:schemeClr>
                </a:solidFill>
              </a:rPr>
            </a:br>
            <a:r>
              <a:rPr lang="en-US" sz="2400" b="1" dirty="0">
                <a:solidFill>
                  <a:schemeClr val="bg2">
                    <a:lumMod val="25000"/>
                  </a:schemeClr>
                </a:solidFill>
              </a:rPr>
              <a:t>the context of Isaiah 47:13 than the KJV did.</a:t>
            </a:r>
          </a:p>
        </p:txBody>
      </p:sp>
      <p:sp>
        <p:nvSpPr>
          <p:cNvPr id="26" name="Content Placeholder 2"/>
          <p:cNvSpPr txBox="1">
            <a:spLocks/>
          </p:cNvSpPr>
          <p:nvPr/>
        </p:nvSpPr>
        <p:spPr>
          <a:xfrm>
            <a:off x="5281674" y="3809999"/>
            <a:ext cx="6376926" cy="1159217"/>
          </a:xfrm>
          <a:prstGeom prst="rect">
            <a:avLst/>
          </a:prstGeom>
        </p:spPr>
        <p:txBody>
          <a:bodyPr vert="horz">
            <a:normAutofit lnSpcReduction="10000"/>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Font typeface="Wingdings"/>
              <a:buNone/>
            </a:pPr>
            <a:r>
              <a:rPr lang="en-US" sz="2400" b="1" dirty="0">
                <a:solidFill>
                  <a:srgbClr val="006600"/>
                </a:solidFill>
              </a:rPr>
              <a:t>Examination of 3 Bible Commentators for their insight into the proper meaning and history of </a:t>
            </a:r>
            <a:br>
              <a:rPr lang="en-US" sz="2400" b="1" dirty="0">
                <a:solidFill>
                  <a:srgbClr val="006600"/>
                </a:solidFill>
              </a:rPr>
            </a:br>
            <a:r>
              <a:rPr lang="en-US" sz="2400" b="1" dirty="0">
                <a:solidFill>
                  <a:srgbClr val="006600"/>
                </a:solidFill>
              </a:rPr>
              <a:t>Isaiah 47:13.  They agree with proper context.</a:t>
            </a:r>
          </a:p>
        </p:txBody>
      </p:sp>
      <p:sp>
        <p:nvSpPr>
          <p:cNvPr id="27" name="Content Placeholder 2"/>
          <p:cNvSpPr txBox="1">
            <a:spLocks/>
          </p:cNvSpPr>
          <p:nvPr/>
        </p:nvSpPr>
        <p:spPr>
          <a:xfrm>
            <a:off x="5266878" y="5146875"/>
            <a:ext cx="6391722" cy="1143000"/>
          </a:xfrm>
          <a:prstGeom prst="rect">
            <a:avLst/>
          </a:prstGeom>
        </p:spPr>
        <p:txBody>
          <a:bodyPr vert="horz">
            <a:noAutofit/>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Font typeface="Wingdings"/>
              <a:buNone/>
            </a:pPr>
            <a:r>
              <a:rPr lang="en-US" sz="2400" b="1" dirty="0">
                <a:solidFill>
                  <a:srgbClr val="494E16"/>
                </a:solidFill>
              </a:rPr>
              <a:t>The Old Testament history search began with Adam to Noah to see if any patriarchs were involved &amp; trapped in the worship of ‘no gods.’ </a:t>
            </a:r>
            <a:endParaRPr lang="en-US" sz="2400" b="1" strike="sngStrike" dirty="0">
              <a:solidFill>
                <a:srgbClr val="494E16"/>
              </a:solidFill>
            </a:endParaRPr>
          </a:p>
        </p:txBody>
      </p:sp>
      <p:sp>
        <p:nvSpPr>
          <p:cNvPr id="30" name="Slide Number Placeholder 1"/>
          <p:cNvSpPr txBox="1">
            <a:spLocks/>
          </p:cNvSpPr>
          <p:nvPr/>
        </p:nvSpPr>
        <p:spPr>
          <a:xfrm>
            <a:off x="11353800" y="6461760"/>
            <a:ext cx="711200" cy="38100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A4C6552-42F6-43F2-A3FB-E92E8C09004E}" type="slidenum">
              <a:rPr lang="en-US" sz="2000" smtClean="0">
                <a:solidFill>
                  <a:schemeClr val="tx1"/>
                </a:solidFill>
              </a:rPr>
              <a:pPr/>
              <a:t>8</a:t>
            </a:fld>
            <a:endParaRPr lang="en-US" sz="2000" dirty="0">
              <a:solidFill>
                <a:schemeClr val="tx1"/>
              </a:solidFill>
            </a:endParaRPr>
          </a:p>
        </p:txBody>
      </p:sp>
      <p:sp>
        <p:nvSpPr>
          <p:cNvPr id="31" name="Title 1"/>
          <p:cNvSpPr txBox="1">
            <a:spLocks/>
          </p:cNvSpPr>
          <p:nvPr/>
        </p:nvSpPr>
        <p:spPr>
          <a:xfrm>
            <a:off x="428666" y="4981555"/>
            <a:ext cx="4829134" cy="390107"/>
          </a:xfrm>
          <a:prstGeom prst="roundRect">
            <a:avLst/>
          </a:prstGeom>
          <a:solidFill>
            <a:srgbClr val="FDEDCB"/>
          </a:solidFill>
          <a:ln w="57150">
            <a:solidFill>
              <a:schemeClr val="accent5">
                <a:lumMod val="75000"/>
              </a:schemeClr>
            </a:solidFill>
          </a:ln>
          <a:scene3d>
            <a:camera prst="orthographicFront"/>
            <a:lightRig rig="flat" dir="tl">
              <a:rot lat="0" lon="0" rev="6600000"/>
            </a:lightRig>
          </a:scene3d>
          <a:sp3d>
            <a:bevelT w="165100" prst="coolSlant"/>
          </a:sp3d>
        </p:spPr>
        <p:txBody>
          <a:bodyPr vert="horz" anchor="ctr">
            <a:normAutofit fontScale="92500" lnSpcReduction="20000"/>
            <a:sp3d extrusionH="25400" contourW="8890">
              <a:bevelT w="38100" h="31750"/>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2000" b="1" dirty="0">
                <a:ln w="11430"/>
                <a:solidFill>
                  <a:srgbClr val="008080"/>
                </a:solidFill>
                <a:latin typeface="Arial Rounded MT Bold" pitchFamily="34" charset="0"/>
              </a:rPr>
              <a:t>Mapping</a:t>
            </a:r>
            <a:r>
              <a:rPr lang="en-US" sz="2000" b="1" dirty="0">
                <a:ln w="11430"/>
                <a:solidFill>
                  <a:srgbClr val="8E002F"/>
                </a:solidFill>
                <a:latin typeface="Arial Rounded MT Bold" pitchFamily="34" charset="0"/>
              </a:rPr>
              <a:t> </a:t>
            </a:r>
            <a:r>
              <a:rPr lang="en-US" sz="2000" b="1" dirty="0">
                <a:ln w="11430"/>
                <a:solidFill>
                  <a:srgbClr val="008080"/>
                </a:solidFill>
                <a:latin typeface="Arial Rounded MT Bold" pitchFamily="34" charset="0"/>
              </a:rPr>
              <a:t>the Topics for </a:t>
            </a:r>
            <a:r>
              <a:rPr lang="en-US" sz="2000" b="1" dirty="0" err="1">
                <a:ln w="11430"/>
                <a:solidFill>
                  <a:srgbClr val="8E002F"/>
                </a:solidFill>
                <a:latin typeface="Arial Rounded MT Bold" pitchFamily="34" charset="0"/>
              </a:rPr>
              <a:t>Tanach</a:t>
            </a:r>
            <a:r>
              <a:rPr lang="en-US" sz="2000" b="1" dirty="0">
                <a:ln w="11430"/>
                <a:solidFill>
                  <a:srgbClr val="8E002F"/>
                </a:solidFill>
                <a:latin typeface="Arial Rounded MT Bold" pitchFamily="34" charset="0"/>
              </a:rPr>
              <a:t> History </a:t>
            </a:r>
          </a:p>
        </p:txBody>
      </p:sp>
      <p:sp>
        <p:nvSpPr>
          <p:cNvPr id="16" name="Rectangle 15"/>
          <p:cNvSpPr/>
          <p:nvPr/>
        </p:nvSpPr>
        <p:spPr>
          <a:xfrm>
            <a:off x="1196843" y="1671935"/>
            <a:ext cx="2710422" cy="52322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2800" b="1" spc="150" dirty="0">
                <a:ln w="11430"/>
                <a:solidFill>
                  <a:srgbClr val="006600"/>
                </a:solidFill>
                <a:effectLst>
                  <a:outerShdw blurRad="25400" algn="tl" rotWithShape="0">
                    <a:srgbClr val="000000">
                      <a:alpha val="43000"/>
                    </a:srgbClr>
                  </a:outerShdw>
                </a:effectLst>
              </a:rPr>
              <a:t>(Moon Part #7)</a:t>
            </a:r>
          </a:p>
        </p:txBody>
      </p:sp>
      <p:sp>
        <p:nvSpPr>
          <p:cNvPr id="17" name="Rectangle 16"/>
          <p:cNvSpPr/>
          <p:nvPr/>
        </p:nvSpPr>
        <p:spPr>
          <a:xfrm>
            <a:off x="1198928" y="3058180"/>
            <a:ext cx="2710422" cy="52322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2800" b="1" spc="150" dirty="0">
                <a:ln w="11430"/>
                <a:solidFill>
                  <a:srgbClr val="006600"/>
                </a:solidFill>
                <a:effectLst>
                  <a:outerShdw blurRad="25400" algn="tl" rotWithShape="0">
                    <a:srgbClr val="000000">
                      <a:alpha val="43000"/>
                    </a:srgbClr>
                  </a:outerShdw>
                </a:effectLst>
              </a:rPr>
              <a:t>(Moon Part #7)</a:t>
            </a:r>
          </a:p>
        </p:txBody>
      </p:sp>
      <p:sp>
        <p:nvSpPr>
          <p:cNvPr id="32" name="Rectangle 31"/>
          <p:cNvSpPr/>
          <p:nvPr/>
        </p:nvSpPr>
        <p:spPr>
          <a:xfrm>
            <a:off x="1207625" y="4429780"/>
            <a:ext cx="2710422" cy="52322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2800" b="1" spc="150" dirty="0">
                <a:ln w="11430"/>
                <a:solidFill>
                  <a:srgbClr val="006600"/>
                </a:solidFill>
                <a:effectLst>
                  <a:outerShdw blurRad="25400" algn="tl" rotWithShape="0">
                    <a:srgbClr val="000000">
                      <a:alpha val="43000"/>
                    </a:srgbClr>
                  </a:outerShdw>
                </a:effectLst>
              </a:rPr>
              <a:t>(Moon Part #7)</a:t>
            </a:r>
          </a:p>
        </p:txBody>
      </p:sp>
      <p:sp>
        <p:nvSpPr>
          <p:cNvPr id="33" name="Rectangle 32"/>
          <p:cNvSpPr/>
          <p:nvPr/>
        </p:nvSpPr>
        <p:spPr>
          <a:xfrm>
            <a:off x="1234461" y="5862134"/>
            <a:ext cx="2710422" cy="52322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2800" b="1" spc="150" dirty="0">
                <a:ln w="11430"/>
                <a:solidFill>
                  <a:schemeClr val="tx1">
                    <a:lumMod val="65000"/>
                    <a:lumOff val="35000"/>
                  </a:schemeClr>
                </a:solidFill>
                <a:effectLst>
                  <a:outerShdw blurRad="25400" algn="tl" rotWithShape="0">
                    <a:srgbClr val="000000">
                      <a:alpha val="43000"/>
                    </a:srgbClr>
                  </a:outerShdw>
                </a:effectLst>
              </a:rPr>
              <a:t>(Moon Part #8)</a:t>
            </a:r>
          </a:p>
        </p:txBody>
      </p:sp>
      <p:sp>
        <p:nvSpPr>
          <p:cNvPr id="34" name="TextBox 33"/>
          <p:cNvSpPr txBox="1"/>
          <p:nvPr/>
        </p:nvSpPr>
        <p:spPr>
          <a:xfrm>
            <a:off x="11640820" y="913472"/>
            <a:ext cx="551519" cy="2677656"/>
          </a:xfrm>
          <a:prstGeom prst="rect">
            <a:avLst/>
          </a:prstGeom>
          <a:noFill/>
        </p:spPr>
        <p:txBody>
          <a:bodyPr wrap="square" rtlCol="0">
            <a:sp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algn="ctr"/>
            <a:r>
              <a:rPr lang="en-US" sz="2800" b="1" dirty="0">
                <a:ln w="11430"/>
                <a:solidFill>
                  <a:schemeClr val="accent1">
                    <a:lumMod val="75000"/>
                  </a:schemeClr>
                </a:solidFill>
                <a:effectLst>
                  <a:outerShdw blurRad="50800" dist="39000" dir="5460000" algn="tl">
                    <a:srgbClr val="000000">
                      <a:alpha val="38000"/>
                    </a:srgbClr>
                  </a:outerShdw>
                </a:effectLst>
              </a:rPr>
              <a:t>R</a:t>
            </a:r>
            <a:br>
              <a:rPr lang="en-US" sz="2800" b="1" dirty="0">
                <a:ln w="11430"/>
                <a:solidFill>
                  <a:schemeClr val="accent1">
                    <a:lumMod val="75000"/>
                  </a:schemeClr>
                </a:solidFill>
                <a:effectLst>
                  <a:outerShdw blurRad="50800" dist="39000" dir="5460000" algn="tl">
                    <a:srgbClr val="000000">
                      <a:alpha val="38000"/>
                    </a:srgbClr>
                  </a:outerShdw>
                </a:effectLst>
              </a:rPr>
            </a:br>
            <a:r>
              <a:rPr lang="en-US" sz="2800" b="1" dirty="0">
                <a:ln w="11430"/>
                <a:solidFill>
                  <a:schemeClr val="accent1">
                    <a:lumMod val="75000"/>
                  </a:schemeClr>
                </a:solidFill>
                <a:effectLst>
                  <a:outerShdw blurRad="50800" dist="39000" dir="5460000" algn="tl">
                    <a:srgbClr val="000000">
                      <a:alpha val="38000"/>
                    </a:srgbClr>
                  </a:outerShdw>
                </a:effectLst>
              </a:rPr>
              <a:t>E</a:t>
            </a:r>
            <a:br>
              <a:rPr lang="en-US" sz="2800" b="1" dirty="0">
                <a:ln w="11430"/>
                <a:solidFill>
                  <a:schemeClr val="accent1">
                    <a:lumMod val="75000"/>
                  </a:schemeClr>
                </a:solidFill>
                <a:effectLst>
                  <a:outerShdw blurRad="50800" dist="39000" dir="5460000" algn="tl">
                    <a:srgbClr val="000000">
                      <a:alpha val="38000"/>
                    </a:srgbClr>
                  </a:outerShdw>
                </a:effectLst>
              </a:rPr>
            </a:br>
            <a:r>
              <a:rPr lang="en-US" sz="2800" b="1" dirty="0">
                <a:ln w="11430"/>
                <a:solidFill>
                  <a:schemeClr val="accent1">
                    <a:lumMod val="75000"/>
                  </a:schemeClr>
                </a:solidFill>
                <a:effectLst>
                  <a:outerShdw blurRad="50800" dist="39000" dir="5460000" algn="tl">
                    <a:srgbClr val="000000">
                      <a:alpha val="38000"/>
                    </a:srgbClr>
                  </a:outerShdw>
                </a:effectLst>
              </a:rPr>
              <a:t>V</a:t>
            </a:r>
            <a:br>
              <a:rPr lang="en-US" sz="2800" b="1" dirty="0">
                <a:ln w="11430"/>
                <a:solidFill>
                  <a:schemeClr val="accent1">
                    <a:lumMod val="75000"/>
                  </a:schemeClr>
                </a:solidFill>
                <a:effectLst>
                  <a:outerShdw blurRad="50800" dist="39000" dir="5460000" algn="tl">
                    <a:srgbClr val="000000">
                      <a:alpha val="38000"/>
                    </a:srgbClr>
                  </a:outerShdw>
                </a:effectLst>
              </a:rPr>
            </a:br>
            <a:r>
              <a:rPr lang="en-US" sz="2800" b="1" dirty="0">
                <a:ln w="11430"/>
                <a:solidFill>
                  <a:schemeClr val="accent1">
                    <a:lumMod val="75000"/>
                  </a:schemeClr>
                </a:solidFill>
                <a:effectLst>
                  <a:outerShdw blurRad="50800" dist="39000" dir="5460000" algn="tl">
                    <a:srgbClr val="000000">
                      <a:alpha val="38000"/>
                    </a:srgbClr>
                  </a:outerShdw>
                </a:effectLst>
              </a:rPr>
              <a:t>I</a:t>
            </a:r>
            <a:br>
              <a:rPr lang="en-US" sz="2800" b="1" dirty="0">
                <a:ln w="11430"/>
                <a:solidFill>
                  <a:schemeClr val="accent1">
                    <a:lumMod val="75000"/>
                  </a:schemeClr>
                </a:solidFill>
                <a:effectLst>
                  <a:outerShdw blurRad="50800" dist="39000" dir="5460000" algn="tl">
                    <a:srgbClr val="000000">
                      <a:alpha val="38000"/>
                    </a:srgbClr>
                  </a:outerShdw>
                </a:effectLst>
              </a:rPr>
            </a:br>
            <a:r>
              <a:rPr lang="en-US" sz="2800" b="1" dirty="0">
                <a:ln w="11430"/>
                <a:solidFill>
                  <a:schemeClr val="accent1">
                    <a:lumMod val="75000"/>
                  </a:schemeClr>
                </a:solidFill>
                <a:effectLst>
                  <a:outerShdw blurRad="50800" dist="39000" dir="5460000" algn="tl">
                    <a:srgbClr val="000000">
                      <a:alpha val="38000"/>
                    </a:srgbClr>
                  </a:outerShdw>
                </a:effectLst>
              </a:rPr>
              <a:t>E</a:t>
            </a:r>
            <a:br>
              <a:rPr lang="en-US" sz="2800" b="1" dirty="0">
                <a:ln w="11430"/>
                <a:solidFill>
                  <a:schemeClr val="accent1">
                    <a:lumMod val="75000"/>
                  </a:schemeClr>
                </a:solidFill>
                <a:effectLst>
                  <a:outerShdw blurRad="50800" dist="39000" dir="5460000" algn="tl">
                    <a:srgbClr val="000000">
                      <a:alpha val="38000"/>
                    </a:srgbClr>
                  </a:outerShdw>
                </a:effectLst>
              </a:rPr>
            </a:br>
            <a:r>
              <a:rPr lang="en-US" sz="2800" b="1" dirty="0">
                <a:ln w="11430"/>
                <a:solidFill>
                  <a:schemeClr val="accent1">
                    <a:lumMod val="75000"/>
                  </a:schemeClr>
                </a:solidFill>
                <a:effectLst>
                  <a:outerShdw blurRad="50800" dist="39000" dir="5460000" algn="tl">
                    <a:srgbClr val="000000">
                      <a:alpha val="38000"/>
                    </a:srgbClr>
                  </a:outerShdw>
                </a:effectLst>
              </a:rPr>
              <a:t>W</a:t>
            </a:r>
          </a:p>
        </p:txBody>
      </p:sp>
      <p:sp>
        <p:nvSpPr>
          <p:cNvPr id="35" name="TextBox 34"/>
          <p:cNvSpPr txBox="1"/>
          <p:nvPr/>
        </p:nvSpPr>
        <p:spPr>
          <a:xfrm>
            <a:off x="11640481" y="3723144"/>
            <a:ext cx="551519" cy="2677656"/>
          </a:xfrm>
          <a:prstGeom prst="rect">
            <a:avLst/>
          </a:prstGeom>
          <a:noFill/>
        </p:spPr>
        <p:txBody>
          <a:bodyPr wrap="square" rtlCol="0">
            <a:sp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algn="ctr"/>
            <a:r>
              <a:rPr lang="en-US" sz="2800" b="1" dirty="0">
                <a:ln w="11430"/>
                <a:solidFill>
                  <a:srgbClr val="8E002F"/>
                </a:solidFill>
                <a:effectLst>
                  <a:outerShdw blurRad="50800" dist="39000" dir="5460000" algn="tl">
                    <a:srgbClr val="000000">
                      <a:alpha val="38000"/>
                    </a:srgbClr>
                  </a:outerShdw>
                </a:effectLst>
              </a:rPr>
              <a:t>R</a:t>
            </a:r>
            <a:br>
              <a:rPr lang="en-US" sz="2800" b="1" dirty="0">
                <a:ln w="11430"/>
                <a:solidFill>
                  <a:srgbClr val="8E002F"/>
                </a:solidFill>
                <a:effectLst>
                  <a:outerShdw blurRad="50800" dist="39000" dir="5460000" algn="tl">
                    <a:srgbClr val="000000">
                      <a:alpha val="38000"/>
                    </a:srgbClr>
                  </a:outerShdw>
                </a:effectLst>
              </a:rPr>
            </a:br>
            <a:r>
              <a:rPr lang="en-US" sz="2800" b="1" dirty="0">
                <a:ln w="11430"/>
                <a:solidFill>
                  <a:srgbClr val="8E002F"/>
                </a:solidFill>
                <a:effectLst>
                  <a:outerShdw blurRad="50800" dist="39000" dir="5460000" algn="tl">
                    <a:srgbClr val="000000">
                      <a:alpha val="38000"/>
                    </a:srgbClr>
                  </a:outerShdw>
                </a:effectLst>
              </a:rPr>
              <a:t>E</a:t>
            </a:r>
            <a:br>
              <a:rPr lang="en-US" sz="2800" b="1" dirty="0">
                <a:ln w="11430"/>
                <a:solidFill>
                  <a:srgbClr val="8E002F"/>
                </a:solidFill>
                <a:effectLst>
                  <a:outerShdw blurRad="50800" dist="39000" dir="5460000" algn="tl">
                    <a:srgbClr val="000000">
                      <a:alpha val="38000"/>
                    </a:srgbClr>
                  </a:outerShdw>
                </a:effectLst>
              </a:rPr>
            </a:br>
            <a:r>
              <a:rPr lang="en-US" sz="2800" b="1" dirty="0">
                <a:ln w="11430"/>
                <a:solidFill>
                  <a:srgbClr val="8E002F"/>
                </a:solidFill>
                <a:effectLst>
                  <a:outerShdw blurRad="50800" dist="39000" dir="5460000" algn="tl">
                    <a:srgbClr val="000000">
                      <a:alpha val="38000"/>
                    </a:srgbClr>
                  </a:outerShdw>
                </a:effectLst>
              </a:rPr>
              <a:t>V</a:t>
            </a:r>
            <a:br>
              <a:rPr lang="en-US" sz="2800" b="1" dirty="0">
                <a:ln w="11430"/>
                <a:solidFill>
                  <a:srgbClr val="8E002F"/>
                </a:solidFill>
                <a:effectLst>
                  <a:outerShdw blurRad="50800" dist="39000" dir="5460000" algn="tl">
                    <a:srgbClr val="000000">
                      <a:alpha val="38000"/>
                    </a:srgbClr>
                  </a:outerShdw>
                </a:effectLst>
              </a:rPr>
            </a:br>
            <a:r>
              <a:rPr lang="en-US" sz="2800" b="1" dirty="0">
                <a:ln w="11430"/>
                <a:solidFill>
                  <a:srgbClr val="8E002F"/>
                </a:solidFill>
                <a:effectLst>
                  <a:outerShdw blurRad="50800" dist="39000" dir="5460000" algn="tl">
                    <a:srgbClr val="000000">
                      <a:alpha val="38000"/>
                    </a:srgbClr>
                  </a:outerShdw>
                </a:effectLst>
              </a:rPr>
              <a:t>I</a:t>
            </a:r>
            <a:br>
              <a:rPr lang="en-US" sz="2800" b="1" dirty="0">
                <a:ln w="11430"/>
                <a:solidFill>
                  <a:srgbClr val="8E002F"/>
                </a:solidFill>
                <a:effectLst>
                  <a:outerShdw blurRad="50800" dist="39000" dir="5460000" algn="tl">
                    <a:srgbClr val="000000">
                      <a:alpha val="38000"/>
                    </a:srgbClr>
                  </a:outerShdw>
                </a:effectLst>
              </a:rPr>
            </a:br>
            <a:r>
              <a:rPr lang="en-US" sz="2800" b="1" dirty="0">
                <a:ln w="11430"/>
                <a:solidFill>
                  <a:srgbClr val="8E002F"/>
                </a:solidFill>
                <a:effectLst>
                  <a:outerShdw blurRad="50800" dist="39000" dir="5460000" algn="tl">
                    <a:srgbClr val="000000">
                      <a:alpha val="38000"/>
                    </a:srgbClr>
                  </a:outerShdw>
                </a:effectLst>
              </a:rPr>
              <a:t>E</a:t>
            </a:r>
            <a:br>
              <a:rPr lang="en-US" sz="2800" b="1" dirty="0">
                <a:ln w="11430"/>
                <a:solidFill>
                  <a:srgbClr val="8E002F"/>
                </a:solidFill>
                <a:effectLst>
                  <a:outerShdw blurRad="50800" dist="39000" dir="5460000" algn="tl">
                    <a:srgbClr val="000000">
                      <a:alpha val="38000"/>
                    </a:srgbClr>
                  </a:outerShdw>
                </a:effectLst>
              </a:rPr>
            </a:br>
            <a:r>
              <a:rPr lang="en-US" sz="2800" b="1" dirty="0">
                <a:ln w="11430"/>
                <a:solidFill>
                  <a:srgbClr val="8E002F"/>
                </a:solidFill>
                <a:effectLst>
                  <a:outerShdw blurRad="50800" dist="39000" dir="5460000" algn="tl">
                    <a:srgbClr val="000000">
                      <a:alpha val="38000"/>
                    </a:srgbClr>
                  </a:outerShdw>
                </a:effectLst>
              </a:rPr>
              <a:t>W</a:t>
            </a:r>
          </a:p>
        </p:txBody>
      </p:sp>
    </p:spTree>
    <p:extLst>
      <p:ext uri="{BB962C8B-B14F-4D97-AF65-F5344CB8AC3E}">
        <p14:creationId xmlns:p14="http://schemas.microsoft.com/office/powerpoint/2010/main" val="1876058476"/>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animEffect transition="in" filter="wipe(up)">
                                      <p:cBhvr>
                                        <p:cTn id="7" dur="2000"/>
                                        <p:tgtEl>
                                          <p:spTgt spid="34">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left)">
                                      <p:cBhvr>
                                        <p:cTn id="10" dur="175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0">
                                            <p:txEl>
                                              <p:pRg st="0" end="0"/>
                                            </p:txEl>
                                          </p:spTgt>
                                        </p:tgtEl>
                                        <p:attrNameLst>
                                          <p:attrName>style.visibility</p:attrName>
                                        </p:attrNameLst>
                                      </p:cBhvr>
                                      <p:to>
                                        <p:strVal val="visible"/>
                                      </p:to>
                                    </p:set>
                                    <p:animEffect transition="in" filter="wipe(left)">
                                      <p:cBhvr>
                                        <p:cTn id="15" dur="1750"/>
                                        <p:tgtEl>
                                          <p:spTgt spid="20">
                                            <p:txEl>
                                              <p:pRg st="0" end="0"/>
                                            </p:txEl>
                                          </p:spTgt>
                                        </p:tgtEl>
                                      </p:cBhvr>
                                    </p:animEffect>
                                  </p:childTnLst>
                                </p:cTn>
                              </p:par>
                            </p:childTnLst>
                          </p:cTn>
                        </p:par>
                        <p:par>
                          <p:cTn id="16" fill="hold">
                            <p:stCondLst>
                              <p:cond delay="1750"/>
                            </p:stCondLst>
                            <p:childTnLst>
                              <p:par>
                                <p:cTn id="17" presetID="22" presetClass="entr" presetSubtype="8" fill="hold" nodeType="afterEffect">
                                  <p:stCondLst>
                                    <p:cond delay="500"/>
                                  </p:stCondLst>
                                  <p:childTnLst>
                                    <p:set>
                                      <p:cBhvr>
                                        <p:cTn id="18" dur="1" fill="hold">
                                          <p:stCondLst>
                                            <p:cond delay="0"/>
                                          </p:stCondLst>
                                        </p:cTn>
                                        <p:tgtEl>
                                          <p:spTgt spid="25">
                                            <p:txEl>
                                              <p:pRg st="0" end="0"/>
                                            </p:txEl>
                                          </p:spTgt>
                                        </p:tgtEl>
                                        <p:attrNameLst>
                                          <p:attrName>style.visibility</p:attrName>
                                        </p:attrNameLst>
                                      </p:cBhvr>
                                      <p:to>
                                        <p:strVal val="visible"/>
                                      </p:to>
                                    </p:set>
                                    <p:animEffect transition="in" filter="wipe(left)">
                                      <p:cBhvr>
                                        <p:cTn id="19" dur="1750"/>
                                        <p:tgtEl>
                                          <p:spTgt spid="25">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1">
                                            <p:txEl>
                                              <p:pRg st="0" end="0"/>
                                            </p:txEl>
                                          </p:spTgt>
                                        </p:tgtEl>
                                        <p:attrNameLst>
                                          <p:attrName>style.visibility</p:attrName>
                                        </p:attrNameLst>
                                      </p:cBhvr>
                                      <p:to>
                                        <p:strVal val="visible"/>
                                      </p:to>
                                    </p:set>
                                    <p:animEffect transition="in" filter="wipe(left)">
                                      <p:cBhvr>
                                        <p:cTn id="24" dur="1750"/>
                                        <p:tgtEl>
                                          <p:spTgt spid="21">
                                            <p:txEl>
                                              <p:pRg st="0" end="0"/>
                                            </p:txEl>
                                          </p:spTgt>
                                        </p:tgtEl>
                                      </p:cBhvr>
                                    </p:animEffect>
                                  </p:childTnLst>
                                </p:cTn>
                              </p:par>
                            </p:childTnLst>
                          </p:cTn>
                        </p:par>
                        <p:par>
                          <p:cTn id="25" fill="hold">
                            <p:stCondLst>
                              <p:cond delay="1750"/>
                            </p:stCondLst>
                            <p:childTnLst>
                              <p:par>
                                <p:cTn id="26" presetID="22" presetClass="entr" presetSubtype="8" fill="hold" nodeType="afterEffect">
                                  <p:stCondLst>
                                    <p:cond delay="500"/>
                                  </p:stCondLst>
                                  <p:childTnLst>
                                    <p:set>
                                      <p:cBhvr>
                                        <p:cTn id="27" dur="1" fill="hold">
                                          <p:stCondLst>
                                            <p:cond delay="0"/>
                                          </p:stCondLst>
                                        </p:cTn>
                                        <p:tgtEl>
                                          <p:spTgt spid="26">
                                            <p:txEl>
                                              <p:pRg st="0" end="0"/>
                                            </p:txEl>
                                          </p:spTgt>
                                        </p:tgtEl>
                                        <p:attrNameLst>
                                          <p:attrName>style.visibility</p:attrName>
                                        </p:attrNameLst>
                                      </p:cBhvr>
                                      <p:to>
                                        <p:strVal val="visible"/>
                                      </p:to>
                                    </p:set>
                                    <p:animEffect transition="in" filter="wipe(left)">
                                      <p:cBhvr>
                                        <p:cTn id="28" dur="1750"/>
                                        <p:tgtEl>
                                          <p:spTgt spid="26">
                                            <p:txEl>
                                              <p:pRg st="0" end="0"/>
                                            </p:txEl>
                                          </p:spTgt>
                                        </p:tgtEl>
                                      </p:cBhvr>
                                    </p:animEffect>
                                  </p:childTnLst>
                                </p:cTn>
                              </p:par>
                              <p:par>
                                <p:cTn id="29" presetID="22" presetClass="entr" presetSubtype="1" fill="hold" nodeType="withEffect">
                                  <p:stCondLst>
                                    <p:cond delay="0"/>
                                  </p:stCondLst>
                                  <p:childTnLst>
                                    <p:set>
                                      <p:cBhvr>
                                        <p:cTn id="30" dur="1" fill="hold">
                                          <p:stCondLst>
                                            <p:cond delay="0"/>
                                          </p:stCondLst>
                                        </p:cTn>
                                        <p:tgtEl>
                                          <p:spTgt spid="35">
                                            <p:txEl>
                                              <p:pRg st="0" end="0"/>
                                            </p:txEl>
                                          </p:spTgt>
                                        </p:tgtEl>
                                        <p:attrNameLst>
                                          <p:attrName>style.visibility</p:attrName>
                                        </p:attrNameLst>
                                      </p:cBhvr>
                                      <p:to>
                                        <p:strVal val="visible"/>
                                      </p:to>
                                    </p:set>
                                    <p:animEffect transition="in" filter="wipe(up)">
                                      <p:cBhvr>
                                        <p:cTn id="31" dur="2000"/>
                                        <p:tgtEl>
                                          <p:spTgt spid="35">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41" presetClass="entr" presetSubtype="0" fill="hold" nodeType="clickEffect">
                                  <p:stCondLst>
                                    <p:cond delay="0"/>
                                  </p:stCondLst>
                                  <p:iterate type="lt">
                                    <p:tmPct val="10000"/>
                                  </p:iterate>
                                  <p:childTnLst>
                                    <p:set>
                                      <p:cBhvr>
                                        <p:cTn id="35" dur="1" fill="hold">
                                          <p:stCondLst>
                                            <p:cond delay="0"/>
                                          </p:stCondLst>
                                        </p:cTn>
                                        <p:tgtEl>
                                          <p:spTgt spid="31">
                                            <p:txEl>
                                              <p:pRg st="0" end="0"/>
                                            </p:txEl>
                                          </p:spTgt>
                                        </p:tgtEl>
                                        <p:attrNameLst>
                                          <p:attrName>style.visibility</p:attrName>
                                        </p:attrNameLst>
                                      </p:cBhvr>
                                      <p:to>
                                        <p:strVal val="visible"/>
                                      </p:to>
                                    </p:set>
                                    <p:anim calcmode="lin" valueType="num">
                                      <p:cBhvr>
                                        <p:cTn id="36" dur="750" fill="hold"/>
                                        <p:tgtEl>
                                          <p:spTgt spid="31">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37" dur="750" fill="hold"/>
                                        <p:tgtEl>
                                          <p:spTgt spid="31">
                                            <p:txEl>
                                              <p:pRg st="0" end="0"/>
                                            </p:txEl>
                                          </p:spTgt>
                                        </p:tgtEl>
                                        <p:attrNameLst>
                                          <p:attrName>ppt_y</p:attrName>
                                        </p:attrNameLst>
                                      </p:cBhvr>
                                      <p:tavLst>
                                        <p:tav tm="0">
                                          <p:val>
                                            <p:strVal val="#ppt_y"/>
                                          </p:val>
                                        </p:tav>
                                        <p:tav tm="100000">
                                          <p:val>
                                            <p:strVal val="#ppt_y"/>
                                          </p:val>
                                        </p:tav>
                                      </p:tavLst>
                                    </p:anim>
                                    <p:anim calcmode="lin" valueType="num">
                                      <p:cBhvr>
                                        <p:cTn id="38" dur="750" fill="hold"/>
                                        <p:tgtEl>
                                          <p:spTgt spid="31">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9" dur="750" fill="hold"/>
                                        <p:tgtEl>
                                          <p:spTgt spid="31">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0" dur="750" tmFilter="0,0; .5, 1; 1, 1"/>
                                        <p:tgtEl>
                                          <p:spTgt spid="31">
                                            <p:txEl>
                                              <p:pRg st="0" end="0"/>
                                            </p:txEl>
                                          </p:spTgt>
                                        </p:tgtEl>
                                      </p:cBhvr>
                                    </p:animEffect>
                                  </p:childTnLst>
                                </p:cTn>
                              </p:par>
                            </p:childTnLst>
                          </p:cTn>
                        </p:par>
                        <p:par>
                          <p:cTn id="41" fill="hold">
                            <p:stCondLst>
                              <p:cond delay="3075"/>
                            </p:stCondLst>
                            <p:childTnLst>
                              <p:par>
                                <p:cTn id="42" presetID="22" presetClass="entr" presetSubtype="8" fill="hold" nodeType="afterEffect">
                                  <p:stCondLst>
                                    <p:cond delay="0"/>
                                  </p:stCondLst>
                                  <p:childTnLst>
                                    <p:set>
                                      <p:cBhvr>
                                        <p:cTn id="43" dur="1" fill="hold">
                                          <p:stCondLst>
                                            <p:cond delay="0"/>
                                          </p:stCondLst>
                                        </p:cTn>
                                        <p:tgtEl>
                                          <p:spTgt spid="22">
                                            <p:txEl>
                                              <p:pRg st="0" end="0"/>
                                            </p:txEl>
                                          </p:spTgt>
                                        </p:tgtEl>
                                        <p:attrNameLst>
                                          <p:attrName>style.visibility</p:attrName>
                                        </p:attrNameLst>
                                      </p:cBhvr>
                                      <p:to>
                                        <p:strVal val="visible"/>
                                      </p:to>
                                    </p:set>
                                    <p:animEffect transition="in" filter="wipe(left)">
                                      <p:cBhvr>
                                        <p:cTn id="44" dur="1750"/>
                                        <p:tgtEl>
                                          <p:spTgt spid="22">
                                            <p:txEl>
                                              <p:pRg st="0" end="0"/>
                                            </p:txEl>
                                          </p:spTgt>
                                        </p:tgtEl>
                                      </p:cBhvr>
                                    </p:animEffect>
                                  </p:childTnLst>
                                </p:cTn>
                              </p:par>
                            </p:childTnLst>
                          </p:cTn>
                        </p:par>
                        <p:par>
                          <p:cTn id="45" fill="hold">
                            <p:stCondLst>
                              <p:cond delay="4825"/>
                            </p:stCondLst>
                            <p:childTnLst>
                              <p:par>
                                <p:cTn id="46" presetID="22" presetClass="entr" presetSubtype="8" fill="hold" nodeType="afterEffect">
                                  <p:stCondLst>
                                    <p:cond delay="500"/>
                                  </p:stCondLst>
                                  <p:childTnLst>
                                    <p:set>
                                      <p:cBhvr>
                                        <p:cTn id="47" dur="1" fill="hold">
                                          <p:stCondLst>
                                            <p:cond delay="0"/>
                                          </p:stCondLst>
                                        </p:cTn>
                                        <p:tgtEl>
                                          <p:spTgt spid="27">
                                            <p:txEl>
                                              <p:pRg st="0" end="0"/>
                                            </p:txEl>
                                          </p:spTgt>
                                        </p:tgtEl>
                                        <p:attrNameLst>
                                          <p:attrName>style.visibility</p:attrName>
                                        </p:attrNameLst>
                                      </p:cBhvr>
                                      <p:to>
                                        <p:strVal val="visible"/>
                                      </p:to>
                                    </p:set>
                                    <p:animEffect transition="in" filter="wipe(left)">
                                      <p:cBhvr>
                                        <p:cTn id="48" dur="175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gradFill flip="none" rotWithShape="1">
          <a:gsLst>
            <a:gs pos="10000">
              <a:srgbClr val="000040"/>
            </a:gs>
            <a:gs pos="40000">
              <a:srgbClr val="400040"/>
            </a:gs>
            <a:gs pos="62000">
              <a:srgbClr val="8F0040"/>
            </a:gs>
            <a:gs pos="84000">
              <a:srgbClr val="F27300"/>
            </a:gs>
            <a:gs pos="100000">
              <a:srgbClr val="FFBF00"/>
            </a:gs>
          </a:gsLst>
          <a:lin ang="10800000" scaled="1"/>
          <a:tileRect/>
        </a:gra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A4C6552-42F6-43F2-A3FB-E92E8C09004E}" type="slidenum">
              <a:rPr lang="en-US" sz="1600" smtClean="0">
                <a:solidFill>
                  <a:schemeClr val="accent4">
                    <a:lumMod val="20000"/>
                    <a:lumOff val="80000"/>
                  </a:schemeClr>
                </a:solidFill>
              </a:rPr>
              <a:pPr/>
              <a:t>80</a:t>
            </a:fld>
            <a:endParaRPr lang="en-US" dirty="0">
              <a:solidFill>
                <a:schemeClr val="accent4">
                  <a:lumMod val="20000"/>
                  <a:lumOff val="80000"/>
                </a:schemeClr>
              </a:solidFill>
            </a:endParaRPr>
          </a:p>
        </p:txBody>
      </p:sp>
      <p:sp>
        <p:nvSpPr>
          <p:cNvPr id="16" name="Title 1"/>
          <p:cNvSpPr>
            <a:spLocks noGrp="1"/>
          </p:cNvSpPr>
          <p:nvPr>
            <p:ph type="title"/>
          </p:nvPr>
        </p:nvSpPr>
        <p:spPr>
          <a:xfrm>
            <a:off x="7315200" y="0"/>
            <a:ext cx="4343400" cy="2788534"/>
          </a:xfrm>
        </p:spPr>
        <p:txBody>
          <a:bodyPr>
            <a:normAutofit/>
            <a:scene3d>
              <a:camera prst="orthographicFront"/>
              <a:lightRig rig="threePt" dir="t"/>
            </a:scene3d>
            <a:sp3d extrusionH="57150">
              <a:bevelT w="38100" h="38100"/>
            </a:sp3d>
          </a:bodyPr>
          <a:lstStyle/>
          <a:p>
            <a:pPr algn="ctr"/>
            <a:r>
              <a:rPr lang="en-US" b="1" dirty="0">
                <a:solidFill>
                  <a:schemeClr val="accent4">
                    <a:lumMod val="20000"/>
                    <a:lumOff val="80000"/>
                  </a:schemeClr>
                </a:solidFill>
              </a:rPr>
              <a:t>Yes, the Jews had (&amp; have) </a:t>
            </a:r>
            <a:br>
              <a:rPr lang="en-US" b="1" dirty="0">
                <a:solidFill>
                  <a:schemeClr val="accent4">
                    <a:lumMod val="20000"/>
                    <a:lumOff val="80000"/>
                  </a:schemeClr>
                </a:solidFill>
              </a:rPr>
            </a:br>
            <a:r>
              <a:rPr lang="en-US" b="1" i="1" dirty="0">
                <a:solidFill>
                  <a:srgbClr val="AFFFAF"/>
                </a:solidFill>
                <a:latin typeface="Comic Sans MS" panose="030F0702030302020204" pitchFamily="66" charset="0"/>
              </a:rPr>
              <a:t>“a</a:t>
            </a:r>
            <a:r>
              <a:rPr lang="en-US" b="1" dirty="0">
                <a:solidFill>
                  <a:schemeClr val="accent4">
                    <a:lumMod val="20000"/>
                    <a:lumOff val="80000"/>
                  </a:schemeClr>
                </a:solidFill>
              </a:rPr>
              <a:t> </a:t>
            </a:r>
            <a:r>
              <a:rPr lang="en-US" b="1" i="1" dirty="0">
                <a:solidFill>
                  <a:srgbClr val="8FFF8F"/>
                </a:solidFill>
                <a:latin typeface="Comic Sans MS" panose="030F0702030302020204" pitchFamily="66" charset="0"/>
              </a:rPr>
              <a:t>Hebrew” (</a:t>
            </a:r>
            <a:r>
              <a:rPr lang="en-US" b="1" i="1" dirty="0">
                <a:solidFill>
                  <a:srgbClr val="FF0000"/>
                </a:solidFill>
                <a:latin typeface="Comic Sans MS" panose="030F0702030302020204" pitchFamily="66" charset="0"/>
              </a:rPr>
              <a:t>?</a:t>
            </a:r>
            <a:r>
              <a:rPr lang="en-US" b="1" i="1" dirty="0">
                <a:solidFill>
                  <a:srgbClr val="8FFF8F"/>
                </a:solidFill>
                <a:latin typeface="Comic Sans MS" panose="030F0702030302020204" pitchFamily="66" charset="0"/>
              </a:rPr>
              <a:t>) </a:t>
            </a:r>
            <a:r>
              <a:rPr lang="en-US" b="1" dirty="0">
                <a:solidFill>
                  <a:schemeClr val="accent4">
                    <a:lumMod val="20000"/>
                    <a:lumOff val="80000"/>
                  </a:schemeClr>
                </a:solidFill>
              </a:rPr>
              <a:t>calendar. </a:t>
            </a:r>
          </a:p>
        </p:txBody>
      </p:sp>
      <p:sp>
        <p:nvSpPr>
          <p:cNvPr id="17" name="Title 1"/>
          <p:cNvSpPr txBox="1">
            <a:spLocks/>
          </p:cNvSpPr>
          <p:nvPr/>
        </p:nvSpPr>
        <p:spPr>
          <a:xfrm>
            <a:off x="457200" y="5563565"/>
            <a:ext cx="11125200" cy="1142035"/>
          </a:xfrm>
          <a:prstGeom prst="rect">
            <a:avLst/>
          </a:prstGeom>
        </p:spPr>
        <p:txBody>
          <a:bodyPr vert="horz" lIns="91440" tIns="45720" rIns="91440" bIns="45720" rtlCol="0" anchor="ctr">
            <a:normAutofit fontScale="92500" lnSpcReduction="20000"/>
            <a:scene3d>
              <a:camera prst="orthographicFront"/>
              <a:lightRig rig="threePt" dir="t"/>
            </a:scene3d>
            <a:sp3d extrusionH="57150">
              <a:bevelT w="381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accent4">
                    <a:lumMod val="20000"/>
                    <a:lumOff val="80000"/>
                  </a:schemeClr>
                </a:solidFill>
              </a:rPr>
              <a:t>Their</a:t>
            </a:r>
            <a:r>
              <a:rPr lang="en-US" sz="2600" b="1" dirty="0">
                <a:solidFill>
                  <a:schemeClr val="accent4">
                    <a:lumMod val="20000"/>
                    <a:lumOff val="80000"/>
                  </a:schemeClr>
                </a:solidFill>
              </a:rPr>
              <a:t> </a:t>
            </a:r>
            <a:r>
              <a:rPr lang="en-US" sz="5200" b="1" dirty="0">
                <a:ln>
                  <a:solidFill>
                    <a:srgbClr val="AFFFAF"/>
                  </a:solidFill>
                </a:ln>
                <a:solidFill>
                  <a:schemeClr val="accent2">
                    <a:lumMod val="50000"/>
                  </a:schemeClr>
                </a:solidFill>
                <a:latin typeface="Matura MT Script Capitals" pitchFamily="66" charset="0"/>
              </a:rPr>
              <a:t>Jewish</a:t>
            </a:r>
            <a:r>
              <a:rPr lang="en-US" b="1" dirty="0">
                <a:solidFill>
                  <a:schemeClr val="accent4">
                    <a:lumMod val="20000"/>
                    <a:lumOff val="80000"/>
                  </a:schemeClr>
                </a:solidFill>
              </a:rPr>
              <a:t> calendar simply hides the </a:t>
            </a:r>
            <a:br>
              <a:rPr lang="en-US" b="1" dirty="0">
                <a:solidFill>
                  <a:schemeClr val="accent4">
                    <a:lumMod val="20000"/>
                    <a:lumOff val="80000"/>
                  </a:schemeClr>
                </a:solidFill>
              </a:rPr>
            </a:br>
            <a:r>
              <a:rPr lang="en-US" b="1" dirty="0">
                <a:solidFill>
                  <a:schemeClr val="accent4">
                    <a:lumMod val="20000"/>
                    <a:lumOff val="80000"/>
                  </a:schemeClr>
                </a:solidFill>
              </a:rPr>
              <a:t>sun god and moon goddess even today!</a:t>
            </a:r>
            <a:endParaRPr lang="en-US" b="1" dirty="0"/>
          </a:p>
        </p:txBody>
      </p:sp>
      <p:pic>
        <p:nvPicPr>
          <p:cNvPr id="10" name="Picture 2" descr="C:\Users\Rae\Desktop\Hebrew-Calendar 3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8607" y="914400"/>
            <a:ext cx="6383193" cy="446491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6" name="Freeform 5"/>
          <p:cNvSpPr/>
          <p:nvPr/>
        </p:nvSpPr>
        <p:spPr>
          <a:xfrm>
            <a:off x="3733800" y="990600"/>
            <a:ext cx="2743200" cy="533400"/>
          </a:xfrm>
          <a:custGeom>
            <a:avLst/>
            <a:gdLst>
              <a:gd name="connsiteX0" fmla="*/ 0 w 2627453"/>
              <a:gd name="connsiteY0" fmla="*/ 185195 h 335666"/>
              <a:gd name="connsiteX1" fmla="*/ 57874 w 2627453"/>
              <a:gd name="connsiteY1" fmla="*/ 150471 h 335666"/>
              <a:gd name="connsiteX2" fmla="*/ 81023 w 2627453"/>
              <a:gd name="connsiteY2" fmla="*/ 127321 h 335666"/>
              <a:gd name="connsiteX3" fmla="*/ 115747 w 2627453"/>
              <a:gd name="connsiteY3" fmla="*/ 104172 h 335666"/>
              <a:gd name="connsiteX4" fmla="*/ 162046 w 2627453"/>
              <a:gd name="connsiteY4" fmla="*/ 69448 h 335666"/>
              <a:gd name="connsiteX5" fmla="*/ 196770 w 2627453"/>
              <a:gd name="connsiteY5" fmla="*/ 57873 h 335666"/>
              <a:gd name="connsiteX6" fmla="*/ 231494 w 2627453"/>
              <a:gd name="connsiteY6" fmla="*/ 34724 h 335666"/>
              <a:gd name="connsiteX7" fmla="*/ 289367 w 2627453"/>
              <a:gd name="connsiteY7" fmla="*/ 46299 h 335666"/>
              <a:gd name="connsiteX8" fmla="*/ 300942 w 2627453"/>
              <a:gd name="connsiteY8" fmla="*/ 81023 h 335666"/>
              <a:gd name="connsiteX9" fmla="*/ 324091 w 2627453"/>
              <a:gd name="connsiteY9" fmla="*/ 115747 h 335666"/>
              <a:gd name="connsiteX10" fmla="*/ 335666 w 2627453"/>
              <a:gd name="connsiteY10" fmla="*/ 150471 h 335666"/>
              <a:gd name="connsiteX11" fmla="*/ 370390 w 2627453"/>
              <a:gd name="connsiteY11" fmla="*/ 162045 h 335666"/>
              <a:gd name="connsiteX12" fmla="*/ 393539 w 2627453"/>
              <a:gd name="connsiteY12" fmla="*/ 196769 h 335666"/>
              <a:gd name="connsiteX13" fmla="*/ 439838 w 2627453"/>
              <a:gd name="connsiteY13" fmla="*/ 266218 h 335666"/>
              <a:gd name="connsiteX14" fmla="*/ 474562 w 2627453"/>
              <a:gd name="connsiteY14" fmla="*/ 277792 h 335666"/>
              <a:gd name="connsiteX15" fmla="*/ 671332 w 2627453"/>
              <a:gd name="connsiteY15" fmla="*/ 266218 h 335666"/>
              <a:gd name="connsiteX16" fmla="*/ 706056 w 2627453"/>
              <a:gd name="connsiteY16" fmla="*/ 254643 h 335666"/>
              <a:gd name="connsiteX17" fmla="*/ 729205 w 2627453"/>
              <a:gd name="connsiteY17" fmla="*/ 219919 h 335666"/>
              <a:gd name="connsiteX18" fmla="*/ 763929 w 2627453"/>
              <a:gd name="connsiteY18" fmla="*/ 196769 h 335666"/>
              <a:gd name="connsiteX19" fmla="*/ 787079 w 2627453"/>
              <a:gd name="connsiteY19" fmla="*/ 173620 h 335666"/>
              <a:gd name="connsiteX20" fmla="*/ 833377 w 2627453"/>
              <a:gd name="connsiteY20" fmla="*/ 92597 h 335666"/>
              <a:gd name="connsiteX21" fmla="*/ 856527 w 2627453"/>
              <a:gd name="connsiteY21" fmla="*/ 69448 h 335666"/>
              <a:gd name="connsiteX22" fmla="*/ 891251 w 2627453"/>
              <a:gd name="connsiteY22" fmla="*/ 57873 h 335666"/>
              <a:gd name="connsiteX23" fmla="*/ 960699 w 2627453"/>
              <a:gd name="connsiteY23" fmla="*/ 69448 h 335666"/>
              <a:gd name="connsiteX24" fmla="*/ 1006998 w 2627453"/>
              <a:gd name="connsiteY24" fmla="*/ 150471 h 335666"/>
              <a:gd name="connsiteX25" fmla="*/ 1030147 w 2627453"/>
              <a:gd name="connsiteY25" fmla="*/ 185195 h 335666"/>
              <a:gd name="connsiteX26" fmla="*/ 1064871 w 2627453"/>
              <a:gd name="connsiteY26" fmla="*/ 254643 h 335666"/>
              <a:gd name="connsiteX27" fmla="*/ 1099595 w 2627453"/>
              <a:gd name="connsiteY27" fmla="*/ 277792 h 335666"/>
              <a:gd name="connsiteX28" fmla="*/ 1250066 w 2627453"/>
              <a:gd name="connsiteY28" fmla="*/ 266218 h 335666"/>
              <a:gd name="connsiteX29" fmla="*/ 1296365 w 2627453"/>
              <a:gd name="connsiteY29" fmla="*/ 243068 h 335666"/>
              <a:gd name="connsiteX30" fmla="*/ 1377388 w 2627453"/>
              <a:gd name="connsiteY30" fmla="*/ 185195 h 335666"/>
              <a:gd name="connsiteX31" fmla="*/ 1400537 w 2627453"/>
              <a:gd name="connsiteY31" fmla="*/ 162045 h 335666"/>
              <a:gd name="connsiteX32" fmla="*/ 1481560 w 2627453"/>
              <a:gd name="connsiteY32" fmla="*/ 104172 h 335666"/>
              <a:gd name="connsiteX33" fmla="*/ 1551008 w 2627453"/>
              <a:gd name="connsiteY33" fmla="*/ 57873 h 335666"/>
              <a:gd name="connsiteX34" fmla="*/ 1643605 w 2627453"/>
              <a:gd name="connsiteY34" fmla="*/ 69448 h 335666"/>
              <a:gd name="connsiteX35" fmla="*/ 1678329 w 2627453"/>
              <a:gd name="connsiteY35" fmla="*/ 104172 h 335666"/>
              <a:gd name="connsiteX36" fmla="*/ 1701479 w 2627453"/>
              <a:gd name="connsiteY36" fmla="*/ 138896 h 335666"/>
              <a:gd name="connsiteX37" fmla="*/ 1724628 w 2627453"/>
              <a:gd name="connsiteY37" fmla="*/ 185195 h 335666"/>
              <a:gd name="connsiteX38" fmla="*/ 1759352 w 2627453"/>
              <a:gd name="connsiteY38" fmla="*/ 208344 h 335666"/>
              <a:gd name="connsiteX39" fmla="*/ 1782501 w 2627453"/>
              <a:gd name="connsiteY39" fmla="*/ 243068 h 335666"/>
              <a:gd name="connsiteX40" fmla="*/ 1817226 w 2627453"/>
              <a:gd name="connsiteY40" fmla="*/ 289367 h 335666"/>
              <a:gd name="connsiteX41" fmla="*/ 1828800 w 2627453"/>
              <a:gd name="connsiteY41" fmla="*/ 324091 h 335666"/>
              <a:gd name="connsiteX42" fmla="*/ 1863524 w 2627453"/>
              <a:gd name="connsiteY42" fmla="*/ 335666 h 335666"/>
              <a:gd name="connsiteX43" fmla="*/ 2013995 w 2627453"/>
              <a:gd name="connsiteY43" fmla="*/ 324091 h 335666"/>
              <a:gd name="connsiteX44" fmla="*/ 2060294 w 2627453"/>
              <a:gd name="connsiteY44" fmla="*/ 300942 h 335666"/>
              <a:gd name="connsiteX45" fmla="*/ 2129742 w 2627453"/>
              <a:gd name="connsiteY45" fmla="*/ 266218 h 335666"/>
              <a:gd name="connsiteX46" fmla="*/ 2199190 w 2627453"/>
              <a:gd name="connsiteY46" fmla="*/ 150471 h 335666"/>
              <a:gd name="connsiteX47" fmla="*/ 2257063 w 2627453"/>
              <a:gd name="connsiteY47" fmla="*/ 92597 h 335666"/>
              <a:gd name="connsiteX48" fmla="*/ 2280213 w 2627453"/>
              <a:gd name="connsiteY48" fmla="*/ 69448 h 335666"/>
              <a:gd name="connsiteX49" fmla="*/ 2349661 w 2627453"/>
              <a:gd name="connsiteY49" fmla="*/ 0 h 335666"/>
              <a:gd name="connsiteX50" fmla="*/ 2419109 w 2627453"/>
              <a:gd name="connsiteY50" fmla="*/ 11575 h 335666"/>
              <a:gd name="connsiteX51" fmla="*/ 2453833 w 2627453"/>
              <a:gd name="connsiteY51" fmla="*/ 23149 h 335666"/>
              <a:gd name="connsiteX52" fmla="*/ 2488557 w 2627453"/>
              <a:gd name="connsiteY52" fmla="*/ 69448 h 335666"/>
              <a:gd name="connsiteX53" fmla="*/ 2523281 w 2627453"/>
              <a:gd name="connsiteY53" fmla="*/ 92597 h 335666"/>
              <a:gd name="connsiteX54" fmla="*/ 2569580 w 2627453"/>
              <a:gd name="connsiteY54" fmla="*/ 138896 h 335666"/>
              <a:gd name="connsiteX55" fmla="*/ 2604304 w 2627453"/>
              <a:gd name="connsiteY55" fmla="*/ 162045 h 335666"/>
              <a:gd name="connsiteX56" fmla="*/ 2627453 w 2627453"/>
              <a:gd name="connsiteY56" fmla="*/ 185195 h 335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627453" h="335666">
                <a:moveTo>
                  <a:pt x="0" y="185195"/>
                </a:moveTo>
                <a:cubicBezTo>
                  <a:pt x="19291" y="173620"/>
                  <a:pt x="39567" y="163547"/>
                  <a:pt x="57874" y="150471"/>
                </a:cubicBezTo>
                <a:cubicBezTo>
                  <a:pt x="66754" y="144128"/>
                  <a:pt x="72502" y="134138"/>
                  <a:pt x="81023" y="127321"/>
                </a:cubicBezTo>
                <a:cubicBezTo>
                  <a:pt x="91886" y="118631"/>
                  <a:pt x="104427" y="112258"/>
                  <a:pt x="115747" y="104172"/>
                </a:cubicBezTo>
                <a:cubicBezTo>
                  <a:pt x="131445" y="92959"/>
                  <a:pt x="145297" y="79019"/>
                  <a:pt x="162046" y="69448"/>
                </a:cubicBezTo>
                <a:cubicBezTo>
                  <a:pt x="172639" y="63395"/>
                  <a:pt x="185857" y="63329"/>
                  <a:pt x="196770" y="57873"/>
                </a:cubicBezTo>
                <a:cubicBezTo>
                  <a:pt x="209212" y="51652"/>
                  <a:pt x="219919" y="42440"/>
                  <a:pt x="231494" y="34724"/>
                </a:cubicBezTo>
                <a:cubicBezTo>
                  <a:pt x="250785" y="38582"/>
                  <a:pt x="272998" y="35386"/>
                  <a:pt x="289367" y="46299"/>
                </a:cubicBezTo>
                <a:cubicBezTo>
                  <a:pt x="299519" y="53067"/>
                  <a:pt x="295486" y="70110"/>
                  <a:pt x="300942" y="81023"/>
                </a:cubicBezTo>
                <a:cubicBezTo>
                  <a:pt x="307163" y="93465"/>
                  <a:pt x="317870" y="103305"/>
                  <a:pt x="324091" y="115747"/>
                </a:cubicBezTo>
                <a:cubicBezTo>
                  <a:pt x="329547" y="126660"/>
                  <a:pt x="327039" y="141844"/>
                  <a:pt x="335666" y="150471"/>
                </a:cubicBezTo>
                <a:cubicBezTo>
                  <a:pt x="344293" y="159098"/>
                  <a:pt x="358815" y="158187"/>
                  <a:pt x="370390" y="162045"/>
                </a:cubicBezTo>
                <a:cubicBezTo>
                  <a:pt x="378106" y="173620"/>
                  <a:pt x="387318" y="184327"/>
                  <a:pt x="393539" y="196769"/>
                </a:cubicBezTo>
                <a:cubicBezTo>
                  <a:pt x="414775" y="239241"/>
                  <a:pt x="390470" y="233307"/>
                  <a:pt x="439838" y="266218"/>
                </a:cubicBezTo>
                <a:cubicBezTo>
                  <a:pt x="449990" y="272986"/>
                  <a:pt x="462987" y="273934"/>
                  <a:pt x="474562" y="277792"/>
                </a:cubicBezTo>
                <a:cubicBezTo>
                  <a:pt x="540152" y="273934"/>
                  <a:pt x="605955" y="272756"/>
                  <a:pt x="671332" y="266218"/>
                </a:cubicBezTo>
                <a:cubicBezTo>
                  <a:pt x="683472" y="265004"/>
                  <a:pt x="696529" y="262265"/>
                  <a:pt x="706056" y="254643"/>
                </a:cubicBezTo>
                <a:cubicBezTo>
                  <a:pt x="716919" y="245953"/>
                  <a:pt x="719369" y="229756"/>
                  <a:pt x="729205" y="219919"/>
                </a:cubicBezTo>
                <a:cubicBezTo>
                  <a:pt x="739042" y="210082"/>
                  <a:pt x="753066" y="205459"/>
                  <a:pt x="763929" y="196769"/>
                </a:cubicBezTo>
                <a:cubicBezTo>
                  <a:pt x="772450" y="189952"/>
                  <a:pt x="779362" y="181336"/>
                  <a:pt x="787079" y="173620"/>
                </a:cubicBezTo>
                <a:cubicBezTo>
                  <a:pt x="802920" y="141937"/>
                  <a:pt x="811564" y="119862"/>
                  <a:pt x="833377" y="92597"/>
                </a:cubicBezTo>
                <a:cubicBezTo>
                  <a:pt x="840194" y="84076"/>
                  <a:pt x="847169" y="75063"/>
                  <a:pt x="856527" y="69448"/>
                </a:cubicBezTo>
                <a:cubicBezTo>
                  <a:pt x="866989" y="63171"/>
                  <a:pt x="879676" y="61731"/>
                  <a:pt x="891251" y="57873"/>
                </a:cubicBezTo>
                <a:cubicBezTo>
                  <a:pt x="914400" y="61731"/>
                  <a:pt x="940184" y="58051"/>
                  <a:pt x="960699" y="69448"/>
                </a:cubicBezTo>
                <a:cubicBezTo>
                  <a:pt x="999451" y="90977"/>
                  <a:pt x="991405" y="119285"/>
                  <a:pt x="1006998" y="150471"/>
                </a:cubicBezTo>
                <a:cubicBezTo>
                  <a:pt x="1013219" y="162913"/>
                  <a:pt x="1023926" y="172753"/>
                  <a:pt x="1030147" y="185195"/>
                </a:cubicBezTo>
                <a:cubicBezTo>
                  <a:pt x="1048974" y="222849"/>
                  <a:pt x="1031702" y="221474"/>
                  <a:pt x="1064871" y="254643"/>
                </a:cubicBezTo>
                <a:cubicBezTo>
                  <a:pt x="1074708" y="264480"/>
                  <a:pt x="1088020" y="270076"/>
                  <a:pt x="1099595" y="277792"/>
                </a:cubicBezTo>
                <a:cubicBezTo>
                  <a:pt x="1149752" y="273934"/>
                  <a:pt x="1200526" y="274960"/>
                  <a:pt x="1250066" y="266218"/>
                </a:cubicBezTo>
                <a:cubicBezTo>
                  <a:pt x="1267058" y="263219"/>
                  <a:pt x="1281384" y="251629"/>
                  <a:pt x="1296365" y="243068"/>
                </a:cubicBezTo>
                <a:cubicBezTo>
                  <a:pt x="1315501" y="232133"/>
                  <a:pt x="1363836" y="196488"/>
                  <a:pt x="1377388" y="185195"/>
                </a:cubicBezTo>
                <a:cubicBezTo>
                  <a:pt x="1385771" y="178209"/>
                  <a:pt x="1392154" y="169031"/>
                  <a:pt x="1400537" y="162045"/>
                </a:cubicBezTo>
                <a:cubicBezTo>
                  <a:pt x="1414088" y="150752"/>
                  <a:pt x="1462424" y="115107"/>
                  <a:pt x="1481560" y="104172"/>
                </a:cubicBezTo>
                <a:cubicBezTo>
                  <a:pt x="1546962" y="66800"/>
                  <a:pt x="1509748" y="99133"/>
                  <a:pt x="1551008" y="57873"/>
                </a:cubicBezTo>
                <a:cubicBezTo>
                  <a:pt x="1581874" y="61731"/>
                  <a:pt x="1614372" y="58818"/>
                  <a:pt x="1643605" y="69448"/>
                </a:cubicBezTo>
                <a:cubicBezTo>
                  <a:pt x="1658989" y="75042"/>
                  <a:pt x="1667850" y="91597"/>
                  <a:pt x="1678329" y="104172"/>
                </a:cubicBezTo>
                <a:cubicBezTo>
                  <a:pt x="1687235" y="114859"/>
                  <a:pt x="1694577" y="126818"/>
                  <a:pt x="1701479" y="138896"/>
                </a:cubicBezTo>
                <a:cubicBezTo>
                  <a:pt x="1710040" y="153877"/>
                  <a:pt x="1713582" y="171940"/>
                  <a:pt x="1724628" y="185195"/>
                </a:cubicBezTo>
                <a:cubicBezTo>
                  <a:pt x="1733534" y="195882"/>
                  <a:pt x="1747777" y="200628"/>
                  <a:pt x="1759352" y="208344"/>
                </a:cubicBezTo>
                <a:cubicBezTo>
                  <a:pt x="1767068" y="219919"/>
                  <a:pt x="1774415" y="231748"/>
                  <a:pt x="1782501" y="243068"/>
                </a:cubicBezTo>
                <a:cubicBezTo>
                  <a:pt x="1793714" y="258766"/>
                  <a:pt x="1807655" y="272617"/>
                  <a:pt x="1817226" y="289367"/>
                </a:cubicBezTo>
                <a:cubicBezTo>
                  <a:pt x="1823279" y="299960"/>
                  <a:pt x="1820173" y="315464"/>
                  <a:pt x="1828800" y="324091"/>
                </a:cubicBezTo>
                <a:cubicBezTo>
                  <a:pt x="1837427" y="332718"/>
                  <a:pt x="1851949" y="331808"/>
                  <a:pt x="1863524" y="335666"/>
                </a:cubicBezTo>
                <a:cubicBezTo>
                  <a:pt x="1913681" y="331808"/>
                  <a:pt x="1964455" y="332833"/>
                  <a:pt x="2013995" y="324091"/>
                </a:cubicBezTo>
                <a:cubicBezTo>
                  <a:pt x="2030987" y="321092"/>
                  <a:pt x="2044435" y="307739"/>
                  <a:pt x="2060294" y="300942"/>
                </a:cubicBezTo>
                <a:cubicBezTo>
                  <a:pt x="2106370" y="281195"/>
                  <a:pt x="2086970" y="300436"/>
                  <a:pt x="2129742" y="266218"/>
                </a:cubicBezTo>
                <a:cubicBezTo>
                  <a:pt x="2210652" y="201489"/>
                  <a:pt x="2042517" y="307147"/>
                  <a:pt x="2199190" y="150471"/>
                </a:cubicBezTo>
                <a:lnTo>
                  <a:pt x="2257063" y="92597"/>
                </a:lnTo>
                <a:cubicBezTo>
                  <a:pt x="2264780" y="84880"/>
                  <a:pt x="2273665" y="78178"/>
                  <a:pt x="2280213" y="69448"/>
                </a:cubicBezTo>
                <a:cubicBezTo>
                  <a:pt x="2323284" y="12020"/>
                  <a:pt x="2298886" y="33850"/>
                  <a:pt x="2349661" y="0"/>
                </a:cubicBezTo>
                <a:cubicBezTo>
                  <a:pt x="2372810" y="3858"/>
                  <a:pt x="2396199" y="6484"/>
                  <a:pt x="2419109" y="11575"/>
                </a:cubicBezTo>
                <a:cubicBezTo>
                  <a:pt x="2431019" y="14222"/>
                  <a:pt x="2444460" y="15338"/>
                  <a:pt x="2453833" y="23149"/>
                </a:cubicBezTo>
                <a:cubicBezTo>
                  <a:pt x="2468653" y="35499"/>
                  <a:pt x="2474916" y="55807"/>
                  <a:pt x="2488557" y="69448"/>
                </a:cubicBezTo>
                <a:cubicBezTo>
                  <a:pt x="2498394" y="79285"/>
                  <a:pt x="2512719" y="83544"/>
                  <a:pt x="2523281" y="92597"/>
                </a:cubicBezTo>
                <a:cubicBezTo>
                  <a:pt x="2539852" y="106801"/>
                  <a:pt x="2553009" y="124692"/>
                  <a:pt x="2569580" y="138896"/>
                </a:cubicBezTo>
                <a:cubicBezTo>
                  <a:pt x="2580142" y="147949"/>
                  <a:pt x="2593441" y="153355"/>
                  <a:pt x="2604304" y="162045"/>
                </a:cubicBezTo>
                <a:cubicBezTo>
                  <a:pt x="2612825" y="168862"/>
                  <a:pt x="2627453" y="185195"/>
                  <a:pt x="2627453" y="185195"/>
                </a:cubicBezTo>
              </a:path>
            </a:pathLst>
          </a:custGeom>
          <a:ln w="76200">
            <a:solidFill>
              <a:schemeClr val="accent4">
                <a:lumMod val="75000"/>
              </a:schemeClr>
            </a:solidFill>
          </a:ln>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Rectangle 6"/>
          <p:cNvSpPr/>
          <p:nvPr/>
        </p:nvSpPr>
        <p:spPr>
          <a:xfrm>
            <a:off x="3404044" y="166216"/>
            <a:ext cx="3377756" cy="923330"/>
          </a:xfrm>
          <a:prstGeom prst="rect">
            <a:avLst/>
          </a:prstGeom>
          <a:noFill/>
        </p:spPr>
        <p:txBody>
          <a:bodyPr wrap="none" lIns="91440" tIns="45720" rIns="91440" bIns="45720">
            <a:prstTxWarp prst="textPlain">
              <a:avLst/>
            </a:prstTxWarp>
            <a:spAutoFit/>
            <a:scene3d>
              <a:camera prst="orthographicFront"/>
              <a:lightRig rig="threePt" dir="t"/>
            </a:scene3d>
            <a:sp3d extrusionH="57150">
              <a:bevelT h="25400" prst="softRound"/>
            </a:sp3d>
          </a:bodyPr>
          <a:lstStyle/>
          <a:p>
            <a:pPr algn="ctr"/>
            <a:r>
              <a:rPr lang="en-US" sz="5400" b="1" cap="none" spc="0" dirty="0">
                <a:ln w="28575">
                  <a:solidFill>
                    <a:srgbClr val="FF0000"/>
                  </a:solidFill>
                </a:ln>
                <a:solidFill>
                  <a:schemeClr val="tx1">
                    <a:lumMod val="65000"/>
                    <a:lumOff val="35000"/>
                  </a:schemeClr>
                </a:solidFill>
                <a:effectLst>
                  <a:innerShdw blurRad="69850" dist="43180" dir="5400000">
                    <a:srgbClr val="000000">
                      <a:alpha val="65000"/>
                    </a:srgbClr>
                  </a:innerShdw>
                </a:effectLst>
                <a:latin typeface="Matura MT Script Capitals" pitchFamily="66" charset="0"/>
              </a:rPr>
              <a:t> </a:t>
            </a:r>
            <a:r>
              <a:rPr lang="en-US" sz="5400" b="1" cap="none" spc="0" dirty="0">
                <a:ln w="28575">
                  <a:solidFill>
                    <a:srgbClr val="8FFF8F"/>
                  </a:solidFill>
                </a:ln>
                <a:solidFill>
                  <a:schemeClr val="tx1">
                    <a:lumMod val="65000"/>
                    <a:lumOff val="35000"/>
                  </a:schemeClr>
                </a:solidFill>
                <a:effectLst>
                  <a:innerShdw blurRad="69850" dist="43180" dir="5400000">
                    <a:srgbClr val="000000">
                      <a:alpha val="65000"/>
                    </a:srgbClr>
                  </a:innerShdw>
                </a:effectLst>
                <a:latin typeface="Matura MT Script Capitals" pitchFamily="66" charset="0"/>
              </a:rPr>
              <a:t>Jewish</a:t>
            </a:r>
            <a:r>
              <a:rPr lang="en-US" sz="5400" b="1" cap="none" spc="0" dirty="0">
                <a:ln w="28575">
                  <a:solidFill>
                    <a:srgbClr val="FF0000"/>
                  </a:solidFill>
                </a:ln>
                <a:solidFill>
                  <a:schemeClr val="tx1">
                    <a:lumMod val="65000"/>
                    <a:lumOff val="35000"/>
                  </a:schemeClr>
                </a:solidFill>
                <a:effectLst>
                  <a:innerShdw blurRad="69850" dist="43180" dir="5400000">
                    <a:srgbClr val="000000">
                      <a:alpha val="65000"/>
                    </a:srgbClr>
                  </a:innerShdw>
                </a:effectLst>
                <a:latin typeface="Matura MT Script Capitals" pitchFamily="66" charset="0"/>
              </a:rPr>
              <a:t> </a:t>
            </a:r>
          </a:p>
        </p:txBody>
      </p:sp>
      <p:sp>
        <p:nvSpPr>
          <p:cNvPr id="18" name="Title 1"/>
          <p:cNvSpPr txBox="1">
            <a:spLocks/>
          </p:cNvSpPr>
          <p:nvPr/>
        </p:nvSpPr>
        <p:spPr>
          <a:xfrm>
            <a:off x="6976640" y="2667000"/>
            <a:ext cx="4910560" cy="2743200"/>
          </a:xfrm>
          <a:prstGeom prst="rect">
            <a:avLst/>
          </a:prstGeom>
        </p:spPr>
        <p:txBody>
          <a:bodyPr vert="horz" lIns="91440" tIns="45720" rIns="91440" bIns="45720" rtlCol="0" anchor="ctr">
            <a:normAutofit/>
            <a:scene3d>
              <a:camera prst="orthographicFront"/>
              <a:lightRig rig="threePt" dir="t"/>
            </a:scene3d>
            <a:sp3d extrusionH="57150">
              <a:bevelT h="25400" prst="softRound"/>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accent4">
                    <a:lumMod val="20000"/>
                    <a:lumOff val="80000"/>
                  </a:schemeClr>
                </a:solidFill>
              </a:rPr>
              <a:t>However, </a:t>
            </a:r>
            <a:br>
              <a:rPr lang="en-US" b="1" dirty="0">
                <a:solidFill>
                  <a:schemeClr val="accent4">
                    <a:lumMod val="20000"/>
                    <a:lumOff val="80000"/>
                  </a:schemeClr>
                </a:solidFill>
              </a:rPr>
            </a:br>
            <a:r>
              <a:rPr lang="en-US" b="1" dirty="0">
                <a:solidFill>
                  <a:schemeClr val="accent4">
                    <a:lumMod val="20000"/>
                    <a:lumOff val="80000"/>
                  </a:schemeClr>
                </a:solidFill>
              </a:rPr>
              <a:t>it is </a:t>
            </a:r>
            <a:r>
              <a:rPr lang="en-US" b="1" i="1" u="sng" dirty="0">
                <a:ln>
                  <a:solidFill>
                    <a:srgbClr val="0066FF"/>
                  </a:solidFill>
                </a:ln>
                <a:solidFill>
                  <a:srgbClr val="FF0066"/>
                </a:solidFill>
                <a:latin typeface="Comic Sans MS" panose="030F0702030302020204" pitchFamily="66" charset="0"/>
              </a:rPr>
              <a:t>NOT</a:t>
            </a:r>
            <a:r>
              <a:rPr lang="en-US" b="1" dirty="0">
                <a:solidFill>
                  <a:schemeClr val="accent4">
                    <a:lumMod val="20000"/>
                    <a:lumOff val="80000"/>
                  </a:schemeClr>
                </a:solidFill>
              </a:rPr>
              <a:t> </a:t>
            </a:r>
            <a:br>
              <a:rPr lang="en-US" b="1" dirty="0">
                <a:solidFill>
                  <a:schemeClr val="accent4">
                    <a:lumMod val="20000"/>
                    <a:lumOff val="80000"/>
                  </a:schemeClr>
                </a:solidFill>
              </a:rPr>
            </a:br>
            <a:r>
              <a:rPr lang="en-US" b="1" dirty="0">
                <a:ln>
                  <a:solidFill>
                    <a:srgbClr val="FFFF00"/>
                  </a:solidFill>
                </a:ln>
                <a:solidFill>
                  <a:srgbClr val="00B0F0"/>
                </a:solidFill>
                <a:latin typeface="Comic Sans MS" pitchFamily="66" charset="0"/>
              </a:rPr>
              <a:t>Yahuah’s Hebrew </a:t>
            </a:r>
            <a:r>
              <a:rPr lang="en-US" sz="4000" b="1" dirty="0">
                <a:ln>
                  <a:solidFill>
                    <a:srgbClr val="FFFF00"/>
                  </a:solidFill>
                </a:ln>
                <a:solidFill>
                  <a:srgbClr val="00B0F0"/>
                </a:solidFill>
                <a:latin typeface="Comic Sans MS" pitchFamily="66" charset="0"/>
              </a:rPr>
              <a:t>Covenant Calendar!</a:t>
            </a:r>
          </a:p>
        </p:txBody>
      </p:sp>
    </p:spTree>
    <p:extLst>
      <p:ext uri="{BB962C8B-B14F-4D97-AF65-F5344CB8AC3E}">
        <p14:creationId xmlns:p14="http://schemas.microsoft.com/office/powerpoint/2010/main" val="1397139129"/>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3250"/>
                                        <p:tgtEl>
                                          <p:spTgt spid="6"/>
                                        </p:tgtEl>
                                      </p:cBhvr>
                                    </p:animEffect>
                                  </p:childTnLst>
                                </p:cTn>
                              </p:par>
                            </p:childTnLst>
                          </p:cTn>
                        </p:par>
                        <p:par>
                          <p:cTn id="14" fill="hold">
                            <p:stCondLst>
                              <p:cond delay="4250"/>
                            </p:stCondLst>
                            <p:childTnLst>
                              <p:par>
                                <p:cTn id="15" presetID="22" presetClass="entr" presetSubtype="8" fill="hold" nodeType="after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wipe(left)">
                                      <p:cBhvr>
                                        <p:cTn id="17" dur="2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6" grpId="0" animBg="1"/>
      <p:bldP spid="18" grpId="0"/>
    </p:bldLst>
  </p:timing>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 b="-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0" y="1219200"/>
            <a:ext cx="4114800" cy="2590800"/>
          </a:xfrm>
        </p:spPr>
        <p:txBody>
          <a:bodyPr>
            <a:normAutofit fontScale="90000"/>
            <a:scene3d>
              <a:camera prst="orthographicFront"/>
              <a:lightRig rig="threePt" dir="t"/>
            </a:scene3d>
            <a:sp3d extrusionH="57150">
              <a:bevelT w="38100" h="38100"/>
            </a:sp3d>
          </a:bodyPr>
          <a:lstStyle/>
          <a:p>
            <a:pPr algn="ctr"/>
            <a:r>
              <a:rPr lang="en-US" sz="4800" dirty="0">
                <a:ln>
                  <a:solidFill>
                    <a:schemeClr val="tx1"/>
                  </a:solidFill>
                </a:ln>
                <a:solidFill>
                  <a:srgbClr val="FF9966"/>
                </a:solidFill>
                <a:latin typeface="Cooper Black" pitchFamily="18" charset="0"/>
              </a:rPr>
              <a:t>It’s time to firmly answer this question:</a:t>
            </a:r>
          </a:p>
        </p:txBody>
      </p:sp>
      <p:sp>
        <p:nvSpPr>
          <p:cNvPr id="4" name="Slide Number Placeholder 3"/>
          <p:cNvSpPr>
            <a:spLocks noGrp="1"/>
          </p:cNvSpPr>
          <p:nvPr>
            <p:ph type="sldNum" sz="quarter" idx="12"/>
          </p:nvPr>
        </p:nvSpPr>
        <p:spPr/>
        <p:txBody>
          <a:bodyPr/>
          <a:lstStyle/>
          <a:p>
            <a:fld id="{AA4C6552-42F6-43F2-A3FB-E92E8C09004E}" type="slidenum">
              <a:rPr lang="en-US" sz="1600" smtClean="0">
                <a:solidFill>
                  <a:schemeClr val="bg1"/>
                </a:solidFill>
              </a:rPr>
              <a:t>81</a:t>
            </a:fld>
            <a:endParaRPr lang="en-US" dirty="0">
              <a:solidFill>
                <a:schemeClr val="bg1"/>
              </a:solidFill>
            </a:endParaRPr>
          </a:p>
        </p:txBody>
      </p:sp>
      <p:pic>
        <p:nvPicPr>
          <p:cNvPr id="6" name="Picture 2" descr="C:\Users\Rae\Desktop\moons &amp; gods\tammus as diefied nimro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357312"/>
            <a:ext cx="3098038" cy="428148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a:xfrm>
            <a:off x="304800" y="5638800"/>
            <a:ext cx="5257800" cy="1066800"/>
          </a:xfrm>
          <a:prstGeom prst="rect">
            <a:avLst/>
          </a:prstGeom>
        </p:spPr>
        <p:txBody>
          <a:bodyPr vert="horz" lIns="91440" tIns="45720" rIns="91440" bIns="45720" rtlCol="0" anchor="ctr">
            <a:normAutofit/>
            <a:scene3d>
              <a:camera prst="orthographicFront"/>
              <a:lightRig rig="threePt" dir="t"/>
            </a:scene3d>
            <a:sp3d extrusionH="57150">
              <a:bevelT w="381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ln>
                  <a:solidFill>
                    <a:srgbClr val="793F25"/>
                  </a:solidFill>
                </a:ln>
                <a:solidFill>
                  <a:schemeClr val="accent4">
                    <a:lumMod val="60000"/>
                    <a:lumOff val="40000"/>
                  </a:schemeClr>
                </a:solidFill>
                <a:latin typeface="Cooper Black" pitchFamily="18" charset="0"/>
              </a:rPr>
              <a:t>… the sun god?</a:t>
            </a:r>
          </a:p>
        </p:txBody>
      </p:sp>
      <p:sp>
        <p:nvSpPr>
          <p:cNvPr id="7" name="Title 1"/>
          <p:cNvSpPr txBox="1">
            <a:spLocks/>
          </p:cNvSpPr>
          <p:nvPr/>
        </p:nvSpPr>
        <p:spPr>
          <a:xfrm>
            <a:off x="6883078" y="2362200"/>
            <a:ext cx="3861122" cy="3124200"/>
          </a:xfrm>
          <a:prstGeom prst="rect">
            <a:avLst/>
          </a:prstGeom>
        </p:spPr>
        <p:txBody>
          <a:bodyPr vert="horz" lIns="91440" tIns="45720" rIns="91440" bIns="45720" rtlCol="0" anchor="ctr">
            <a:normAutofit fontScale="97500" lnSpcReduction="10000"/>
            <a:scene3d>
              <a:camera prst="orthographicFront"/>
              <a:lightRig rig="threePt" dir="t"/>
            </a:scene3d>
            <a:sp3d extrusionH="57150">
              <a:bevelT w="381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dirty="0">
                <a:ln>
                  <a:solidFill>
                    <a:srgbClr val="FF9966"/>
                  </a:solidFill>
                </a:ln>
                <a:solidFill>
                  <a:schemeClr val="accent2"/>
                </a:solidFill>
                <a:latin typeface="Cooper Black" pitchFamily="18" charset="0"/>
              </a:rPr>
              <a:t>Which </a:t>
            </a:r>
            <a:br>
              <a:rPr lang="en-US" dirty="0">
                <a:ln>
                  <a:solidFill>
                    <a:srgbClr val="FF9966"/>
                  </a:solidFill>
                </a:ln>
                <a:solidFill>
                  <a:schemeClr val="accent2"/>
                </a:solidFill>
                <a:latin typeface="Cooper Black" pitchFamily="18" charset="0"/>
              </a:rPr>
            </a:br>
            <a:r>
              <a:rPr lang="en-US" dirty="0">
                <a:ln>
                  <a:solidFill>
                    <a:srgbClr val="FF9966"/>
                  </a:solidFill>
                </a:ln>
                <a:solidFill>
                  <a:schemeClr val="accent2"/>
                </a:solidFill>
                <a:latin typeface="Cooper Black" pitchFamily="18" charset="0"/>
              </a:rPr>
              <a:t>“no god” </a:t>
            </a:r>
            <a:br>
              <a:rPr lang="en-US" dirty="0">
                <a:ln>
                  <a:solidFill>
                    <a:srgbClr val="FF9966"/>
                  </a:solidFill>
                </a:ln>
                <a:solidFill>
                  <a:schemeClr val="accent2"/>
                </a:solidFill>
                <a:latin typeface="Cooper Black" pitchFamily="18" charset="0"/>
              </a:rPr>
            </a:br>
            <a:r>
              <a:rPr lang="en-US" dirty="0">
                <a:ln>
                  <a:solidFill>
                    <a:srgbClr val="FF9966"/>
                  </a:solidFill>
                </a:ln>
                <a:solidFill>
                  <a:schemeClr val="accent2"/>
                </a:solidFill>
                <a:latin typeface="Cooper Black" pitchFamily="18" charset="0"/>
              </a:rPr>
              <a:t>will gain the</a:t>
            </a:r>
            <a:br>
              <a:rPr lang="en-US" dirty="0">
                <a:ln>
                  <a:solidFill>
                    <a:srgbClr val="FF9966"/>
                  </a:solidFill>
                </a:ln>
                <a:solidFill>
                  <a:schemeClr val="accent2"/>
                </a:solidFill>
                <a:latin typeface="Cooper Black" pitchFamily="18" charset="0"/>
              </a:rPr>
            </a:br>
            <a:r>
              <a:rPr lang="en-US" dirty="0">
                <a:ln>
                  <a:solidFill>
                    <a:srgbClr val="FF9966"/>
                  </a:solidFill>
                </a:ln>
                <a:solidFill>
                  <a:schemeClr val="accent2"/>
                </a:solidFill>
                <a:latin typeface="Cooper Black" pitchFamily="18" charset="0"/>
              </a:rPr>
              <a:t>authority?</a:t>
            </a:r>
          </a:p>
        </p:txBody>
      </p:sp>
      <p:sp>
        <p:nvSpPr>
          <p:cNvPr id="9" name="Title 1"/>
          <p:cNvSpPr txBox="1">
            <a:spLocks/>
          </p:cNvSpPr>
          <p:nvPr/>
        </p:nvSpPr>
        <p:spPr>
          <a:xfrm>
            <a:off x="304800" y="11575"/>
            <a:ext cx="9220200" cy="1142035"/>
          </a:xfrm>
          <a:prstGeom prst="rect">
            <a:avLst/>
          </a:prstGeom>
        </p:spPr>
        <p:txBody>
          <a:bodyPr vert="horz" lIns="91440" tIns="45720" rIns="91440" bIns="45720" rtlCol="0" anchor="ctr">
            <a:noAutofit/>
            <a:scene3d>
              <a:camera prst="orthographicFront"/>
              <a:lightRig rig="threePt" dir="t"/>
            </a:scene3d>
            <a:sp3d extrusionH="57150">
              <a:bevelT w="381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accent5">
                    <a:lumMod val="75000"/>
                  </a:schemeClr>
                </a:solidFill>
              </a:rPr>
              <a:t>Do the patterns of history repeat from </a:t>
            </a:r>
            <a:br>
              <a:rPr lang="en-US" sz="3200" b="1" dirty="0">
                <a:solidFill>
                  <a:schemeClr val="accent5">
                    <a:lumMod val="75000"/>
                  </a:schemeClr>
                </a:solidFill>
              </a:rPr>
            </a:br>
            <a:r>
              <a:rPr lang="en-US" sz="3200" b="1" dirty="0">
                <a:solidFill>
                  <a:schemeClr val="accent5">
                    <a:lumMod val="75000"/>
                  </a:schemeClr>
                </a:solidFill>
              </a:rPr>
              <a:t>the Old Testament up to today?</a:t>
            </a:r>
          </a:p>
        </p:txBody>
      </p:sp>
    </p:spTree>
    <p:extLst>
      <p:ext uri="{BB962C8B-B14F-4D97-AF65-F5344CB8AC3E}">
        <p14:creationId xmlns:p14="http://schemas.microsoft.com/office/powerpoint/2010/main" val="2873065590"/>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wipe(left)">
                                      <p:cBhvr>
                                        <p:cTn id="20" dur="2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pic>
        <p:nvPicPr>
          <p:cNvPr id="17415" name="Picture 7" descr="C:\Users\Rae\Desktop\moon goddess ashtoreth isis quee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8450" y="1066800"/>
            <a:ext cx="2362200" cy="3541571"/>
          </a:xfrm>
          <a:prstGeom prst="rect">
            <a:avLst/>
          </a:prstGeom>
          <a:ln>
            <a:noFill/>
          </a:ln>
          <a:effectLst>
            <a:softEdge rad="317500"/>
          </a:effectLst>
          <a:extLst>
            <a:ext uri="{909E8E84-426E-40DD-AFC4-6F175D3DCCD1}">
              <a14:hiddenFill xmlns:a14="http://schemas.microsoft.com/office/drawing/2010/main">
                <a:solidFill>
                  <a:srgbClr val="FFFFFF"/>
                </a:solidFill>
              </a14:hiddenFill>
            </a:ext>
          </a:extLst>
        </p:spPr>
      </p:pic>
      <p:sp>
        <p:nvSpPr>
          <p:cNvPr id="11" name="Title 1"/>
          <p:cNvSpPr>
            <a:spLocks noGrp="1"/>
          </p:cNvSpPr>
          <p:nvPr>
            <p:ph type="title"/>
          </p:nvPr>
        </p:nvSpPr>
        <p:spPr>
          <a:xfrm>
            <a:off x="0" y="1"/>
            <a:ext cx="7315200" cy="1066800"/>
          </a:xfrm>
        </p:spPr>
        <p:txBody>
          <a:bodyPr>
            <a:normAutofit/>
            <a:scene3d>
              <a:camera prst="orthographicFront"/>
              <a:lightRig rig="threePt" dir="t"/>
            </a:scene3d>
            <a:sp3d extrusionH="57150">
              <a:bevelT w="38100" h="38100"/>
            </a:sp3d>
          </a:bodyPr>
          <a:lstStyle/>
          <a:p>
            <a:pPr algn="ctr"/>
            <a:r>
              <a:rPr lang="en-US" dirty="0">
                <a:solidFill>
                  <a:schemeClr val="accent5">
                    <a:lumMod val="20000"/>
                    <a:lumOff val="80000"/>
                  </a:schemeClr>
                </a:solidFill>
                <a:latin typeface="Cooper Black" pitchFamily="18" charset="0"/>
              </a:rPr>
              <a:t>… or the moon goddess?</a:t>
            </a:r>
          </a:p>
        </p:txBody>
      </p:sp>
      <p:sp>
        <p:nvSpPr>
          <p:cNvPr id="12" name="Title 1"/>
          <p:cNvSpPr txBox="1">
            <a:spLocks/>
          </p:cNvSpPr>
          <p:nvPr/>
        </p:nvSpPr>
        <p:spPr>
          <a:xfrm>
            <a:off x="5257800" y="4495800"/>
            <a:ext cx="6522721" cy="2173429"/>
          </a:xfrm>
          <a:prstGeom prst="rect">
            <a:avLst/>
          </a:prstGeom>
        </p:spPr>
        <p:txBody>
          <a:bodyPr vert="horz" lIns="91440" tIns="45720" rIns="91440" bIns="45720" rtlCol="0" anchor="ctr">
            <a:noAutofit/>
            <a:scene3d>
              <a:camera prst="orthographicFront"/>
              <a:lightRig rig="threePt" dir="t"/>
            </a:scene3d>
            <a:sp3d extrusionH="57150">
              <a:bevelT w="381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dirty="0">
                <a:solidFill>
                  <a:schemeClr val="accent5">
                    <a:lumMod val="60000"/>
                    <a:lumOff val="40000"/>
                  </a:schemeClr>
                </a:solidFill>
                <a:latin typeface="Cooper Black" pitchFamily="18" charset="0"/>
              </a:rPr>
              <a:t>Will the Scriptures offer any clues?</a:t>
            </a:r>
          </a:p>
        </p:txBody>
      </p:sp>
      <p:sp>
        <p:nvSpPr>
          <p:cNvPr id="5" name="Plaque 4"/>
          <p:cNvSpPr/>
          <p:nvPr/>
        </p:nvSpPr>
        <p:spPr>
          <a:xfrm>
            <a:off x="413861" y="2329926"/>
            <a:ext cx="2112567" cy="827246"/>
          </a:xfrm>
          <a:prstGeom prst="plaque">
            <a:avLst>
              <a:gd name="adj" fmla="val 23743"/>
            </a:avLst>
          </a:prstGeom>
          <a:solidFill>
            <a:schemeClr val="accent1">
              <a:lumMod val="20000"/>
              <a:lumOff val="80000"/>
              <a:alpha val="67000"/>
            </a:schemeClr>
          </a:solidFill>
          <a:ln w="57150">
            <a:solidFill>
              <a:schemeClr val="accent1">
                <a:lumMod val="75000"/>
              </a:schemeClr>
            </a:solidFill>
          </a:ln>
          <a:effectLst>
            <a:glow rad="228600">
              <a:schemeClr val="accent1">
                <a:satMod val="175000"/>
                <a:alpha val="40000"/>
              </a:schemeClr>
            </a:glow>
          </a:effectLst>
          <a:scene3d>
            <a:camera prst="orthographicFront"/>
            <a:lightRig rig="glow" dir="tl">
              <a:rot lat="0" lon="0" rev="5400000"/>
            </a:lightRig>
          </a:scene3d>
          <a:sp3d>
            <a:bevelT/>
          </a:sp3d>
        </p:spPr>
        <p:txBody>
          <a:bodyPr wrap="none" lIns="91440" tIns="45720" rIns="91440" bIns="45720">
            <a:spAutoFit/>
            <a:sp3d contourW="12700">
              <a:bevelT w="25400" h="25400"/>
              <a:contourClr>
                <a:schemeClr val="accent6">
                  <a:shade val="73000"/>
                </a:schemeClr>
              </a:contourClr>
            </a:sp3d>
          </a:bodyPr>
          <a:lstStyle/>
          <a:p>
            <a:pPr algn="ctr"/>
            <a:r>
              <a:rPr lang="en-US" sz="3000" b="1" cap="none" spc="0" dirty="0">
                <a:ln w="11430"/>
                <a:solidFill>
                  <a:srgbClr val="990033"/>
                </a:solidFill>
                <a:effectLst>
                  <a:outerShdw blurRad="80000" dist="40000" dir="5040000" algn="tl">
                    <a:srgbClr val="000000">
                      <a:alpha val="30000"/>
                    </a:srgbClr>
                  </a:outerShdw>
                </a:effectLst>
              </a:rPr>
              <a:t>Semiramis</a:t>
            </a:r>
          </a:p>
        </p:txBody>
      </p:sp>
      <p:sp>
        <p:nvSpPr>
          <p:cNvPr id="8" name="Slide Number Placeholder 2"/>
          <p:cNvSpPr txBox="1">
            <a:spLocks/>
          </p:cNvSpPr>
          <p:nvPr/>
        </p:nvSpPr>
        <p:spPr>
          <a:xfrm>
            <a:off x="11353800" y="6477000"/>
            <a:ext cx="838200" cy="304800"/>
          </a:xfrm>
          <a:prstGeom prst="rect">
            <a:avLst/>
          </a:prstGeom>
        </p:spPr>
        <p:txBody>
          <a:bodyPr vert="horz" lIns="91440" tIns="45720" rIns="91440" bIns="45720" rtlCol="0" anchor="ctr">
            <a:noAutofit/>
          </a:bodyPr>
          <a:lstStyle>
            <a:defPPr>
              <a:defRPr lang="en-US"/>
            </a:defPPr>
            <a:lvl1pPr marL="0" algn="r" defTabSz="914400" rtl="0" eaLnBrk="1" latinLnBrk="0" hangingPunct="1">
              <a:defRPr sz="2000" kern="1200">
                <a:solidFill>
                  <a:srgbClr val="00206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A4C6552-42F6-43F2-A3FB-E92E8C09004E}" type="slidenum">
              <a:rPr lang="en-US" sz="1600" smtClean="0">
                <a:solidFill>
                  <a:schemeClr val="bg1"/>
                </a:solidFill>
              </a:rPr>
              <a:pPr/>
              <a:t>82</a:t>
            </a:fld>
            <a:endParaRPr lang="en-US" dirty="0">
              <a:solidFill>
                <a:schemeClr val="bg1"/>
              </a:solidFill>
            </a:endParaRPr>
          </a:p>
        </p:txBody>
      </p:sp>
    </p:spTree>
    <p:extLst>
      <p:ext uri="{BB962C8B-B14F-4D97-AF65-F5344CB8AC3E}">
        <p14:creationId xmlns:p14="http://schemas.microsoft.com/office/powerpoint/2010/main" val="432975768"/>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1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2057400" cy="4038600"/>
          </a:xfrm>
        </p:spPr>
        <p:txBody>
          <a:bodyPr>
            <a:normAutofit/>
            <a:scene3d>
              <a:camera prst="orthographicFront"/>
              <a:lightRig rig="threePt" dir="t"/>
            </a:scene3d>
            <a:sp3d extrusionH="57150">
              <a:bevelT w="38100" h="38100"/>
            </a:sp3d>
          </a:bodyPr>
          <a:lstStyle/>
          <a:p>
            <a:pPr marL="0" indent="0" algn="ctr">
              <a:buNone/>
            </a:pPr>
            <a:r>
              <a:rPr lang="en-US" b="1" dirty="0">
                <a:solidFill>
                  <a:srgbClr val="7030A0"/>
                </a:solidFill>
              </a:rPr>
              <a:t>For the listed phrases there are at least </a:t>
            </a:r>
            <a:r>
              <a:rPr lang="en-US" b="1" u="sng" dirty="0">
                <a:solidFill>
                  <a:srgbClr val="7030A0"/>
                </a:solidFill>
              </a:rPr>
              <a:t>887</a:t>
            </a:r>
            <a:r>
              <a:rPr lang="en-US" b="1" dirty="0">
                <a:solidFill>
                  <a:srgbClr val="7030A0"/>
                </a:solidFill>
              </a:rPr>
              <a:t> </a:t>
            </a:r>
            <a:br>
              <a:rPr lang="en-US" b="1" dirty="0">
                <a:solidFill>
                  <a:srgbClr val="7030A0"/>
                </a:solidFill>
              </a:rPr>
            </a:br>
            <a:r>
              <a:rPr lang="en-US" sz="2400" b="1" dirty="0">
                <a:solidFill>
                  <a:srgbClr val="00B0F0"/>
                </a:solidFill>
              </a:rPr>
              <a:t>Old Testament </a:t>
            </a:r>
            <a:r>
              <a:rPr lang="en-US" b="1" dirty="0">
                <a:solidFill>
                  <a:srgbClr val="00B0F0"/>
                </a:solidFill>
              </a:rPr>
              <a:t>references </a:t>
            </a:r>
            <a:r>
              <a:rPr lang="en-US" b="1" dirty="0">
                <a:solidFill>
                  <a:srgbClr val="7030A0"/>
                </a:solidFill>
              </a:rPr>
              <a:t>linking to pagan worship.</a:t>
            </a:r>
          </a:p>
        </p:txBody>
      </p:sp>
      <p:sp>
        <p:nvSpPr>
          <p:cNvPr id="4" name="Slide Number Placeholder 3"/>
          <p:cNvSpPr>
            <a:spLocks noGrp="1"/>
          </p:cNvSpPr>
          <p:nvPr>
            <p:ph type="sldNum" sz="quarter" idx="12"/>
          </p:nvPr>
        </p:nvSpPr>
        <p:spPr>
          <a:xfrm>
            <a:off x="9372600" y="6492875"/>
            <a:ext cx="2743200" cy="365125"/>
          </a:xfrm>
        </p:spPr>
        <p:txBody>
          <a:bodyPr/>
          <a:lstStyle/>
          <a:p>
            <a:fld id="{AA4C6552-42F6-43F2-A3FB-E92E8C09004E}" type="slidenum">
              <a:rPr lang="en-US" sz="1800" smtClean="0">
                <a:solidFill>
                  <a:schemeClr val="tx1"/>
                </a:solidFill>
              </a:rPr>
              <a:t>83</a:t>
            </a:fld>
            <a:endParaRPr lang="en-US" dirty="0">
              <a:solidFill>
                <a:schemeClr val="tx1"/>
              </a:solidFill>
            </a:endParaRPr>
          </a:p>
        </p:txBody>
      </p:sp>
      <p:graphicFrame>
        <p:nvGraphicFramePr>
          <p:cNvPr id="6" name="Content Placeholder 4"/>
          <p:cNvGraphicFramePr>
            <a:graphicFrameLocks/>
          </p:cNvGraphicFramePr>
          <p:nvPr>
            <p:extLst>
              <p:ext uri="{D42A27DB-BD31-4B8C-83A1-F6EECF244321}">
                <p14:modId xmlns:p14="http://schemas.microsoft.com/office/powerpoint/2010/main" val="2914134526"/>
              </p:ext>
            </p:extLst>
          </p:nvPr>
        </p:nvGraphicFramePr>
        <p:xfrm>
          <a:off x="2438400" y="990600"/>
          <a:ext cx="9372600" cy="5115560"/>
        </p:xfrm>
        <a:graphic>
          <a:graphicData uri="http://schemas.openxmlformats.org/drawingml/2006/table">
            <a:tbl>
              <a:tblPr firstRow="1" bandRow="1">
                <a:tableStyleId>{F5AB1C69-6EDB-4FF4-983F-18BD219EF322}</a:tableStyleId>
              </a:tblPr>
              <a:tblGrid>
                <a:gridCol w="1371600">
                  <a:extLst>
                    <a:ext uri="{9D8B030D-6E8A-4147-A177-3AD203B41FA5}">
                      <a16:colId xmlns:a16="http://schemas.microsoft.com/office/drawing/2014/main" val="20000"/>
                    </a:ext>
                  </a:extLst>
                </a:gridCol>
                <a:gridCol w="2819400">
                  <a:extLst>
                    <a:ext uri="{9D8B030D-6E8A-4147-A177-3AD203B41FA5}">
                      <a16:colId xmlns:a16="http://schemas.microsoft.com/office/drawing/2014/main" val="20001"/>
                    </a:ext>
                  </a:extLst>
                </a:gridCol>
                <a:gridCol w="1295400">
                  <a:extLst>
                    <a:ext uri="{9D8B030D-6E8A-4147-A177-3AD203B41FA5}">
                      <a16:colId xmlns:a16="http://schemas.microsoft.com/office/drawing/2014/main" val="20002"/>
                    </a:ext>
                  </a:extLst>
                </a:gridCol>
                <a:gridCol w="3886200">
                  <a:extLst>
                    <a:ext uri="{9D8B030D-6E8A-4147-A177-3AD203B41FA5}">
                      <a16:colId xmlns:a16="http://schemas.microsoft.com/office/drawing/2014/main" val="20003"/>
                    </a:ext>
                  </a:extLst>
                </a:gridCol>
              </a:tblGrid>
              <a:tr h="50292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dirty="0">
                          <a:ln>
                            <a:solidFill>
                              <a:schemeClr val="accent5">
                                <a:lumMod val="75000"/>
                              </a:schemeClr>
                            </a:solidFill>
                          </a:ln>
                          <a:solidFill>
                            <a:schemeClr val="accent4">
                              <a:lumMod val="20000"/>
                              <a:lumOff val="80000"/>
                            </a:schemeClr>
                          </a:solidFill>
                          <a:effectLst>
                            <a:outerShdw blurRad="38100" dist="38100" dir="2700000" algn="tl">
                              <a:srgbClr val="000000">
                                <a:alpha val="43137"/>
                              </a:srgbClr>
                            </a:outerShdw>
                          </a:effectLst>
                        </a:rPr>
                        <a:t># in OT</a:t>
                      </a:r>
                    </a:p>
                  </a:txBody>
                  <a:tcPr>
                    <a:cell3D prstMaterial="dkEdge">
                      <a:bevel h="50800" prst="divot"/>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dirty="0">
                          <a:ln>
                            <a:solidFill>
                              <a:schemeClr val="accent5">
                                <a:lumMod val="75000"/>
                              </a:schemeClr>
                            </a:solidFill>
                          </a:ln>
                          <a:solidFill>
                            <a:schemeClr val="accent4">
                              <a:lumMod val="20000"/>
                              <a:lumOff val="80000"/>
                            </a:schemeClr>
                          </a:solidFill>
                          <a:effectLst>
                            <a:outerShdw blurRad="38100" dist="38100" dir="2700000" algn="tl">
                              <a:srgbClr val="000000">
                                <a:alpha val="43137"/>
                              </a:srgbClr>
                            </a:outerShdw>
                          </a:effectLst>
                        </a:rPr>
                        <a:t>Phrase</a:t>
                      </a:r>
                    </a:p>
                  </a:txBody>
                  <a:tcPr>
                    <a:cell3D prstMaterial="dkEdge">
                      <a:bevel h="50800" prst="divot"/>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a:ln>
                            <a:solidFill>
                              <a:schemeClr val="accent5">
                                <a:lumMod val="75000"/>
                              </a:schemeClr>
                            </a:solidFill>
                          </a:ln>
                          <a:solidFill>
                            <a:schemeClr val="accent4">
                              <a:lumMod val="20000"/>
                              <a:lumOff val="80000"/>
                            </a:schemeClr>
                          </a:solidFill>
                          <a:effectLst>
                            <a:outerShdw blurRad="38100" dist="38100" dir="2700000" algn="tl">
                              <a:srgbClr val="000000">
                                <a:alpha val="43137"/>
                              </a:srgbClr>
                            </a:outerShdw>
                          </a:effectLst>
                        </a:rPr>
                        <a:t># in OT</a:t>
                      </a:r>
                    </a:p>
                  </a:txBody>
                  <a:tcPr>
                    <a:cell3D prstMaterial="dkEdge">
                      <a:bevel h="50800" prst="divot"/>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a:ln>
                            <a:solidFill>
                              <a:schemeClr val="accent5">
                                <a:lumMod val="75000"/>
                              </a:schemeClr>
                            </a:solidFill>
                          </a:ln>
                          <a:solidFill>
                            <a:schemeClr val="accent4">
                              <a:lumMod val="20000"/>
                              <a:lumOff val="80000"/>
                            </a:schemeClr>
                          </a:solidFill>
                          <a:effectLst>
                            <a:outerShdw blurRad="38100" dist="38100" dir="2700000" algn="tl">
                              <a:srgbClr val="000000">
                                <a:alpha val="43137"/>
                              </a:srgbClr>
                            </a:outerShdw>
                          </a:effectLst>
                        </a:rPr>
                        <a:t>Phrase</a:t>
                      </a:r>
                    </a:p>
                  </a:txBody>
                  <a:tcPr>
                    <a:cell3D prstMaterial="dkEdge">
                      <a:bevel h="50800" prst="divot"/>
                      <a:lightRig rig="flood" dir="t"/>
                    </a:cell3D>
                  </a:tcPr>
                </a:tc>
                <a:extLst>
                  <a:ext uri="{0D108BD9-81ED-4DB2-BD59-A6C34878D82A}">
                    <a16:rowId xmlns:a16="http://schemas.microsoft.com/office/drawing/2014/main" val="10000"/>
                  </a:ext>
                </a:extLst>
              </a:tr>
              <a:tr h="370840">
                <a:tc>
                  <a:txBody>
                    <a:bodyPr/>
                    <a:lstStyle/>
                    <a:p>
                      <a:pPr algn="r"/>
                      <a:r>
                        <a:rPr lang="en-US" b="1" dirty="0">
                          <a:solidFill>
                            <a:schemeClr val="tx1"/>
                          </a:solidFill>
                        </a:rPr>
                        <a:t>140</a:t>
                      </a:r>
                    </a:p>
                  </a:txBody>
                  <a:tcPr>
                    <a:cell3D prstMaterial="dkEdge">
                      <a:bevel h="50800" prst="divot"/>
                      <a:lightRig rig="flood" dir="t"/>
                    </a:cell3D>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tx1"/>
                          </a:solidFill>
                        </a:rPr>
                        <a:t>Image/Images</a:t>
                      </a:r>
                    </a:p>
                  </a:txBody>
                  <a:tcPr>
                    <a:cell3D prstMaterial="dkEdge">
                      <a:bevel h="50800" prst="divot"/>
                      <a:lightRig rig="flood" dir="t"/>
                    </a:cell3D>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800" b="1" kern="1200" dirty="0">
                          <a:solidFill>
                            <a:srgbClr val="990033"/>
                          </a:solidFill>
                          <a:effectLst/>
                          <a:latin typeface="+mn-lt"/>
                          <a:ea typeface="+mn-ea"/>
                          <a:cs typeface="+mn-cs"/>
                        </a:rPr>
                        <a:t>80</a:t>
                      </a:r>
                    </a:p>
                  </a:txBody>
                  <a:tcPr>
                    <a:cell3D prstMaterial="dkEdge">
                      <a:bevel h="50800" prst="divot"/>
                      <a:lightRig rig="flood" dir="t"/>
                    </a:cell3D>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rgbClr val="990033"/>
                          </a:solidFill>
                          <a:effectLst/>
                          <a:latin typeface="+mn-lt"/>
                          <a:ea typeface="+mn-ea"/>
                          <a:cs typeface="+mn-cs"/>
                        </a:rPr>
                        <a:t>High Places  (moon worship)</a:t>
                      </a:r>
                    </a:p>
                  </a:txBody>
                  <a:tcPr>
                    <a:cell3D prstMaterial="dkEdge">
                      <a:bevel h="50800" prst="divot"/>
                      <a:lightRig rig="flood" dir="t"/>
                    </a:cell3D>
                  </a:tcPr>
                </a:tc>
                <a:extLst>
                  <a:ext uri="{0D108BD9-81ED-4DB2-BD59-A6C34878D82A}">
                    <a16:rowId xmlns:a16="http://schemas.microsoft.com/office/drawing/2014/main" val="10001"/>
                  </a:ext>
                </a:extLst>
              </a:tr>
              <a:tr h="370840">
                <a:tc>
                  <a:txBody>
                    <a:bodyPr/>
                    <a:lstStyle/>
                    <a:p>
                      <a:pPr algn="r"/>
                      <a:r>
                        <a:rPr lang="en-US" b="1" dirty="0">
                          <a:solidFill>
                            <a:schemeClr val="tx1"/>
                          </a:solidFill>
                        </a:rPr>
                        <a:t>46</a:t>
                      </a:r>
                    </a:p>
                  </a:txBody>
                  <a:tcPr>
                    <a:cell3D prstMaterial="dkEdge">
                      <a:bevel h="50800" prst="divot"/>
                      <a:lightRig rig="flood" dir="t"/>
                    </a:cell3D>
                  </a:tcPr>
                </a:tc>
                <a:tc>
                  <a:txBody>
                    <a:bodyPr/>
                    <a:lstStyle/>
                    <a:p>
                      <a:pPr marL="0" indent="0" algn="l">
                        <a:buNone/>
                      </a:pPr>
                      <a:r>
                        <a:rPr lang="en-US" b="1" dirty="0">
                          <a:solidFill>
                            <a:schemeClr val="tx1"/>
                          </a:solidFill>
                        </a:rPr>
                        <a:t>Graven Image(s)</a:t>
                      </a:r>
                    </a:p>
                  </a:txBody>
                  <a:tcPr>
                    <a:cell3D prstMaterial="dkEdge">
                      <a:bevel h="50800" prst="divot"/>
                      <a:lightRig rig="flood" dir="t"/>
                    </a:cell3D>
                  </a:tcPr>
                </a:tc>
                <a:tc>
                  <a:txBody>
                    <a:bodyPr/>
                    <a:lstStyle/>
                    <a:p>
                      <a:pPr marL="0" lvl="0" indent="0" algn="r">
                        <a:buFont typeface="Arial" pitchFamily="34" charset="0"/>
                        <a:buNone/>
                      </a:pPr>
                      <a:r>
                        <a:rPr lang="en-US" sz="1800" b="1" kern="1200" dirty="0">
                          <a:solidFill>
                            <a:srgbClr val="008080"/>
                          </a:solidFill>
                          <a:effectLst/>
                          <a:latin typeface="+mn-lt"/>
                          <a:ea typeface="+mn-ea"/>
                          <a:cs typeface="+mn-cs"/>
                        </a:rPr>
                        <a:t>3</a:t>
                      </a:r>
                    </a:p>
                  </a:txBody>
                  <a:tcPr>
                    <a:cell3D prstMaterial="dkEdge">
                      <a:bevel h="50800" prst="divot"/>
                      <a:lightRig rig="flood" dir="t"/>
                    </a:cell3D>
                  </a:tcPr>
                </a:tc>
                <a:tc>
                  <a:txBody>
                    <a:bodyPr/>
                    <a:lstStyle/>
                    <a:p>
                      <a:pPr marL="0" lvl="0" indent="0" algn="l">
                        <a:buFont typeface="Arial" pitchFamily="34" charset="0"/>
                        <a:buNone/>
                      </a:pPr>
                      <a:r>
                        <a:rPr lang="en-US" sz="1800" b="1" kern="1200" dirty="0">
                          <a:solidFill>
                            <a:srgbClr val="008080"/>
                          </a:solidFill>
                          <a:effectLst/>
                          <a:latin typeface="+mn-lt"/>
                          <a:ea typeface="+mn-ea"/>
                          <a:cs typeface="+mn-cs"/>
                        </a:rPr>
                        <a:t>High Places of </a:t>
                      </a:r>
                      <a:r>
                        <a:rPr lang="en-US" sz="1800" b="1" kern="1200" dirty="0">
                          <a:ln>
                            <a:noFill/>
                          </a:ln>
                          <a:solidFill>
                            <a:srgbClr val="008080"/>
                          </a:solidFill>
                          <a:effectLst/>
                          <a:latin typeface="+mn-lt"/>
                          <a:ea typeface="+mn-ea"/>
                          <a:cs typeface="+mn-cs"/>
                        </a:rPr>
                        <a:t>Baal</a:t>
                      </a:r>
                    </a:p>
                  </a:txBody>
                  <a:tcPr>
                    <a:cell3D prstMaterial="dkEdge">
                      <a:bevel h="50800" prst="divot"/>
                      <a:lightRig rig="flood" dir="t"/>
                    </a:cell3D>
                  </a:tcPr>
                </a:tc>
                <a:extLst>
                  <a:ext uri="{0D108BD9-81ED-4DB2-BD59-A6C34878D82A}">
                    <a16:rowId xmlns:a16="http://schemas.microsoft.com/office/drawing/2014/main" val="10002"/>
                  </a:ext>
                </a:extLst>
              </a:tr>
              <a:tr h="370840">
                <a:tc>
                  <a:txBody>
                    <a:bodyPr/>
                    <a:lstStyle/>
                    <a:p>
                      <a:pPr algn="r"/>
                      <a:r>
                        <a:rPr lang="en-US" b="1" dirty="0">
                          <a:solidFill>
                            <a:schemeClr val="tx1"/>
                          </a:solidFill>
                        </a:rPr>
                        <a:t>23</a:t>
                      </a:r>
                    </a:p>
                  </a:txBody>
                  <a:tcPr>
                    <a:cell3D prstMaterial="dkEdge">
                      <a:bevel h="50800" prst="divot"/>
                      <a:lightRig rig="flood" dir="t"/>
                    </a:cell3D>
                  </a:tcPr>
                </a:tc>
                <a:tc>
                  <a:txBody>
                    <a:bodyPr/>
                    <a:lstStyle/>
                    <a:p>
                      <a:pPr marL="0" indent="0" algn="l">
                        <a:buNone/>
                      </a:pPr>
                      <a:r>
                        <a:rPr lang="en-US" b="1" dirty="0">
                          <a:solidFill>
                            <a:schemeClr val="tx1"/>
                          </a:solidFill>
                        </a:rPr>
                        <a:t>Molten</a:t>
                      </a:r>
                      <a:r>
                        <a:rPr lang="en-US" b="1" baseline="0" dirty="0">
                          <a:solidFill>
                            <a:schemeClr val="tx1"/>
                          </a:solidFill>
                        </a:rPr>
                        <a:t> Image(s)</a:t>
                      </a:r>
                      <a:endParaRPr lang="en-US" b="1" dirty="0">
                        <a:solidFill>
                          <a:schemeClr val="tx1"/>
                        </a:solidFill>
                      </a:endParaRPr>
                    </a:p>
                  </a:txBody>
                  <a:tcPr>
                    <a:cell3D prstMaterial="dkEdge">
                      <a:bevel h="50800" prst="divot"/>
                      <a:lightRig rig="flood" dir="t"/>
                    </a:cell3D>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800" b="1" kern="1200" dirty="0">
                          <a:solidFill>
                            <a:srgbClr val="008080"/>
                          </a:solidFill>
                          <a:effectLst/>
                          <a:latin typeface="+mn-lt"/>
                          <a:ea typeface="+mn-ea"/>
                          <a:cs typeface="+mn-cs"/>
                        </a:rPr>
                        <a:t>2</a:t>
                      </a:r>
                    </a:p>
                  </a:txBody>
                  <a:tcPr>
                    <a:cell3D prstMaterial="dkEdge">
                      <a:bevel h="50800" prst="divot"/>
                      <a:lightRig rig="flood" dir="t"/>
                    </a:cell3D>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rgbClr val="008080"/>
                          </a:solidFill>
                          <a:effectLst/>
                          <a:latin typeface="+mn-lt"/>
                          <a:ea typeface="+mn-ea"/>
                          <a:cs typeface="+mn-cs"/>
                        </a:rPr>
                        <a:t>Priest of Baal</a:t>
                      </a:r>
                    </a:p>
                  </a:txBody>
                  <a:tcPr>
                    <a:cell3D prstMaterial="dkEdge">
                      <a:bevel h="50800" prst="divot"/>
                      <a:lightRig rig="flood" dir="t"/>
                    </a:cell3D>
                  </a:tcPr>
                </a:tc>
                <a:extLst>
                  <a:ext uri="{0D108BD9-81ED-4DB2-BD59-A6C34878D82A}">
                    <a16:rowId xmlns:a16="http://schemas.microsoft.com/office/drawing/2014/main" val="10003"/>
                  </a:ext>
                </a:extLst>
              </a:tr>
              <a:tr h="370840">
                <a:tc>
                  <a:txBody>
                    <a:bodyPr/>
                    <a:lstStyle/>
                    <a:p>
                      <a:pPr algn="r"/>
                      <a:r>
                        <a:rPr lang="en-US" b="1" dirty="0">
                          <a:solidFill>
                            <a:schemeClr val="tx1"/>
                          </a:solidFill>
                        </a:rPr>
                        <a:t>5</a:t>
                      </a:r>
                    </a:p>
                  </a:txBody>
                  <a:tcPr>
                    <a:cell3D prstMaterial="dkEdge">
                      <a:bevel h="50800" prst="divot"/>
                      <a:lightRig rig="flood" dir="t"/>
                    </a:cell3D>
                  </a:tcPr>
                </a:tc>
                <a:tc>
                  <a:txBody>
                    <a:bodyPr/>
                    <a:lstStyle/>
                    <a:p>
                      <a:pPr marL="0" indent="0" algn="l">
                        <a:buNone/>
                      </a:pPr>
                      <a:r>
                        <a:rPr lang="en-US" b="1" dirty="0">
                          <a:solidFill>
                            <a:schemeClr val="tx1"/>
                          </a:solidFill>
                        </a:rPr>
                        <a:t>Carved Image(s)</a:t>
                      </a:r>
                    </a:p>
                  </a:txBody>
                  <a:tcPr>
                    <a:cell3D prstMaterial="dkEdge">
                      <a:bevel h="50800" prst="divot"/>
                      <a:lightRig rig="flood" dir="t"/>
                    </a:cell3D>
                  </a:tcPr>
                </a:tc>
                <a:tc>
                  <a:txBody>
                    <a:bodyPr/>
                    <a:lstStyle/>
                    <a:p>
                      <a:pPr algn="r"/>
                      <a:r>
                        <a:rPr lang="en-US" b="1" dirty="0">
                          <a:solidFill>
                            <a:schemeClr val="tx1"/>
                          </a:solidFill>
                        </a:rPr>
                        <a:t>4</a:t>
                      </a:r>
                    </a:p>
                  </a:txBody>
                  <a:tcPr>
                    <a:cell3D prstMaterial="dkEdge">
                      <a:bevel h="50800" prst="divot"/>
                      <a:lightRig rig="flood" dir="t"/>
                    </a:cell3D>
                  </a:tcPr>
                </a:tc>
                <a:tc>
                  <a:txBody>
                    <a:bodyPr/>
                    <a:lstStyle/>
                    <a:p>
                      <a:pPr algn="l"/>
                      <a:r>
                        <a:rPr lang="en-US" b="1" dirty="0">
                          <a:solidFill>
                            <a:schemeClr val="tx1"/>
                          </a:solidFill>
                        </a:rPr>
                        <a:t>Sun, moon and host of heaven</a:t>
                      </a:r>
                    </a:p>
                  </a:txBody>
                  <a:tcPr>
                    <a:cell3D prstMaterial="dkEdge">
                      <a:bevel h="50800" prst="divot"/>
                      <a:lightRig rig="flood" dir="t"/>
                    </a:cell3D>
                  </a:tcPr>
                </a:tc>
                <a:extLst>
                  <a:ext uri="{0D108BD9-81ED-4DB2-BD59-A6C34878D82A}">
                    <a16:rowId xmlns:a16="http://schemas.microsoft.com/office/drawing/2014/main" val="10004"/>
                  </a:ext>
                </a:extLst>
              </a:tr>
              <a:tr h="370840">
                <a:tc>
                  <a:txBody>
                    <a:bodyPr/>
                    <a:lstStyle/>
                    <a:p>
                      <a:pPr algn="r"/>
                      <a:r>
                        <a:rPr lang="en-US" b="1" dirty="0">
                          <a:solidFill>
                            <a:srgbClr val="008080"/>
                          </a:solidFill>
                        </a:rPr>
                        <a:t>2</a:t>
                      </a:r>
                    </a:p>
                  </a:txBody>
                  <a:tcPr>
                    <a:cell3D prstMaterial="dkEdge">
                      <a:bevel h="50800" prst="divot"/>
                      <a:lightRig rig="flood" dir="t"/>
                    </a:cell3D>
                  </a:tcPr>
                </a:tc>
                <a:tc>
                  <a:txBody>
                    <a:bodyPr/>
                    <a:lstStyle/>
                    <a:p>
                      <a:pPr marL="0" indent="0" algn="l">
                        <a:buNone/>
                      </a:pPr>
                      <a:r>
                        <a:rPr lang="en-US" b="1" dirty="0">
                          <a:solidFill>
                            <a:srgbClr val="008080"/>
                          </a:solidFill>
                        </a:rPr>
                        <a:t>Images of Baal</a:t>
                      </a:r>
                    </a:p>
                  </a:txBody>
                  <a:tcPr>
                    <a:cell3D prstMaterial="dkEdge">
                      <a:bevel h="50800" prst="divot"/>
                      <a:lightRig rig="flood" dir="t"/>
                    </a:cell3D>
                  </a:tcPr>
                </a:tc>
                <a:tc>
                  <a:txBody>
                    <a:bodyPr/>
                    <a:lstStyle/>
                    <a:p>
                      <a:pPr algn="r"/>
                      <a:r>
                        <a:rPr lang="en-US" b="1" dirty="0">
                          <a:solidFill>
                            <a:schemeClr val="tx1"/>
                          </a:solidFill>
                        </a:rPr>
                        <a:t>14</a:t>
                      </a:r>
                    </a:p>
                  </a:txBody>
                  <a:tcPr>
                    <a:cell3D prstMaterial="dkEdge">
                      <a:bevel h="50800" prst="divot"/>
                      <a:lightRig rig="flood" dir="t"/>
                    </a:cell3D>
                  </a:tcPr>
                </a:tc>
                <a:tc>
                  <a:txBody>
                    <a:bodyPr/>
                    <a:lstStyle/>
                    <a:p>
                      <a:pPr algn="l"/>
                      <a:r>
                        <a:rPr lang="en-US" b="1" dirty="0">
                          <a:solidFill>
                            <a:schemeClr val="tx1"/>
                          </a:solidFill>
                        </a:rPr>
                        <a:t>Host of heaven</a:t>
                      </a:r>
                    </a:p>
                  </a:txBody>
                  <a:tcPr>
                    <a:cell3D prstMaterial="dkEdge">
                      <a:bevel h="50800" prst="divot"/>
                      <a:lightRig rig="flood" dir="t"/>
                    </a:cell3D>
                  </a:tcPr>
                </a:tc>
                <a:extLst>
                  <a:ext uri="{0D108BD9-81ED-4DB2-BD59-A6C34878D82A}">
                    <a16:rowId xmlns:a16="http://schemas.microsoft.com/office/drawing/2014/main" val="10005"/>
                  </a:ext>
                </a:extLst>
              </a:tr>
              <a:tr h="370840">
                <a:tc>
                  <a:txBody>
                    <a:bodyPr/>
                    <a:lstStyle/>
                    <a:p>
                      <a:pPr algn="r"/>
                      <a:r>
                        <a:rPr lang="en-US" b="1" dirty="0">
                          <a:solidFill>
                            <a:schemeClr val="tx1"/>
                          </a:solidFill>
                        </a:rPr>
                        <a:t>95</a:t>
                      </a:r>
                    </a:p>
                  </a:txBody>
                  <a:tcPr>
                    <a:cell3D prstMaterial="dkEdge">
                      <a:bevel h="50800" prst="divot"/>
                      <a:lightRig rig="flood" dir="t"/>
                    </a:cell3D>
                  </a:tcPr>
                </a:tc>
                <a:tc>
                  <a:txBody>
                    <a:bodyPr/>
                    <a:lstStyle/>
                    <a:p>
                      <a:pPr marL="0" indent="0" algn="l">
                        <a:buNone/>
                      </a:pPr>
                      <a:r>
                        <a:rPr lang="en-US" b="1" dirty="0">
                          <a:solidFill>
                            <a:schemeClr val="tx1"/>
                          </a:solidFill>
                        </a:rPr>
                        <a:t>Idol(s) </a:t>
                      </a:r>
                    </a:p>
                  </a:txBody>
                  <a:tcPr>
                    <a:cell3D prstMaterial="dkEdge">
                      <a:bevel h="50800" prst="divot"/>
                      <a:lightRig rig="flood" dir="t"/>
                    </a:cell3D>
                  </a:tcPr>
                </a:tc>
                <a:tc>
                  <a:txBody>
                    <a:bodyPr/>
                    <a:lstStyle/>
                    <a:p>
                      <a:pPr algn="r"/>
                      <a:r>
                        <a:rPr lang="en-US" b="1" dirty="0">
                          <a:solidFill>
                            <a:schemeClr val="tx1"/>
                          </a:solidFill>
                        </a:rPr>
                        <a:t>220</a:t>
                      </a:r>
                    </a:p>
                  </a:txBody>
                  <a:tcPr>
                    <a:cell3D prstMaterial="dkEdge">
                      <a:bevel h="50800" prst="divot"/>
                      <a:lightRig rig="flood" dir="t"/>
                    </a:cell3D>
                  </a:tcPr>
                </a:tc>
                <a:tc>
                  <a:txBody>
                    <a:bodyPr/>
                    <a:lstStyle/>
                    <a:p>
                      <a:pPr algn="l"/>
                      <a:r>
                        <a:rPr lang="en-US" b="1" dirty="0">
                          <a:solidFill>
                            <a:schemeClr val="tx1"/>
                          </a:solidFill>
                        </a:rPr>
                        <a:t>gods (pagan)</a:t>
                      </a:r>
                    </a:p>
                  </a:txBody>
                  <a:tcPr>
                    <a:cell3D prstMaterial="dkEdge">
                      <a:bevel h="50800" prst="divot"/>
                      <a:lightRig rig="flood" dir="t"/>
                    </a:cell3D>
                  </a:tcPr>
                </a:tc>
                <a:extLst>
                  <a:ext uri="{0D108BD9-81ED-4DB2-BD59-A6C34878D82A}">
                    <a16:rowId xmlns:a16="http://schemas.microsoft.com/office/drawing/2014/main" val="10006"/>
                  </a:ext>
                </a:extLst>
              </a:tr>
              <a:tr h="370840">
                <a:tc>
                  <a:txBody>
                    <a:bodyPr/>
                    <a:lstStyle/>
                    <a:p>
                      <a:pPr algn="r"/>
                      <a:r>
                        <a:rPr lang="en-US" b="1" dirty="0">
                          <a:solidFill>
                            <a:srgbClr val="008080"/>
                          </a:solidFill>
                        </a:rPr>
                        <a:t>62</a:t>
                      </a:r>
                    </a:p>
                  </a:txBody>
                  <a:tcPr>
                    <a:cell3D prstMaterial="dkEdge">
                      <a:bevel h="50800" prst="divot"/>
                      <a:lightRig rig="flood" dir="t"/>
                    </a:cell3D>
                  </a:tcPr>
                </a:tc>
                <a:tc>
                  <a:txBody>
                    <a:bodyPr/>
                    <a:lstStyle/>
                    <a:p>
                      <a:pPr marL="0" indent="0" algn="l">
                        <a:buNone/>
                      </a:pPr>
                      <a:r>
                        <a:rPr lang="en-US" b="1" dirty="0">
                          <a:solidFill>
                            <a:srgbClr val="008080"/>
                          </a:solidFill>
                        </a:rPr>
                        <a:t>Baal</a:t>
                      </a:r>
                    </a:p>
                  </a:txBody>
                  <a:tcPr>
                    <a:cell3D prstMaterial="dkEdge">
                      <a:bevel h="50800" prst="divot"/>
                      <a:lightRig rig="flood" dir="t"/>
                    </a:cell3D>
                  </a:tcPr>
                </a:tc>
                <a:tc>
                  <a:txBody>
                    <a:bodyPr/>
                    <a:lstStyle/>
                    <a:p>
                      <a:pPr algn="r"/>
                      <a:r>
                        <a:rPr lang="en-US" b="1" dirty="0">
                          <a:solidFill>
                            <a:schemeClr val="tx1"/>
                          </a:solidFill>
                        </a:rPr>
                        <a:t>6</a:t>
                      </a:r>
                    </a:p>
                  </a:txBody>
                  <a:tcPr>
                    <a:cell3D prstMaterial="dkEdge">
                      <a:bevel h="50800" prst="divot"/>
                      <a:lightRig rig="flood" dir="t"/>
                    </a:cell3D>
                  </a:tcPr>
                </a:tc>
                <a:tc>
                  <a:txBody>
                    <a:bodyPr/>
                    <a:lstStyle/>
                    <a:p>
                      <a:pPr algn="l"/>
                      <a:r>
                        <a:rPr lang="en-US" b="1" dirty="0">
                          <a:solidFill>
                            <a:schemeClr val="tx1"/>
                          </a:solidFill>
                        </a:rPr>
                        <a:t>no gods</a:t>
                      </a:r>
                    </a:p>
                  </a:txBody>
                  <a:tcPr>
                    <a:cell3D prstMaterial="dkEdge">
                      <a:bevel h="50800" prst="divot"/>
                      <a:lightRig rig="flood" dir="t"/>
                    </a:cell3D>
                  </a:tcPr>
                </a:tc>
                <a:extLst>
                  <a:ext uri="{0D108BD9-81ED-4DB2-BD59-A6C34878D82A}">
                    <a16:rowId xmlns:a16="http://schemas.microsoft.com/office/drawing/2014/main" val="10007"/>
                  </a:ext>
                </a:extLst>
              </a:tr>
              <a:tr h="370840">
                <a:tc>
                  <a:txBody>
                    <a:bodyPr/>
                    <a:lstStyle/>
                    <a:p>
                      <a:pPr marL="0" indent="0" algn="r">
                        <a:buNone/>
                      </a:pPr>
                      <a:r>
                        <a:rPr lang="en-US" b="1" dirty="0">
                          <a:solidFill>
                            <a:srgbClr val="008080"/>
                          </a:solidFill>
                        </a:rPr>
                        <a:t>18</a:t>
                      </a:r>
                    </a:p>
                  </a:txBody>
                  <a:tcPr>
                    <a:cell3D prstMaterial="dkEdge">
                      <a:bevel h="50800" prst="divot"/>
                      <a:lightRig rig="flood" dir="t"/>
                    </a:cell3D>
                  </a:tcPr>
                </a:tc>
                <a:tc>
                  <a:txBody>
                    <a:bodyPr/>
                    <a:lstStyle/>
                    <a:p>
                      <a:pPr algn="l"/>
                      <a:r>
                        <a:rPr lang="en-US" b="1" dirty="0">
                          <a:solidFill>
                            <a:srgbClr val="008080"/>
                          </a:solidFill>
                        </a:rPr>
                        <a:t>Baalim</a:t>
                      </a:r>
                    </a:p>
                  </a:txBody>
                  <a:tcPr>
                    <a:cell3D prstMaterial="dkEdge">
                      <a:bevel h="50800" prst="divot"/>
                      <a:lightRig rig="flood" dir="t"/>
                    </a:cell3D>
                  </a:tcPr>
                </a:tc>
                <a:tc>
                  <a:txBody>
                    <a:bodyPr/>
                    <a:lstStyle/>
                    <a:p>
                      <a:pPr algn="r"/>
                      <a:r>
                        <a:rPr lang="en-US" b="1" dirty="0">
                          <a:solidFill>
                            <a:schemeClr val="tx1"/>
                          </a:solidFill>
                        </a:rPr>
                        <a:t>10</a:t>
                      </a:r>
                    </a:p>
                  </a:txBody>
                  <a:tcPr>
                    <a:cell3D prstMaterial="dkEdge">
                      <a:bevel h="50800" prst="divot"/>
                      <a:lightRig rig="flood" dir="t"/>
                    </a:cell3D>
                  </a:tcPr>
                </a:tc>
                <a:tc>
                  <a:txBody>
                    <a:bodyPr/>
                    <a:lstStyle/>
                    <a:p>
                      <a:pPr algn="l"/>
                      <a:r>
                        <a:rPr lang="en-US" b="1" dirty="0">
                          <a:solidFill>
                            <a:schemeClr val="tx1"/>
                          </a:solidFill>
                        </a:rPr>
                        <a:t>thy gods</a:t>
                      </a:r>
                    </a:p>
                  </a:txBody>
                  <a:tcPr>
                    <a:cell3D prstMaterial="dkEdge">
                      <a:bevel h="50800" prst="divot"/>
                      <a:lightRig rig="flood" dir="t"/>
                    </a:cell3D>
                  </a:tcPr>
                </a:tc>
                <a:extLst>
                  <a:ext uri="{0D108BD9-81ED-4DB2-BD59-A6C34878D82A}">
                    <a16:rowId xmlns:a16="http://schemas.microsoft.com/office/drawing/2014/main" val="10008"/>
                  </a:ext>
                </a:extLst>
              </a:tr>
              <a:tr h="370840">
                <a:tc>
                  <a:txBody>
                    <a:bodyPr/>
                    <a:lstStyle/>
                    <a:p>
                      <a:pPr algn="r"/>
                      <a:r>
                        <a:rPr lang="en-US" b="1" dirty="0">
                          <a:solidFill>
                            <a:srgbClr val="990033"/>
                          </a:solidFill>
                        </a:rPr>
                        <a:t>5</a:t>
                      </a:r>
                    </a:p>
                  </a:txBody>
                  <a:tcPr>
                    <a:cell3D prstMaterial="dkEdge">
                      <a:bevel h="50800" prst="divot"/>
                      <a:lightRig rig="flood" dir="t"/>
                    </a:cell3D>
                  </a:tcPr>
                </a:tc>
                <a:tc>
                  <a:txBody>
                    <a:bodyPr/>
                    <a:lstStyle/>
                    <a:p>
                      <a:pPr marL="0" indent="0" algn="l">
                        <a:buNone/>
                      </a:pPr>
                      <a:r>
                        <a:rPr lang="en-US" b="1" dirty="0">
                          <a:solidFill>
                            <a:srgbClr val="990033"/>
                          </a:solidFill>
                        </a:rPr>
                        <a:t>Queen of Heaven</a:t>
                      </a:r>
                    </a:p>
                  </a:txBody>
                  <a:tcPr>
                    <a:cell3D prstMaterial="dkEdge">
                      <a:bevel h="50800" prst="divot"/>
                      <a:lightRig rig="flood" dir="t"/>
                    </a:cell3D>
                  </a:tcPr>
                </a:tc>
                <a:tc>
                  <a:txBody>
                    <a:bodyPr/>
                    <a:lstStyle/>
                    <a:p>
                      <a:pPr algn="r"/>
                      <a:r>
                        <a:rPr lang="en-US" b="1" dirty="0">
                          <a:solidFill>
                            <a:schemeClr val="tx1"/>
                          </a:solidFill>
                        </a:rPr>
                        <a:t>34</a:t>
                      </a:r>
                    </a:p>
                  </a:txBody>
                  <a:tcPr>
                    <a:cell3D prstMaterial="dkEdge">
                      <a:bevel h="50800" prst="divot"/>
                      <a:lightRig rig="flood" dir="t"/>
                    </a:cell3D>
                  </a:tcPr>
                </a:tc>
                <a:tc>
                  <a:txBody>
                    <a:bodyPr/>
                    <a:lstStyle/>
                    <a:p>
                      <a:pPr algn="l"/>
                      <a:r>
                        <a:rPr lang="en-US" b="1" dirty="0">
                          <a:solidFill>
                            <a:schemeClr val="tx1"/>
                          </a:solidFill>
                        </a:rPr>
                        <a:t>their gods</a:t>
                      </a:r>
                    </a:p>
                  </a:txBody>
                  <a:tcPr>
                    <a:cell3D prstMaterial="dkEdge">
                      <a:bevel h="50800" prst="divot"/>
                      <a:lightRig rig="flood" dir="t"/>
                    </a:cell3D>
                  </a:tcPr>
                </a:tc>
                <a:extLst>
                  <a:ext uri="{0D108BD9-81ED-4DB2-BD59-A6C34878D82A}">
                    <a16:rowId xmlns:a16="http://schemas.microsoft.com/office/drawing/2014/main" val="10009"/>
                  </a:ext>
                </a:extLst>
              </a:tr>
              <a:tr h="370840">
                <a:tc>
                  <a:txBody>
                    <a:bodyPr/>
                    <a:lstStyle/>
                    <a:p>
                      <a:pPr algn="r"/>
                      <a:r>
                        <a:rPr lang="en-US" b="1" dirty="0">
                          <a:solidFill>
                            <a:srgbClr val="990033"/>
                          </a:solidFill>
                        </a:rPr>
                        <a:t>3</a:t>
                      </a:r>
                    </a:p>
                  </a:txBody>
                  <a:tcPr>
                    <a:cell3D prstMaterial="dkEdge">
                      <a:bevel h="50800" prst="divot"/>
                      <a:lightRig rig="flood" dir="t"/>
                    </a:cell3D>
                  </a:tcPr>
                </a:tc>
                <a:tc>
                  <a:txBody>
                    <a:bodyPr/>
                    <a:lstStyle/>
                    <a:p>
                      <a:pPr marL="0" indent="0" algn="l">
                        <a:buNone/>
                      </a:pPr>
                      <a:r>
                        <a:rPr lang="en-US" b="1" dirty="0">
                          <a:solidFill>
                            <a:srgbClr val="990033"/>
                          </a:solidFill>
                        </a:rPr>
                        <a:t>Ashtoreth (moon goddess)</a:t>
                      </a:r>
                    </a:p>
                  </a:txBody>
                  <a:tcPr>
                    <a:cell3D prstMaterial="dkEdge">
                      <a:bevel h="50800" prst="divot"/>
                      <a:lightRig rig="flood" dir="t"/>
                    </a:cell3D>
                  </a:tcPr>
                </a:tc>
                <a:tc>
                  <a:txBody>
                    <a:bodyPr/>
                    <a:lstStyle/>
                    <a:p>
                      <a:pPr algn="r"/>
                      <a:r>
                        <a:rPr lang="en-US" b="1" dirty="0">
                          <a:solidFill>
                            <a:schemeClr val="tx1"/>
                          </a:solidFill>
                        </a:rPr>
                        <a:t>52</a:t>
                      </a:r>
                    </a:p>
                  </a:txBody>
                  <a:tcPr>
                    <a:cell3D prstMaterial="dkEdge">
                      <a:bevel h="50800" prst="divot"/>
                      <a:lightRig rig="flood" dir="t"/>
                    </a:cell3D>
                  </a:tcPr>
                </a:tc>
                <a:tc>
                  <a:txBody>
                    <a:bodyPr/>
                    <a:lstStyle/>
                    <a:p>
                      <a:pPr algn="l"/>
                      <a:r>
                        <a:rPr lang="en-US" b="1" dirty="0">
                          <a:solidFill>
                            <a:schemeClr val="tx1"/>
                          </a:solidFill>
                        </a:rPr>
                        <a:t>Altars</a:t>
                      </a:r>
                      <a:r>
                        <a:rPr lang="en-US" dirty="0">
                          <a:solidFill>
                            <a:schemeClr val="tx1"/>
                          </a:solidFill>
                        </a:rPr>
                        <a:t> </a:t>
                      </a:r>
                    </a:p>
                  </a:txBody>
                  <a:tcPr>
                    <a:cell3D prstMaterial="dkEdge">
                      <a:bevel h="50800" prst="divot"/>
                      <a:lightRig rig="flood" dir="t"/>
                    </a:cell3D>
                  </a:tcPr>
                </a:tc>
                <a:extLst>
                  <a:ext uri="{0D108BD9-81ED-4DB2-BD59-A6C34878D82A}">
                    <a16:rowId xmlns:a16="http://schemas.microsoft.com/office/drawing/2014/main" val="10010"/>
                  </a:ext>
                </a:extLst>
              </a:tr>
              <a:tr h="370840">
                <a:tc>
                  <a:txBody>
                    <a:bodyPr/>
                    <a:lstStyle/>
                    <a:p>
                      <a:pPr algn="r"/>
                      <a:r>
                        <a:rPr lang="en-US" b="1" dirty="0">
                          <a:solidFill>
                            <a:schemeClr val="tx1"/>
                          </a:solidFill>
                        </a:rPr>
                        <a:t>10</a:t>
                      </a:r>
                    </a:p>
                  </a:txBody>
                  <a:tcPr>
                    <a:cell3D prstMaterial="dkEdge">
                      <a:bevel h="50800" prst="divot"/>
                      <a:lightRig rig="flood" dir="t"/>
                    </a:cell3D>
                  </a:tcPr>
                </a:tc>
                <a:tc>
                  <a:txBody>
                    <a:bodyPr/>
                    <a:lstStyle/>
                    <a:p>
                      <a:pPr marL="0" indent="0" algn="l">
                        <a:buNone/>
                      </a:pPr>
                      <a:r>
                        <a:rPr lang="en-US" b="1" dirty="0" err="1">
                          <a:solidFill>
                            <a:schemeClr val="tx1"/>
                          </a:solidFill>
                        </a:rPr>
                        <a:t>Molech</a:t>
                      </a:r>
                      <a:r>
                        <a:rPr lang="en-US" b="1" dirty="0">
                          <a:solidFill>
                            <a:schemeClr val="tx1"/>
                          </a:solidFill>
                        </a:rPr>
                        <a:t>/Moloch/</a:t>
                      </a:r>
                      <a:r>
                        <a:rPr lang="en-US" b="1" dirty="0" err="1">
                          <a:solidFill>
                            <a:schemeClr val="tx1"/>
                          </a:solidFill>
                        </a:rPr>
                        <a:t>Chuin</a:t>
                      </a:r>
                      <a:endParaRPr lang="en-US" b="1" dirty="0">
                        <a:solidFill>
                          <a:schemeClr val="tx1"/>
                        </a:solidFill>
                      </a:endParaRPr>
                    </a:p>
                  </a:txBody>
                  <a:tcPr>
                    <a:cell3D prstMaterial="dkEdge">
                      <a:bevel h="50800" prst="divot"/>
                      <a:lightRig rig="flood" dir="t"/>
                    </a:cell3D>
                  </a:tcPr>
                </a:tc>
                <a:tc>
                  <a:txBody>
                    <a:bodyPr/>
                    <a:lstStyle/>
                    <a:p>
                      <a:pPr algn="r"/>
                      <a:r>
                        <a:rPr lang="en-US" b="1" dirty="0">
                          <a:solidFill>
                            <a:schemeClr val="tx1"/>
                          </a:solidFill>
                        </a:rPr>
                        <a:t>12</a:t>
                      </a:r>
                    </a:p>
                  </a:txBody>
                  <a:tcPr>
                    <a:cell3D prstMaterial="dkEdge">
                      <a:bevel h="50800" prst="divot"/>
                      <a:lightRig rig="flood" dir="t"/>
                    </a:cell3D>
                  </a:tcPr>
                </a:tc>
                <a:tc>
                  <a:txBody>
                    <a:bodyPr/>
                    <a:lstStyle/>
                    <a:p>
                      <a:pPr algn="l"/>
                      <a:r>
                        <a:rPr lang="en-US" b="1" dirty="0">
                          <a:solidFill>
                            <a:schemeClr val="tx1"/>
                          </a:solidFill>
                        </a:rPr>
                        <a:t>Burnt their children in fire</a:t>
                      </a:r>
                    </a:p>
                  </a:txBody>
                  <a:tcPr>
                    <a:cell3D prstMaterial="dkEdge">
                      <a:bevel h="50800" prst="divot"/>
                      <a:lightRig rig="flood" dir="t"/>
                    </a:cell3D>
                  </a:tcPr>
                </a:tc>
                <a:extLst>
                  <a:ext uri="{0D108BD9-81ED-4DB2-BD59-A6C34878D82A}">
                    <a16:rowId xmlns:a16="http://schemas.microsoft.com/office/drawing/2014/main" val="10011"/>
                  </a:ext>
                </a:extLst>
              </a:tr>
              <a:tr h="370840">
                <a:tc>
                  <a:txBody>
                    <a:bodyPr/>
                    <a:lstStyle/>
                    <a:p>
                      <a:pPr algn="r"/>
                      <a:r>
                        <a:rPr lang="en-US" b="1" dirty="0">
                          <a:solidFill>
                            <a:srgbClr val="990033"/>
                          </a:solidFill>
                        </a:rPr>
                        <a:t>41</a:t>
                      </a:r>
                    </a:p>
                  </a:txBody>
                  <a:tcPr>
                    <a:cell3D prstMaterial="dkEdge">
                      <a:bevel h="50800" prst="divot"/>
                      <a:lightRig rig="flood" dir="t"/>
                    </a:cell3D>
                  </a:tcPr>
                </a:tc>
                <a:tc>
                  <a:txBody>
                    <a:bodyPr/>
                    <a:lstStyle/>
                    <a:p>
                      <a:pPr marL="0" indent="0" algn="l">
                        <a:buNone/>
                      </a:pPr>
                      <a:r>
                        <a:rPr lang="en-US" b="1" dirty="0">
                          <a:solidFill>
                            <a:srgbClr val="990033"/>
                          </a:solidFill>
                        </a:rPr>
                        <a:t>Grove(s)  (moon worship)</a:t>
                      </a:r>
                    </a:p>
                  </a:txBody>
                  <a:tcPr>
                    <a:cell3D prstMaterial="dkEdge">
                      <a:bevel h="50800" prst="divot"/>
                      <a:lightRig rig="flood" dir="t"/>
                    </a:cell3D>
                  </a:tcPr>
                </a:tc>
                <a:tc>
                  <a:txBody>
                    <a:bodyPr/>
                    <a:lstStyle/>
                    <a:p>
                      <a:pPr algn="r"/>
                      <a:r>
                        <a:rPr lang="en-US" sz="2800" b="1" dirty="0">
                          <a:solidFill>
                            <a:srgbClr val="7030A0"/>
                          </a:solidFill>
                        </a:rPr>
                        <a:t>887</a:t>
                      </a:r>
                      <a:endParaRPr lang="en-US" b="1" dirty="0">
                        <a:solidFill>
                          <a:srgbClr val="7030A0"/>
                        </a:solidFill>
                      </a:endParaRPr>
                    </a:p>
                  </a:txBody>
                  <a:tcPr>
                    <a:cell3D prstMaterial="dkEdge">
                      <a:bevel h="50800" prst="divot"/>
                      <a:lightRig rig="flood" dir="t"/>
                    </a:cell3D>
                  </a:tcPr>
                </a:tc>
                <a:tc>
                  <a:txBody>
                    <a:bodyPr/>
                    <a:lstStyle/>
                    <a:p>
                      <a:pPr algn="l"/>
                      <a:r>
                        <a:rPr lang="en-US" dirty="0">
                          <a:solidFill>
                            <a:schemeClr val="tx1"/>
                          </a:solidFill>
                        </a:rPr>
                        <a:t>References to pagan</a:t>
                      </a:r>
                      <a:r>
                        <a:rPr lang="en-US" baseline="0" dirty="0">
                          <a:solidFill>
                            <a:schemeClr val="tx1"/>
                          </a:solidFill>
                        </a:rPr>
                        <a:t> worship/practices</a:t>
                      </a:r>
                      <a:endParaRPr lang="en-US" dirty="0">
                        <a:solidFill>
                          <a:schemeClr val="tx1"/>
                        </a:solidFill>
                      </a:endParaRPr>
                    </a:p>
                  </a:txBody>
                  <a:tcPr>
                    <a:cell3D prstMaterial="dkEdge">
                      <a:bevel h="50800" prst="divot"/>
                      <a:lightRig rig="flood" dir="t"/>
                    </a:cell3D>
                  </a:tcPr>
                </a:tc>
                <a:extLst>
                  <a:ext uri="{0D108BD9-81ED-4DB2-BD59-A6C34878D82A}">
                    <a16:rowId xmlns:a16="http://schemas.microsoft.com/office/drawing/2014/main" val="10012"/>
                  </a:ext>
                </a:extLst>
              </a:tr>
            </a:tbl>
          </a:graphicData>
        </a:graphic>
      </p:graphicFrame>
      <p:sp>
        <p:nvSpPr>
          <p:cNvPr id="7" name="Title 1"/>
          <p:cNvSpPr txBox="1">
            <a:spLocks/>
          </p:cNvSpPr>
          <p:nvPr/>
        </p:nvSpPr>
        <p:spPr>
          <a:xfrm>
            <a:off x="2133600" y="1"/>
            <a:ext cx="10058400" cy="990600"/>
          </a:xfrm>
          <a:prstGeom prst="rect">
            <a:avLst/>
          </a:prstGeom>
        </p:spPr>
        <p:txBody>
          <a:bodyPr vert="horz" lIns="91440" tIns="45720" rIns="91440" bIns="45720" rtlCol="0" anchor="ctr">
            <a:normAutofit fontScale="97500"/>
            <a:scene3d>
              <a:camera prst="orthographicFront"/>
              <a:lightRig rig="threePt" dir="t"/>
            </a:scene3d>
            <a:sp3d extrusionH="57150">
              <a:bevelT h="25400" prst="softRound"/>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ln w="11430">
                  <a:solidFill>
                    <a:srgbClr val="002060"/>
                  </a:solidFill>
                </a:ln>
                <a:solidFill>
                  <a:srgbClr val="78B47F"/>
                </a:solidFill>
                <a:effectLst>
                  <a:outerShdw blurRad="50800" dist="39000" dir="5460000" algn="tl">
                    <a:srgbClr val="000000">
                      <a:alpha val="38000"/>
                    </a:srgbClr>
                  </a:outerShdw>
                </a:effectLst>
                <a:latin typeface="Cooper Black" pitchFamily="18" charset="0"/>
              </a:rPr>
              <a:t>Abundance of Pagan Worship</a:t>
            </a:r>
            <a:endParaRPr lang="en-US" dirty="0">
              <a:ln w="11430">
                <a:solidFill>
                  <a:srgbClr val="002060"/>
                </a:solidFill>
              </a:ln>
              <a:solidFill>
                <a:srgbClr val="78B47F"/>
              </a:solidFill>
            </a:endParaRPr>
          </a:p>
        </p:txBody>
      </p:sp>
      <p:sp>
        <p:nvSpPr>
          <p:cNvPr id="8" name="Content Placeholder 2"/>
          <p:cNvSpPr txBox="1">
            <a:spLocks/>
          </p:cNvSpPr>
          <p:nvPr/>
        </p:nvSpPr>
        <p:spPr>
          <a:xfrm>
            <a:off x="228600" y="4191000"/>
            <a:ext cx="2057400" cy="1371600"/>
          </a:xfrm>
          <a:prstGeom prst="rect">
            <a:avLst/>
          </a:prstGeom>
        </p:spPr>
        <p:txBody>
          <a:bodyPr vert="horz" lIns="91440" tIns="45720" rIns="91440" bIns="45720" rtlCol="0">
            <a:normAutofit/>
            <a:scene3d>
              <a:camera prst="orthographicFront"/>
              <a:lightRig rig="threePt" dir="t"/>
            </a:scene3d>
            <a:sp3d extrusionH="57150">
              <a:bevelT w="38100" h="38100"/>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solidFill>
                  <a:srgbClr val="00B0F0"/>
                </a:solidFill>
              </a:rPr>
              <a:t>OT </a:t>
            </a:r>
            <a:r>
              <a:rPr lang="en-US" b="1" u="sng" dirty="0">
                <a:solidFill>
                  <a:srgbClr val="00B0F0"/>
                </a:solidFill>
              </a:rPr>
              <a:t>history</a:t>
            </a:r>
            <a:r>
              <a:rPr lang="en-US" b="1" dirty="0">
                <a:solidFill>
                  <a:srgbClr val="00B0F0"/>
                </a:solidFill>
              </a:rPr>
              <a:t> </a:t>
            </a:r>
            <a:r>
              <a:rPr lang="en-US" b="1" u="sng" dirty="0">
                <a:solidFill>
                  <a:srgbClr val="00B0F0"/>
                </a:solidFill>
              </a:rPr>
              <a:t>books</a:t>
            </a:r>
            <a:r>
              <a:rPr lang="en-US" b="1" dirty="0">
                <a:solidFill>
                  <a:srgbClr val="00B0F0"/>
                </a:solidFill>
              </a:rPr>
              <a:t> = 549 chapters!</a:t>
            </a:r>
          </a:p>
        </p:txBody>
      </p:sp>
      <p:sp>
        <p:nvSpPr>
          <p:cNvPr id="9" name="Content Placeholder 2"/>
          <p:cNvSpPr txBox="1">
            <a:spLocks/>
          </p:cNvSpPr>
          <p:nvPr/>
        </p:nvSpPr>
        <p:spPr>
          <a:xfrm>
            <a:off x="381000" y="6172200"/>
            <a:ext cx="10896600" cy="609600"/>
          </a:xfrm>
          <a:prstGeom prst="rect">
            <a:avLst/>
          </a:prstGeom>
          <a:solidFill>
            <a:schemeClr val="accent6">
              <a:lumMod val="40000"/>
              <a:lumOff val="60000"/>
              <a:alpha val="56000"/>
            </a:schemeClr>
          </a:solidFill>
          <a:scene3d>
            <a:camera prst="orthographicFront"/>
            <a:lightRig rig="threePt" dir="t"/>
          </a:scene3d>
          <a:sp3d>
            <a:bevelT/>
          </a:sp3d>
        </p:spPr>
        <p:txBody>
          <a:bodyPr vert="horz" lIns="91440" tIns="45720" rIns="91440" bIns="45720" rtlCol="0">
            <a:normAutofit/>
            <a:sp3d extrusionH="57150">
              <a:bevelT w="38100" h="38100"/>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300" b="1" dirty="0">
                <a:ln>
                  <a:solidFill>
                    <a:schemeClr val="tx1"/>
                  </a:solidFill>
                </a:ln>
                <a:solidFill>
                  <a:srgbClr val="00B050"/>
                </a:solidFill>
              </a:rPr>
              <a:t>Average</a:t>
            </a:r>
            <a:r>
              <a:rPr lang="en-US" sz="3300" b="1" dirty="0">
                <a:solidFill>
                  <a:srgbClr val="00B050"/>
                </a:solidFill>
              </a:rPr>
              <a:t> </a:t>
            </a:r>
            <a:r>
              <a:rPr lang="en-US" sz="3300" b="1" dirty="0">
                <a:ln>
                  <a:solidFill>
                    <a:schemeClr val="tx1"/>
                  </a:solidFill>
                </a:ln>
                <a:solidFill>
                  <a:srgbClr val="00B050"/>
                </a:solidFill>
              </a:rPr>
              <a:t>mention of apostasy = 15 times in every 10 chapters!</a:t>
            </a:r>
          </a:p>
          <a:p>
            <a:pPr marL="0" indent="0" algn="ctr">
              <a:buFont typeface="Arial" panose="020B0604020202020204" pitchFamily="34" charset="0"/>
              <a:buNone/>
            </a:pPr>
            <a:endParaRPr lang="en-US" b="1" dirty="0">
              <a:solidFill>
                <a:srgbClr val="7030A0"/>
              </a:solidFill>
            </a:endParaRPr>
          </a:p>
        </p:txBody>
      </p:sp>
      <p:sp>
        <p:nvSpPr>
          <p:cNvPr id="10" name="Text Placeholder 8"/>
          <p:cNvSpPr txBox="1">
            <a:spLocks/>
          </p:cNvSpPr>
          <p:nvPr/>
        </p:nvSpPr>
        <p:spPr>
          <a:xfrm rot="5400000">
            <a:off x="1150979" y="3421021"/>
            <a:ext cx="3454262" cy="574620"/>
          </a:xfrm>
          <a:prstGeom prst="rect">
            <a:avLst/>
          </a:prstGeom>
          <a:solidFill>
            <a:schemeClr val="accent2"/>
          </a:solidFill>
          <a:scene3d>
            <a:camera prst="orthographicFront"/>
            <a:lightRig rig="threePt" dir="t"/>
          </a:scene3d>
          <a:sp3d>
            <a:bevelT w="152400" h="50800" prst="softRound"/>
          </a:sp3d>
        </p:spPr>
        <p:txBody>
          <a:bodyPr vert="vert270" rtlCol="0" anchor="ctr">
            <a:noAutofit/>
            <a:sp3d extrusionH="57150">
              <a:bevelT w="38100" h="38100"/>
            </a:sp3d>
          </a:bodyPr>
          <a:lstStyle>
            <a:lvl1pPr marL="0" indent="0" algn="l" rtl="0" eaLnBrk="1" latinLnBrk="0" hangingPunct="1">
              <a:spcBef>
                <a:spcPts val="700"/>
              </a:spcBef>
              <a:buClr>
                <a:schemeClr val="accent2"/>
              </a:buClr>
              <a:buSzPct val="100000"/>
              <a:buFontTx/>
              <a:buNone/>
              <a:defRPr kumimoji="0" sz="2000" b="1" kern="1200">
                <a:solidFill>
                  <a:srgbClr val="FFFFFF"/>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lgn="ctr"/>
            <a:br>
              <a:rPr lang="en-US" sz="2800" dirty="0">
                <a:ln>
                  <a:solidFill>
                    <a:schemeClr val="bg1"/>
                  </a:solidFill>
                </a:ln>
                <a:solidFill>
                  <a:srgbClr val="FFFF00"/>
                </a:solidFill>
                <a:latin typeface="Comic Sans MS" pitchFamily="66" charset="0"/>
              </a:rPr>
            </a:br>
            <a:r>
              <a:rPr lang="en-US" sz="3200" dirty="0">
                <a:ln>
                  <a:solidFill>
                    <a:schemeClr val="bg1"/>
                  </a:solidFill>
                </a:ln>
                <a:solidFill>
                  <a:srgbClr val="652143"/>
                </a:solidFill>
                <a:latin typeface="Comic Sans MS" pitchFamily="66" charset="0"/>
              </a:rPr>
              <a:t>R</a:t>
            </a:r>
            <a:br>
              <a:rPr lang="en-US" sz="3200" dirty="0">
                <a:ln>
                  <a:solidFill>
                    <a:schemeClr val="bg1"/>
                  </a:solidFill>
                </a:ln>
                <a:solidFill>
                  <a:srgbClr val="652143"/>
                </a:solidFill>
                <a:latin typeface="Comic Sans MS" pitchFamily="66" charset="0"/>
              </a:rPr>
            </a:br>
            <a:r>
              <a:rPr lang="en-US" sz="3200" dirty="0">
                <a:ln>
                  <a:solidFill>
                    <a:schemeClr val="bg1"/>
                  </a:solidFill>
                </a:ln>
                <a:solidFill>
                  <a:srgbClr val="652143"/>
                </a:solidFill>
                <a:latin typeface="Comic Sans MS" pitchFamily="66" charset="0"/>
              </a:rPr>
              <a:t>E</a:t>
            </a:r>
            <a:br>
              <a:rPr lang="en-US" sz="3200" dirty="0">
                <a:ln>
                  <a:solidFill>
                    <a:schemeClr val="bg1"/>
                  </a:solidFill>
                </a:ln>
                <a:solidFill>
                  <a:srgbClr val="652143"/>
                </a:solidFill>
                <a:latin typeface="Comic Sans MS" pitchFamily="66" charset="0"/>
              </a:rPr>
            </a:br>
            <a:r>
              <a:rPr lang="en-US" sz="3200" dirty="0">
                <a:ln>
                  <a:solidFill>
                    <a:schemeClr val="bg1"/>
                  </a:solidFill>
                </a:ln>
                <a:solidFill>
                  <a:srgbClr val="652143"/>
                </a:solidFill>
                <a:latin typeface="Comic Sans MS" pitchFamily="66" charset="0"/>
              </a:rPr>
              <a:t>V</a:t>
            </a:r>
            <a:br>
              <a:rPr lang="en-US" sz="3200" dirty="0">
                <a:ln>
                  <a:solidFill>
                    <a:schemeClr val="bg1"/>
                  </a:solidFill>
                </a:ln>
                <a:solidFill>
                  <a:srgbClr val="652143"/>
                </a:solidFill>
                <a:latin typeface="Comic Sans MS" pitchFamily="66" charset="0"/>
              </a:rPr>
            </a:br>
            <a:r>
              <a:rPr lang="en-US" sz="3200" dirty="0">
                <a:ln>
                  <a:solidFill>
                    <a:schemeClr val="bg1"/>
                  </a:solidFill>
                </a:ln>
                <a:solidFill>
                  <a:srgbClr val="652143"/>
                </a:solidFill>
                <a:latin typeface="Comic Sans MS" pitchFamily="66" charset="0"/>
              </a:rPr>
              <a:t>I</a:t>
            </a:r>
            <a:br>
              <a:rPr lang="en-US" sz="3200" dirty="0">
                <a:ln>
                  <a:solidFill>
                    <a:schemeClr val="bg1"/>
                  </a:solidFill>
                </a:ln>
                <a:solidFill>
                  <a:srgbClr val="652143"/>
                </a:solidFill>
                <a:latin typeface="Comic Sans MS" pitchFamily="66" charset="0"/>
              </a:rPr>
            </a:br>
            <a:r>
              <a:rPr lang="en-US" sz="3200" dirty="0">
                <a:ln>
                  <a:solidFill>
                    <a:schemeClr val="bg1"/>
                  </a:solidFill>
                </a:ln>
                <a:solidFill>
                  <a:srgbClr val="652143"/>
                </a:solidFill>
                <a:latin typeface="Comic Sans MS" pitchFamily="66" charset="0"/>
              </a:rPr>
              <a:t>E</a:t>
            </a:r>
            <a:br>
              <a:rPr lang="en-US" sz="3200" dirty="0">
                <a:ln>
                  <a:solidFill>
                    <a:schemeClr val="bg1"/>
                  </a:solidFill>
                </a:ln>
                <a:solidFill>
                  <a:srgbClr val="652143"/>
                </a:solidFill>
                <a:latin typeface="Comic Sans MS" pitchFamily="66" charset="0"/>
              </a:rPr>
            </a:br>
            <a:r>
              <a:rPr lang="en-US" sz="3200" dirty="0">
                <a:ln>
                  <a:solidFill>
                    <a:schemeClr val="bg1"/>
                  </a:solidFill>
                </a:ln>
                <a:solidFill>
                  <a:srgbClr val="652143"/>
                </a:solidFill>
                <a:latin typeface="Comic Sans MS" pitchFamily="66" charset="0"/>
              </a:rPr>
              <a:t>W</a:t>
            </a:r>
          </a:p>
          <a:p>
            <a:pPr algn="ctr"/>
            <a:endParaRPr lang="en-US" sz="2400" dirty="0">
              <a:ln>
                <a:solidFill>
                  <a:schemeClr val="bg1"/>
                </a:solidFill>
              </a:ln>
              <a:solidFill>
                <a:srgbClr val="652143"/>
              </a:solidFill>
              <a:latin typeface="Comic Sans MS" pitchFamily="66" charset="0"/>
            </a:endParaRPr>
          </a:p>
        </p:txBody>
      </p:sp>
      <p:sp>
        <p:nvSpPr>
          <p:cNvPr id="2" name="Rectangle 1"/>
          <p:cNvSpPr/>
          <p:nvPr/>
        </p:nvSpPr>
        <p:spPr>
          <a:xfrm>
            <a:off x="9372600" y="3733800"/>
            <a:ext cx="2441886" cy="1200329"/>
          </a:xfrm>
          <a:prstGeom prst="rect">
            <a:avLst/>
          </a:prstGeom>
          <a:solidFill>
            <a:srgbClr val="652143"/>
          </a:solidFill>
          <a:scene3d>
            <a:camera prst="orthographicFront"/>
            <a:lightRig rig="threePt" dir="t"/>
          </a:scene3d>
          <a:sp3d>
            <a:bevelT/>
          </a:sp3d>
        </p:spPr>
        <p:txBody>
          <a:bodyPr wrap="none" lIns="91440" tIns="45720" rIns="91440" bIns="45720">
            <a:spAutoFit/>
          </a:bodyPr>
          <a:lstStyle/>
          <a:p>
            <a:pPr algn="r"/>
            <a:r>
              <a:rPr lang="en-US" sz="2400" b="1" cap="none" spc="0" dirty="0">
                <a:ln w="1905">
                  <a:solidFill>
                    <a:schemeClr val="accent5">
                      <a:lumMod val="50000"/>
                    </a:schemeClr>
                  </a:solidFill>
                </a:ln>
                <a:solidFill>
                  <a:srgbClr val="FDEDCB"/>
                </a:solidFill>
                <a:effectLst>
                  <a:innerShdw blurRad="69850" dist="43180" dir="5400000">
                    <a:srgbClr val="000000">
                      <a:alpha val="65000"/>
                    </a:srgbClr>
                  </a:innerShdw>
                </a:effectLst>
              </a:rPr>
              <a:t>Sun gods =   87</a:t>
            </a:r>
          </a:p>
          <a:p>
            <a:pPr algn="r"/>
            <a:r>
              <a:rPr lang="en-US" sz="2400" b="1" dirty="0">
                <a:ln w="1905">
                  <a:solidFill>
                    <a:schemeClr val="accent5">
                      <a:lumMod val="50000"/>
                    </a:schemeClr>
                  </a:solidFill>
                </a:ln>
                <a:solidFill>
                  <a:srgbClr val="FDEDCB"/>
                </a:solidFill>
                <a:effectLst>
                  <a:innerShdw blurRad="69850" dist="43180" dir="5400000">
                    <a:srgbClr val="000000">
                      <a:alpha val="65000"/>
                    </a:srgbClr>
                  </a:innerShdw>
                </a:effectLst>
              </a:rPr>
              <a:t>Moon gods = </a:t>
            </a:r>
            <a:r>
              <a:rPr lang="en-US" sz="2400" b="1" u="sng" dirty="0">
                <a:ln w="1905">
                  <a:solidFill>
                    <a:schemeClr val="accent5">
                      <a:lumMod val="50000"/>
                    </a:schemeClr>
                  </a:solidFill>
                </a:ln>
                <a:solidFill>
                  <a:srgbClr val="FDEDCB"/>
                </a:solidFill>
                <a:effectLst>
                  <a:innerShdw blurRad="69850" dist="43180" dir="5400000">
                    <a:srgbClr val="000000">
                      <a:alpha val="65000"/>
                    </a:srgbClr>
                  </a:innerShdw>
                </a:effectLst>
              </a:rPr>
              <a:t>129</a:t>
            </a:r>
            <a:endParaRPr lang="en-US" sz="2400" b="1" dirty="0">
              <a:ln w="1905">
                <a:solidFill>
                  <a:schemeClr val="accent5">
                    <a:lumMod val="50000"/>
                  </a:schemeClr>
                </a:solidFill>
              </a:ln>
              <a:solidFill>
                <a:srgbClr val="FDEDCB"/>
              </a:solidFill>
              <a:effectLst>
                <a:innerShdw blurRad="69850" dist="43180" dir="5400000">
                  <a:srgbClr val="000000">
                    <a:alpha val="65000"/>
                  </a:srgbClr>
                </a:innerShdw>
              </a:effectLst>
            </a:endParaRPr>
          </a:p>
          <a:p>
            <a:pPr algn="r"/>
            <a:r>
              <a:rPr lang="en-US" sz="2400" b="1" dirty="0">
                <a:ln w="1905">
                  <a:solidFill>
                    <a:schemeClr val="accent5">
                      <a:lumMod val="50000"/>
                    </a:schemeClr>
                  </a:solidFill>
                </a:ln>
                <a:solidFill>
                  <a:srgbClr val="FDEDCB"/>
                </a:solidFill>
                <a:effectLst>
                  <a:innerShdw blurRad="69850" dist="43180" dir="5400000">
                    <a:srgbClr val="000000">
                      <a:alpha val="65000"/>
                    </a:srgbClr>
                  </a:innerShdw>
                </a:effectLst>
              </a:rPr>
              <a:t>Total:    216</a:t>
            </a:r>
            <a:endParaRPr lang="en-US" sz="2400" b="1" cap="none" spc="0" dirty="0">
              <a:ln w="1905">
                <a:solidFill>
                  <a:schemeClr val="accent5">
                    <a:lumMod val="50000"/>
                  </a:schemeClr>
                </a:solidFill>
              </a:ln>
              <a:solidFill>
                <a:srgbClr val="FDEDCB"/>
              </a:soli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1143930685"/>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1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up)">
                                      <p:cBhvr>
                                        <p:cTn id="12" dur="1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20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8" presetClass="entr" presetSubtype="16"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diamond(in)">
                                      <p:cBhvr>
                                        <p:cTn id="2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P spid="9" grpId="0" animBg="1"/>
      <p:bldP spid="10" grpId="0" animBg="1"/>
      <p:bldP spid="2"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15" name="Slide Number Placeholder 1"/>
          <p:cNvSpPr>
            <a:spLocks noGrp="1"/>
          </p:cNvSpPr>
          <p:nvPr>
            <p:ph type="sldNum" sz="quarter" idx="12"/>
          </p:nvPr>
        </p:nvSpPr>
        <p:spPr>
          <a:xfrm>
            <a:off x="9144000" y="6324599"/>
            <a:ext cx="2971800" cy="457201"/>
          </a:xfrm>
        </p:spPr>
        <p:txBody>
          <a:bodyPr/>
          <a:lstStyle/>
          <a:p>
            <a:fld id="{AA4C6552-42F6-43F2-A3FB-E92E8C09004E}" type="slidenum">
              <a:rPr lang="en-US" sz="1600" smtClean="0">
                <a:solidFill>
                  <a:schemeClr val="bg1"/>
                </a:solidFill>
              </a:rPr>
              <a:t>84</a:t>
            </a:fld>
            <a:endParaRPr lang="en-US" dirty="0">
              <a:solidFill>
                <a:schemeClr val="bg1"/>
              </a:solidFill>
            </a:endParaRPr>
          </a:p>
        </p:txBody>
      </p:sp>
      <p:sp>
        <p:nvSpPr>
          <p:cNvPr id="16" name="Rectangle 15"/>
          <p:cNvSpPr/>
          <p:nvPr/>
        </p:nvSpPr>
        <p:spPr>
          <a:xfrm>
            <a:off x="-152400" y="304800"/>
            <a:ext cx="8229600" cy="1754326"/>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5400" b="1" dirty="0">
                <a:ln>
                  <a:solidFill>
                    <a:srgbClr val="006600"/>
                  </a:solidFill>
                </a:ln>
                <a:solidFill>
                  <a:schemeClr val="accent3"/>
                </a:solidFill>
                <a:effectLst>
                  <a:glow rad="50800">
                    <a:schemeClr val="tx1"/>
                  </a:glow>
                </a:effectLst>
                <a:latin typeface="Matura MT Script Capitals" pitchFamily="66" charset="0"/>
              </a:rPr>
              <a:t>It’s time to Expose </a:t>
            </a:r>
            <a:br>
              <a:rPr lang="en-US" sz="5400" b="1" dirty="0">
                <a:ln>
                  <a:solidFill>
                    <a:srgbClr val="006600"/>
                  </a:solidFill>
                </a:ln>
                <a:solidFill>
                  <a:schemeClr val="accent3"/>
                </a:solidFill>
                <a:effectLst>
                  <a:glow rad="50800">
                    <a:schemeClr val="tx1"/>
                  </a:glow>
                </a:effectLst>
                <a:latin typeface="Matura MT Script Capitals" pitchFamily="66" charset="0"/>
              </a:rPr>
            </a:br>
            <a:r>
              <a:rPr lang="en-US" sz="5400" b="1" dirty="0">
                <a:ln>
                  <a:solidFill>
                    <a:srgbClr val="006600"/>
                  </a:solidFill>
                </a:ln>
                <a:solidFill>
                  <a:schemeClr val="accent3"/>
                </a:solidFill>
                <a:effectLst>
                  <a:glow rad="50800">
                    <a:schemeClr val="tx1"/>
                  </a:glow>
                </a:effectLst>
                <a:latin typeface="Matura MT Script Capitals" pitchFamily="66" charset="0"/>
              </a:rPr>
              <a:t>the ‘no god’ in authority!</a:t>
            </a:r>
          </a:p>
        </p:txBody>
      </p:sp>
      <p:sp>
        <p:nvSpPr>
          <p:cNvPr id="20" name="Rectangle 19"/>
          <p:cNvSpPr/>
          <p:nvPr/>
        </p:nvSpPr>
        <p:spPr>
          <a:xfrm>
            <a:off x="7952579" y="76200"/>
            <a:ext cx="4087021" cy="6447919"/>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2800" b="1" u="sng" dirty="0">
                <a:ln/>
                <a:solidFill>
                  <a:schemeClr val="accent3"/>
                </a:solidFill>
              </a:rPr>
              <a:t>Record</a:t>
            </a:r>
            <a:r>
              <a:rPr lang="en-US" sz="2800" b="1" dirty="0">
                <a:ln/>
                <a:solidFill>
                  <a:schemeClr val="accent3"/>
                </a:solidFill>
              </a:rPr>
              <a:t> of </a:t>
            </a:r>
            <a:r>
              <a:rPr lang="en-US" sz="2800" b="1" u="sng" dirty="0">
                <a:ln/>
                <a:solidFill>
                  <a:schemeClr val="accent3"/>
                </a:solidFill>
              </a:rPr>
              <a:t>216</a:t>
            </a:r>
            <a:r>
              <a:rPr lang="en-US" sz="2800" b="1" dirty="0">
                <a:ln/>
                <a:solidFill>
                  <a:schemeClr val="accent3"/>
                </a:solidFill>
              </a:rPr>
              <a:t> ‘</a:t>
            </a:r>
            <a:r>
              <a:rPr lang="en-US" sz="2800" b="1" u="sng" dirty="0">
                <a:ln/>
                <a:solidFill>
                  <a:schemeClr val="accent3"/>
                </a:solidFill>
              </a:rPr>
              <a:t>no gods</a:t>
            </a:r>
            <a:r>
              <a:rPr lang="en-US" sz="2800" b="1" dirty="0">
                <a:ln/>
                <a:solidFill>
                  <a:schemeClr val="accent3"/>
                </a:solidFill>
              </a:rPr>
              <a:t>’</a:t>
            </a:r>
            <a:br>
              <a:rPr lang="en-US" sz="2800" b="1" u="sng" dirty="0">
                <a:ln/>
                <a:solidFill>
                  <a:schemeClr val="accent3"/>
                </a:solidFill>
              </a:rPr>
            </a:br>
            <a:endParaRPr lang="en-US" sz="900" b="1" u="sng" dirty="0">
              <a:ln/>
              <a:solidFill>
                <a:schemeClr val="accent3"/>
              </a:solidFill>
            </a:endParaRPr>
          </a:p>
          <a:p>
            <a:pPr algn="ctr"/>
            <a:r>
              <a:rPr lang="en-US" sz="2800" b="1" dirty="0">
                <a:ln/>
                <a:solidFill>
                  <a:schemeClr val="accent3"/>
                </a:solidFill>
              </a:rPr>
              <a:t> </a:t>
            </a:r>
            <a:r>
              <a:rPr lang="en-US" sz="2800" b="1" dirty="0">
                <a:ln/>
                <a:solidFill>
                  <a:srgbClr val="00B0F0"/>
                </a:solidFill>
              </a:rPr>
              <a:t>Old Testament </a:t>
            </a:r>
            <a:br>
              <a:rPr lang="en-US" sz="2800" b="1" dirty="0">
                <a:ln/>
                <a:solidFill>
                  <a:srgbClr val="00B0F0"/>
                </a:solidFill>
              </a:rPr>
            </a:br>
            <a:r>
              <a:rPr lang="en-US" sz="2800" b="1" dirty="0">
                <a:ln/>
                <a:solidFill>
                  <a:srgbClr val="00B0F0"/>
                </a:solidFill>
              </a:rPr>
              <a:t>entries for: </a:t>
            </a:r>
          </a:p>
          <a:p>
            <a:pPr marL="514350" indent="-514350" algn="ctr">
              <a:buAutoNum type="arabicPeriod"/>
            </a:pPr>
            <a:r>
              <a:rPr lang="en-US" sz="2800" b="1" dirty="0">
                <a:ln/>
                <a:solidFill>
                  <a:srgbClr val="FF9966"/>
                </a:solidFill>
              </a:rPr>
              <a:t>Sun god worship (Baal/Baalim) = </a:t>
            </a:r>
            <a:r>
              <a:rPr lang="en-US" sz="3600" b="1" u="sng" dirty="0">
                <a:ln/>
                <a:solidFill>
                  <a:srgbClr val="FF9966"/>
                </a:solidFill>
              </a:rPr>
              <a:t>87</a:t>
            </a:r>
            <a:r>
              <a:rPr lang="en-US" sz="2800" b="1" dirty="0">
                <a:ln/>
                <a:solidFill>
                  <a:srgbClr val="FF9966"/>
                </a:solidFill>
              </a:rPr>
              <a:t>.</a:t>
            </a:r>
            <a:br>
              <a:rPr lang="en-US" sz="2800" b="1" dirty="0">
                <a:ln/>
                <a:solidFill>
                  <a:schemeClr val="accent3"/>
                </a:solidFill>
              </a:rPr>
            </a:br>
            <a:r>
              <a:rPr lang="en-US" sz="2800" b="1" dirty="0">
                <a:ln/>
                <a:solidFill>
                  <a:schemeClr val="accent3"/>
                </a:solidFill>
              </a:rPr>
              <a:t>(or 40%)</a:t>
            </a:r>
          </a:p>
          <a:p>
            <a:pPr marL="514350" indent="-514350" algn="ctr">
              <a:buAutoNum type="arabicPeriod"/>
            </a:pPr>
            <a:endParaRPr lang="en-US" sz="2400" b="1" dirty="0">
              <a:ln/>
              <a:solidFill>
                <a:schemeClr val="accent3"/>
              </a:solidFill>
            </a:endParaRPr>
          </a:p>
          <a:p>
            <a:pPr marL="514350" indent="-514350" algn="ctr">
              <a:buAutoNum type="arabicPeriod"/>
            </a:pPr>
            <a:r>
              <a:rPr lang="en-US" sz="2800" b="1" dirty="0">
                <a:ln/>
                <a:solidFill>
                  <a:srgbClr val="00B000"/>
                </a:solidFill>
              </a:rPr>
              <a:t>Moon goddess worship (Ashtoreth; Queen of heaven; high places &amp; groves) = </a:t>
            </a:r>
            <a:r>
              <a:rPr lang="en-US" sz="4000" b="1" u="sng" dirty="0">
                <a:ln/>
                <a:solidFill>
                  <a:srgbClr val="00B000"/>
                </a:solidFill>
              </a:rPr>
              <a:t>129</a:t>
            </a:r>
            <a:r>
              <a:rPr lang="en-US" sz="4400" b="1" dirty="0">
                <a:ln/>
                <a:solidFill>
                  <a:srgbClr val="00B000"/>
                </a:solidFill>
              </a:rPr>
              <a:t>!</a:t>
            </a:r>
          </a:p>
          <a:p>
            <a:pPr algn="ctr"/>
            <a:r>
              <a:rPr lang="en-US" sz="4400" b="1" dirty="0">
                <a:ln/>
                <a:solidFill>
                  <a:srgbClr val="00B000"/>
                </a:solidFill>
              </a:rPr>
              <a:t>    (or 60%)</a:t>
            </a:r>
            <a:endParaRPr lang="en-US" sz="4800" b="1" dirty="0">
              <a:ln/>
              <a:solidFill>
                <a:srgbClr val="FF9966"/>
              </a:solidFill>
            </a:endParaRPr>
          </a:p>
        </p:txBody>
      </p:sp>
      <p:sp>
        <p:nvSpPr>
          <p:cNvPr id="10" name="Rectangle 9"/>
          <p:cNvSpPr/>
          <p:nvPr/>
        </p:nvSpPr>
        <p:spPr>
          <a:xfrm>
            <a:off x="152399" y="3441680"/>
            <a:ext cx="8077200" cy="2862322"/>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a:contourClr>
                <a:schemeClr val="accent3">
                  <a:tint val="100000"/>
                  <a:shade val="100000"/>
                  <a:satMod val="100000"/>
                  <a:hueMod val="100000"/>
                </a:schemeClr>
              </a:contourClr>
            </a:sp3d>
          </a:bodyPr>
          <a:lstStyle/>
          <a:p>
            <a:pPr algn="ctr"/>
            <a:r>
              <a:rPr lang="en-US" sz="3600" b="1" dirty="0">
                <a:ln>
                  <a:solidFill>
                    <a:srgbClr val="002060"/>
                  </a:solidFill>
                </a:ln>
                <a:solidFill>
                  <a:srgbClr val="8FFF8F"/>
                </a:solidFill>
                <a:effectLst>
                  <a:glow rad="50800">
                    <a:srgbClr val="002060"/>
                  </a:glow>
                </a:effectLst>
                <a:latin typeface="Ravie" pitchFamily="82" charset="0"/>
              </a:rPr>
              <a:t>In the Old Testament </a:t>
            </a:r>
            <a:br>
              <a:rPr lang="en-US" sz="3600" b="1" dirty="0">
                <a:ln>
                  <a:solidFill>
                    <a:srgbClr val="002060"/>
                  </a:solidFill>
                </a:ln>
                <a:solidFill>
                  <a:srgbClr val="8FFF8F"/>
                </a:solidFill>
                <a:effectLst>
                  <a:glow rad="50800">
                    <a:srgbClr val="002060"/>
                  </a:glow>
                </a:effectLst>
                <a:latin typeface="Ravie" pitchFamily="82" charset="0"/>
              </a:rPr>
            </a:br>
            <a:r>
              <a:rPr lang="en-US" sz="3600" b="1" dirty="0">
                <a:ln>
                  <a:solidFill>
                    <a:srgbClr val="002060"/>
                  </a:solidFill>
                </a:ln>
                <a:solidFill>
                  <a:srgbClr val="8FFF8F"/>
                </a:solidFill>
                <a:effectLst>
                  <a:glow rad="50800">
                    <a:srgbClr val="002060"/>
                  </a:glow>
                </a:effectLst>
                <a:latin typeface="Ravie" pitchFamily="82" charset="0"/>
              </a:rPr>
              <a:t>the moon goddess </a:t>
            </a:r>
            <a:br>
              <a:rPr lang="en-US" sz="3600" b="1" dirty="0">
                <a:ln>
                  <a:solidFill>
                    <a:srgbClr val="002060"/>
                  </a:solidFill>
                </a:ln>
                <a:solidFill>
                  <a:srgbClr val="8FFF8F"/>
                </a:solidFill>
                <a:effectLst>
                  <a:glow rad="50800">
                    <a:srgbClr val="002060"/>
                  </a:glow>
                </a:effectLst>
                <a:latin typeface="Ravie" pitchFamily="82" charset="0"/>
              </a:rPr>
            </a:br>
            <a:r>
              <a:rPr lang="en-US" sz="3600" b="1" dirty="0">
                <a:ln>
                  <a:solidFill>
                    <a:srgbClr val="002060"/>
                  </a:solidFill>
                </a:ln>
                <a:solidFill>
                  <a:srgbClr val="00B0F0"/>
                </a:solidFill>
                <a:effectLst>
                  <a:glow rad="50800">
                    <a:srgbClr val="002060"/>
                  </a:glow>
                </a:effectLst>
                <a:latin typeface="Ravie" pitchFamily="82" charset="0"/>
              </a:rPr>
              <a:t>has greater authority </a:t>
            </a:r>
            <a:br>
              <a:rPr lang="en-US" sz="3600" b="1" dirty="0">
                <a:ln>
                  <a:solidFill>
                    <a:srgbClr val="002060"/>
                  </a:solidFill>
                </a:ln>
                <a:solidFill>
                  <a:srgbClr val="00B0F0"/>
                </a:solidFill>
                <a:effectLst>
                  <a:glow rad="50800">
                    <a:srgbClr val="002060"/>
                  </a:glow>
                </a:effectLst>
                <a:latin typeface="Ravie" pitchFamily="82" charset="0"/>
              </a:rPr>
            </a:br>
            <a:r>
              <a:rPr lang="en-US" sz="3600" b="1" dirty="0">
                <a:ln>
                  <a:solidFill>
                    <a:srgbClr val="002060"/>
                  </a:solidFill>
                </a:ln>
                <a:solidFill>
                  <a:srgbClr val="00B0F0"/>
                </a:solidFill>
                <a:effectLst>
                  <a:glow rad="50800">
                    <a:srgbClr val="002060"/>
                  </a:glow>
                </a:effectLst>
                <a:latin typeface="Ravie" pitchFamily="82" charset="0"/>
              </a:rPr>
              <a:t>over </a:t>
            </a:r>
            <a:r>
              <a:rPr lang="en-US" sz="3600" b="1" dirty="0">
                <a:ln>
                  <a:solidFill>
                    <a:srgbClr val="002060"/>
                  </a:solidFill>
                </a:ln>
                <a:solidFill>
                  <a:schemeClr val="accent4">
                    <a:lumMod val="75000"/>
                  </a:schemeClr>
                </a:solidFill>
                <a:effectLst>
                  <a:glow rad="50800">
                    <a:srgbClr val="002060"/>
                  </a:glow>
                </a:effectLst>
                <a:latin typeface="Ravie" pitchFamily="82" charset="0"/>
              </a:rPr>
              <a:t>the sun god!</a:t>
            </a:r>
          </a:p>
          <a:p>
            <a:pPr algn="ctr"/>
            <a:r>
              <a:rPr lang="en-US" sz="3600" b="1" dirty="0">
                <a:ln>
                  <a:solidFill>
                    <a:srgbClr val="002060"/>
                  </a:solidFill>
                </a:ln>
                <a:gradFill flip="none" rotWithShape="1">
                  <a:gsLst>
                    <a:gs pos="15000">
                      <a:srgbClr val="FF7A00"/>
                    </a:gs>
                    <a:gs pos="47000">
                      <a:srgbClr val="FF0300"/>
                    </a:gs>
                    <a:gs pos="77000">
                      <a:srgbClr val="4D0808"/>
                    </a:gs>
                  </a:gsLst>
                  <a:lin ang="0" scaled="1"/>
                  <a:tileRect/>
                </a:gradFill>
                <a:effectLst>
                  <a:glow rad="50800">
                    <a:srgbClr val="002060"/>
                  </a:glow>
                </a:effectLst>
                <a:latin typeface="Ravie" pitchFamily="82" charset="0"/>
              </a:rPr>
              <a:t>It’s still the same today!</a:t>
            </a:r>
            <a:endParaRPr lang="en-US" sz="6600" b="1" i="1" dirty="0">
              <a:ln>
                <a:solidFill>
                  <a:srgbClr val="002060"/>
                </a:solidFill>
              </a:ln>
              <a:gradFill flip="none" rotWithShape="1">
                <a:gsLst>
                  <a:gs pos="15000">
                    <a:srgbClr val="FF7A00"/>
                  </a:gs>
                  <a:gs pos="47000">
                    <a:srgbClr val="FF0300"/>
                  </a:gs>
                  <a:gs pos="77000">
                    <a:srgbClr val="4D0808"/>
                  </a:gs>
                </a:gsLst>
                <a:lin ang="0" scaled="1"/>
                <a:tileRect/>
              </a:gradFill>
              <a:effectLst>
                <a:glow rad="50800">
                  <a:srgbClr val="002060"/>
                </a:glow>
              </a:effectLst>
              <a:latin typeface="Ravie" pitchFamily="82" charset="0"/>
            </a:endParaRPr>
          </a:p>
        </p:txBody>
      </p:sp>
    </p:spTree>
    <p:extLst>
      <p:ext uri="{BB962C8B-B14F-4D97-AF65-F5344CB8AC3E}">
        <p14:creationId xmlns:p14="http://schemas.microsoft.com/office/powerpoint/2010/main" val="4088888097"/>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2750"/>
                                        <p:tgtEl>
                                          <p:spTgt spid="16"/>
                                        </p:tgtEl>
                                      </p:cBhvr>
                                    </p:animEffect>
                                  </p:childTnLst>
                                </p:cTn>
                              </p:par>
                            </p:childTnLst>
                          </p:cTn>
                        </p:par>
                        <p:par>
                          <p:cTn id="8" fill="hold">
                            <p:stCondLst>
                              <p:cond delay="2750"/>
                            </p:stCondLst>
                            <p:childTnLst>
                              <p:par>
                                <p:cTn id="9" presetID="22" presetClass="entr" presetSubtype="1" fill="hold" nodeType="afterEffect">
                                  <p:stCondLst>
                                    <p:cond delay="0"/>
                                  </p:stCondLst>
                                  <p:childTnLst>
                                    <p:set>
                                      <p:cBhvr>
                                        <p:cTn id="10" dur="1" fill="hold">
                                          <p:stCondLst>
                                            <p:cond delay="0"/>
                                          </p:stCondLst>
                                        </p:cTn>
                                        <p:tgtEl>
                                          <p:spTgt spid="20">
                                            <p:txEl>
                                              <p:pRg st="0" end="0"/>
                                            </p:txEl>
                                          </p:spTgt>
                                        </p:tgtEl>
                                        <p:attrNameLst>
                                          <p:attrName>style.visibility</p:attrName>
                                        </p:attrNameLst>
                                      </p:cBhvr>
                                      <p:to>
                                        <p:strVal val="visible"/>
                                      </p:to>
                                    </p:set>
                                    <p:animEffect transition="in" filter="wipe(up)">
                                      <p:cBhvr>
                                        <p:cTn id="11" dur="1250"/>
                                        <p:tgtEl>
                                          <p:spTgt spid="20">
                                            <p:txEl>
                                              <p:pRg st="0" end="0"/>
                                            </p:txEl>
                                          </p:spTgt>
                                        </p:tgtEl>
                                      </p:cBhvr>
                                    </p:animEffect>
                                  </p:childTnLst>
                                </p:cTn>
                              </p:par>
                            </p:childTnLst>
                          </p:cTn>
                        </p:par>
                        <p:par>
                          <p:cTn id="12" fill="hold">
                            <p:stCondLst>
                              <p:cond delay="4000"/>
                            </p:stCondLst>
                            <p:childTnLst>
                              <p:par>
                                <p:cTn id="13" presetID="22" presetClass="entr" presetSubtype="1" fill="hold" nodeType="afterEffect">
                                  <p:stCondLst>
                                    <p:cond delay="0"/>
                                  </p:stCondLst>
                                  <p:childTnLst>
                                    <p:set>
                                      <p:cBhvr>
                                        <p:cTn id="14" dur="1" fill="hold">
                                          <p:stCondLst>
                                            <p:cond delay="0"/>
                                          </p:stCondLst>
                                        </p:cTn>
                                        <p:tgtEl>
                                          <p:spTgt spid="20">
                                            <p:txEl>
                                              <p:pRg st="1" end="1"/>
                                            </p:txEl>
                                          </p:spTgt>
                                        </p:tgtEl>
                                        <p:attrNameLst>
                                          <p:attrName>style.visibility</p:attrName>
                                        </p:attrNameLst>
                                      </p:cBhvr>
                                      <p:to>
                                        <p:strVal val="visible"/>
                                      </p:to>
                                    </p:set>
                                    <p:animEffect transition="in" filter="wipe(up)">
                                      <p:cBhvr>
                                        <p:cTn id="15" dur="1250"/>
                                        <p:tgtEl>
                                          <p:spTgt spid="20">
                                            <p:txEl>
                                              <p:pRg st="1" end="1"/>
                                            </p:txEl>
                                          </p:spTgt>
                                        </p:tgtEl>
                                      </p:cBhvr>
                                    </p:animEffect>
                                  </p:childTnLst>
                                </p:cTn>
                              </p:par>
                            </p:childTnLst>
                          </p:cTn>
                        </p:par>
                        <p:par>
                          <p:cTn id="16" fill="hold">
                            <p:stCondLst>
                              <p:cond delay="5250"/>
                            </p:stCondLst>
                            <p:childTnLst>
                              <p:par>
                                <p:cTn id="17" presetID="22" presetClass="entr" presetSubtype="1" fill="hold" nodeType="afterEffect">
                                  <p:stCondLst>
                                    <p:cond delay="0"/>
                                  </p:stCondLst>
                                  <p:childTnLst>
                                    <p:set>
                                      <p:cBhvr>
                                        <p:cTn id="18" dur="1" fill="hold">
                                          <p:stCondLst>
                                            <p:cond delay="0"/>
                                          </p:stCondLst>
                                        </p:cTn>
                                        <p:tgtEl>
                                          <p:spTgt spid="20">
                                            <p:txEl>
                                              <p:pRg st="2" end="2"/>
                                            </p:txEl>
                                          </p:spTgt>
                                        </p:tgtEl>
                                        <p:attrNameLst>
                                          <p:attrName>style.visibility</p:attrName>
                                        </p:attrNameLst>
                                      </p:cBhvr>
                                      <p:to>
                                        <p:strVal val="visible"/>
                                      </p:to>
                                    </p:set>
                                    <p:animEffect transition="in" filter="wipe(up)">
                                      <p:cBhvr>
                                        <p:cTn id="19" dur="1250"/>
                                        <p:tgtEl>
                                          <p:spTgt spid="20">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20">
                                            <p:txEl>
                                              <p:pRg st="4" end="4"/>
                                            </p:txEl>
                                          </p:spTgt>
                                        </p:tgtEl>
                                        <p:attrNameLst>
                                          <p:attrName>style.visibility</p:attrName>
                                        </p:attrNameLst>
                                      </p:cBhvr>
                                      <p:to>
                                        <p:strVal val="visible"/>
                                      </p:to>
                                    </p:set>
                                    <p:animEffect transition="in" filter="wipe(up)">
                                      <p:cBhvr>
                                        <p:cTn id="24" dur="1750"/>
                                        <p:tgtEl>
                                          <p:spTgt spid="20">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20">
                                            <p:txEl>
                                              <p:pRg st="5" end="5"/>
                                            </p:txEl>
                                          </p:spTgt>
                                        </p:tgtEl>
                                        <p:attrNameLst>
                                          <p:attrName>style.visibility</p:attrName>
                                        </p:attrNameLst>
                                      </p:cBhvr>
                                      <p:to>
                                        <p:strVal val="visible"/>
                                      </p:to>
                                    </p:set>
                                    <p:animEffect transition="in" filter="wipe(up)">
                                      <p:cBhvr>
                                        <p:cTn id="29" dur="1250"/>
                                        <p:tgtEl>
                                          <p:spTgt spid="20">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32" presetClass="emph" presetSubtype="0" fill="hold" grpId="1" nodeType="clickEffect">
                                  <p:stCondLst>
                                    <p:cond delay="0"/>
                                  </p:stCondLst>
                                  <p:childTnLst>
                                    <p:animRot by="120000">
                                      <p:cBhvr>
                                        <p:cTn id="33" dur="100" fill="hold">
                                          <p:stCondLst>
                                            <p:cond delay="0"/>
                                          </p:stCondLst>
                                        </p:cTn>
                                        <p:tgtEl>
                                          <p:spTgt spid="16"/>
                                        </p:tgtEl>
                                        <p:attrNameLst>
                                          <p:attrName>r</p:attrName>
                                        </p:attrNameLst>
                                      </p:cBhvr>
                                    </p:animRot>
                                    <p:animRot by="-240000">
                                      <p:cBhvr>
                                        <p:cTn id="34" dur="200" fill="hold">
                                          <p:stCondLst>
                                            <p:cond delay="200"/>
                                          </p:stCondLst>
                                        </p:cTn>
                                        <p:tgtEl>
                                          <p:spTgt spid="16"/>
                                        </p:tgtEl>
                                        <p:attrNameLst>
                                          <p:attrName>r</p:attrName>
                                        </p:attrNameLst>
                                      </p:cBhvr>
                                    </p:animRot>
                                    <p:animRot by="240000">
                                      <p:cBhvr>
                                        <p:cTn id="35" dur="200" fill="hold">
                                          <p:stCondLst>
                                            <p:cond delay="400"/>
                                          </p:stCondLst>
                                        </p:cTn>
                                        <p:tgtEl>
                                          <p:spTgt spid="16"/>
                                        </p:tgtEl>
                                        <p:attrNameLst>
                                          <p:attrName>r</p:attrName>
                                        </p:attrNameLst>
                                      </p:cBhvr>
                                    </p:animRot>
                                    <p:animRot by="-240000">
                                      <p:cBhvr>
                                        <p:cTn id="36" dur="200" fill="hold">
                                          <p:stCondLst>
                                            <p:cond delay="600"/>
                                          </p:stCondLst>
                                        </p:cTn>
                                        <p:tgtEl>
                                          <p:spTgt spid="16"/>
                                        </p:tgtEl>
                                        <p:attrNameLst>
                                          <p:attrName>r</p:attrName>
                                        </p:attrNameLst>
                                      </p:cBhvr>
                                    </p:animRot>
                                    <p:animRot by="120000">
                                      <p:cBhvr>
                                        <p:cTn id="37" dur="200" fill="hold">
                                          <p:stCondLst>
                                            <p:cond delay="800"/>
                                          </p:stCondLst>
                                        </p:cTn>
                                        <p:tgtEl>
                                          <p:spTgt spid="16"/>
                                        </p:tgtEl>
                                        <p:attrNameLst>
                                          <p:attrName>r</p:attrName>
                                        </p:attrNameLst>
                                      </p:cBhvr>
                                    </p:animRot>
                                  </p:childTnLst>
                                </p:cTn>
                              </p:par>
                            </p:childTnLst>
                          </p:cTn>
                        </p:par>
                        <p:par>
                          <p:cTn id="38" fill="hold">
                            <p:stCondLst>
                              <p:cond delay="1000"/>
                            </p:stCondLst>
                            <p:childTnLst>
                              <p:par>
                                <p:cTn id="39" presetID="22" presetClass="entr" presetSubtype="1" fill="hold" nodeType="afterEffect">
                                  <p:stCondLst>
                                    <p:cond delay="1000"/>
                                  </p:stCondLst>
                                  <p:childTnLst>
                                    <p:set>
                                      <p:cBhvr>
                                        <p:cTn id="40" dur="1" fill="hold">
                                          <p:stCondLst>
                                            <p:cond delay="0"/>
                                          </p:stCondLst>
                                        </p:cTn>
                                        <p:tgtEl>
                                          <p:spTgt spid="10">
                                            <p:txEl>
                                              <p:pRg st="0" end="0"/>
                                            </p:txEl>
                                          </p:spTgt>
                                        </p:tgtEl>
                                        <p:attrNameLst>
                                          <p:attrName>style.visibility</p:attrName>
                                        </p:attrNameLst>
                                      </p:cBhvr>
                                      <p:to>
                                        <p:strVal val="visible"/>
                                      </p:to>
                                    </p:set>
                                    <p:animEffect transition="in" filter="wipe(up)">
                                      <p:cBhvr>
                                        <p:cTn id="41" dur="2000"/>
                                        <p:tgtEl>
                                          <p:spTgt spid="10">
                                            <p:txEl>
                                              <p:pRg st="0" end="0"/>
                                            </p:txEl>
                                          </p:spTgt>
                                        </p:tgtEl>
                                      </p:cBhvr>
                                    </p:animEffect>
                                  </p:childTnLst>
                                </p:cTn>
                              </p:par>
                            </p:childTnLst>
                          </p:cTn>
                        </p:par>
                        <p:par>
                          <p:cTn id="42" fill="hold">
                            <p:stCondLst>
                              <p:cond delay="4000"/>
                            </p:stCondLst>
                            <p:childTnLst>
                              <p:par>
                                <p:cTn id="43" presetID="22" presetClass="entr" presetSubtype="8" fill="hold" nodeType="afterEffect">
                                  <p:stCondLst>
                                    <p:cond delay="0"/>
                                  </p:stCondLst>
                                  <p:childTnLst>
                                    <p:set>
                                      <p:cBhvr>
                                        <p:cTn id="44" dur="1" fill="hold">
                                          <p:stCondLst>
                                            <p:cond delay="0"/>
                                          </p:stCondLst>
                                        </p:cTn>
                                        <p:tgtEl>
                                          <p:spTgt spid="10">
                                            <p:txEl>
                                              <p:pRg st="1" end="1"/>
                                            </p:txEl>
                                          </p:spTgt>
                                        </p:tgtEl>
                                        <p:attrNameLst>
                                          <p:attrName>style.visibility</p:attrName>
                                        </p:attrNameLst>
                                      </p:cBhvr>
                                      <p:to>
                                        <p:strVal val="visible"/>
                                      </p:to>
                                    </p:set>
                                    <p:animEffect transition="in" filter="wipe(left)">
                                      <p:cBhvr>
                                        <p:cTn id="45" dur="20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15" name="Slide Number Placeholder 1"/>
          <p:cNvSpPr>
            <a:spLocks noGrp="1"/>
          </p:cNvSpPr>
          <p:nvPr>
            <p:ph type="sldNum" sz="quarter" idx="12"/>
          </p:nvPr>
        </p:nvSpPr>
        <p:spPr>
          <a:xfrm>
            <a:off x="9144000" y="6324599"/>
            <a:ext cx="2971800" cy="457201"/>
          </a:xfrm>
        </p:spPr>
        <p:txBody>
          <a:bodyPr/>
          <a:lstStyle/>
          <a:p>
            <a:fld id="{AA4C6552-42F6-43F2-A3FB-E92E8C09004E}" type="slidenum">
              <a:rPr lang="en-US" sz="1600" smtClean="0">
                <a:solidFill>
                  <a:schemeClr val="bg1"/>
                </a:solidFill>
              </a:rPr>
              <a:t>85</a:t>
            </a:fld>
            <a:endParaRPr lang="en-US" dirty="0">
              <a:solidFill>
                <a:schemeClr val="bg1"/>
              </a:solidFill>
            </a:endParaRPr>
          </a:p>
        </p:txBody>
      </p:sp>
      <p:sp>
        <p:nvSpPr>
          <p:cNvPr id="16" name="Rectangle 15"/>
          <p:cNvSpPr/>
          <p:nvPr/>
        </p:nvSpPr>
        <p:spPr>
          <a:xfrm>
            <a:off x="76199" y="76200"/>
            <a:ext cx="7086601" cy="2123658"/>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a:contourClr>
                <a:schemeClr val="accent3">
                  <a:tint val="100000"/>
                  <a:shade val="100000"/>
                  <a:satMod val="100000"/>
                  <a:hueMod val="100000"/>
                </a:schemeClr>
              </a:contourClr>
            </a:sp3d>
          </a:bodyPr>
          <a:lstStyle/>
          <a:p>
            <a:pPr algn="ctr"/>
            <a:r>
              <a:rPr lang="en-US" sz="6600" b="1" dirty="0">
                <a:ln>
                  <a:solidFill>
                    <a:srgbClr val="006600"/>
                  </a:solidFill>
                </a:ln>
                <a:solidFill>
                  <a:schemeClr val="accent3"/>
                </a:solidFill>
                <a:effectLst>
                  <a:glow rad="76200">
                    <a:srgbClr val="002060"/>
                  </a:glow>
                </a:effectLst>
                <a:latin typeface="Matura MT Script Capitals" pitchFamily="66" charset="0"/>
              </a:rPr>
              <a:t>The Moon has</a:t>
            </a:r>
            <a:br>
              <a:rPr lang="en-US" sz="6600" b="1" dirty="0">
                <a:ln>
                  <a:solidFill>
                    <a:srgbClr val="006600"/>
                  </a:solidFill>
                </a:ln>
                <a:solidFill>
                  <a:schemeClr val="accent3"/>
                </a:solidFill>
                <a:effectLst>
                  <a:glow rad="76200">
                    <a:srgbClr val="002060"/>
                  </a:glow>
                </a:effectLst>
                <a:latin typeface="Matura MT Script Capitals" pitchFamily="66" charset="0"/>
              </a:rPr>
            </a:br>
            <a:r>
              <a:rPr lang="en-US" sz="6600" b="1" dirty="0">
                <a:ln>
                  <a:solidFill>
                    <a:srgbClr val="006600"/>
                  </a:solidFill>
                </a:ln>
                <a:solidFill>
                  <a:schemeClr val="accent3"/>
                </a:solidFill>
                <a:effectLst>
                  <a:glow rad="76200">
                    <a:srgbClr val="002060"/>
                  </a:glow>
                </a:effectLst>
                <a:latin typeface="Matura MT Script Capitals" pitchFamily="66" charset="0"/>
              </a:rPr>
              <a:t>been Exposed!</a:t>
            </a:r>
          </a:p>
        </p:txBody>
      </p:sp>
      <p:sp>
        <p:nvSpPr>
          <p:cNvPr id="17" name="Title 1"/>
          <p:cNvSpPr txBox="1">
            <a:spLocks/>
          </p:cNvSpPr>
          <p:nvPr/>
        </p:nvSpPr>
        <p:spPr>
          <a:xfrm>
            <a:off x="381000" y="3914175"/>
            <a:ext cx="7050912" cy="838201"/>
          </a:xfrm>
          <a:prstGeom prst="rect">
            <a:avLst/>
          </a:prstGeom>
          <a:solidFill>
            <a:srgbClr val="B88472">
              <a:alpha val="62000"/>
            </a:srgbClr>
          </a:solidFill>
          <a:ln w="57150">
            <a:solidFill>
              <a:srgbClr val="B03520"/>
            </a:solidFill>
          </a:ln>
          <a:scene3d>
            <a:camera prst="orthographicFront"/>
            <a:lightRig rig="threePt" dir="t"/>
          </a:scene3d>
          <a:sp3d>
            <a:bevelT w="114300" prst="artDeco"/>
          </a:sp3d>
        </p:spPr>
        <p:txBody>
          <a:bodyPr>
            <a:noAutofit/>
            <a:sp3d extrusionH="57150">
              <a:bevelT w="381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ln>
                  <a:solidFill>
                    <a:schemeClr val="bg1"/>
                  </a:solidFill>
                </a:ln>
                <a:solidFill>
                  <a:schemeClr val="accent4">
                    <a:lumMod val="40000"/>
                    <a:lumOff val="60000"/>
                  </a:schemeClr>
                </a:solidFill>
              </a:rPr>
              <a:t>A </a:t>
            </a:r>
            <a:r>
              <a:rPr lang="en-US" sz="5400" b="1" dirty="0">
                <a:ln>
                  <a:solidFill>
                    <a:schemeClr val="bg1"/>
                  </a:solidFill>
                </a:ln>
                <a:solidFill>
                  <a:schemeClr val="accent4">
                    <a:lumMod val="40000"/>
                    <a:lumOff val="60000"/>
                  </a:schemeClr>
                </a:solidFill>
                <a:effectLst/>
              </a:rPr>
              <a:t>Lunar Deception?	</a:t>
            </a:r>
          </a:p>
        </p:txBody>
      </p:sp>
      <p:sp>
        <p:nvSpPr>
          <p:cNvPr id="18" name="Title 1"/>
          <p:cNvSpPr txBox="1">
            <a:spLocks/>
          </p:cNvSpPr>
          <p:nvPr/>
        </p:nvSpPr>
        <p:spPr>
          <a:xfrm>
            <a:off x="1183511" y="4971324"/>
            <a:ext cx="7315200" cy="838201"/>
          </a:xfrm>
          <a:prstGeom prst="rect">
            <a:avLst/>
          </a:prstGeom>
          <a:solidFill>
            <a:srgbClr val="B88472">
              <a:alpha val="62000"/>
            </a:srgbClr>
          </a:solidFill>
          <a:ln w="57150">
            <a:solidFill>
              <a:srgbClr val="B03520"/>
            </a:solidFill>
          </a:ln>
          <a:scene3d>
            <a:camera prst="orthographicFront"/>
            <a:lightRig rig="threePt" dir="t"/>
          </a:scene3d>
          <a:sp3d>
            <a:bevelT w="114300" prst="artDeco"/>
          </a:sp3d>
        </p:spPr>
        <p:txBody>
          <a:bodyPr>
            <a:noAutofit/>
            <a:sp3d extrusionH="57150">
              <a:bevelT w="381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ln>
                  <a:solidFill>
                    <a:schemeClr val="bg1"/>
                  </a:solidFill>
                </a:ln>
                <a:solidFill>
                  <a:schemeClr val="accent4">
                    <a:lumMod val="40000"/>
                    <a:lumOff val="60000"/>
                  </a:schemeClr>
                </a:solidFill>
                <a:effectLst/>
              </a:rPr>
              <a:t>A Lunatic Authority?!	</a:t>
            </a:r>
          </a:p>
        </p:txBody>
      </p:sp>
      <p:sp>
        <p:nvSpPr>
          <p:cNvPr id="19" name="Rectangle 18"/>
          <p:cNvSpPr/>
          <p:nvPr/>
        </p:nvSpPr>
        <p:spPr>
          <a:xfrm>
            <a:off x="-15240" y="2743200"/>
            <a:ext cx="4434840" cy="923330"/>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5400" b="1" dirty="0">
                <a:ln>
                  <a:solidFill>
                    <a:srgbClr val="C00000"/>
                  </a:solidFill>
                </a:ln>
                <a:solidFill>
                  <a:schemeClr val="accent5">
                    <a:lumMod val="75000"/>
                  </a:schemeClr>
                </a:solidFill>
                <a:latin typeface="Matura MT Script Capitals" pitchFamily="66" charset="0"/>
              </a:rPr>
              <a:t>But is it … </a:t>
            </a:r>
          </a:p>
        </p:txBody>
      </p:sp>
      <p:sp>
        <p:nvSpPr>
          <p:cNvPr id="20" name="Rectangle 19"/>
          <p:cNvSpPr/>
          <p:nvPr/>
        </p:nvSpPr>
        <p:spPr>
          <a:xfrm>
            <a:off x="7952579" y="76200"/>
            <a:ext cx="4087021" cy="6817251"/>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2800" b="1" u="sng" dirty="0">
                <a:ln/>
                <a:solidFill>
                  <a:schemeClr val="accent3"/>
                </a:solidFill>
              </a:rPr>
              <a:t>Review of</a:t>
            </a:r>
            <a:r>
              <a:rPr lang="en-US" sz="2800" b="1" dirty="0">
                <a:ln/>
                <a:solidFill>
                  <a:schemeClr val="accent3"/>
                </a:solidFill>
              </a:rPr>
              <a:t> ‘</a:t>
            </a:r>
            <a:r>
              <a:rPr lang="en-US" sz="2800" b="1" u="sng" dirty="0">
                <a:ln/>
                <a:solidFill>
                  <a:schemeClr val="accent3"/>
                </a:solidFill>
              </a:rPr>
              <a:t>no gods</a:t>
            </a:r>
            <a:r>
              <a:rPr lang="en-US" sz="2800" b="1" dirty="0">
                <a:ln/>
                <a:solidFill>
                  <a:schemeClr val="accent3"/>
                </a:solidFill>
              </a:rPr>
              <a:t>’</a:t>
            </a:r>
            <a:br>
              <a:rPr lang="en-US" sz="2800" b="1" u="sng" dirty="0">
                <a:ln/>
                <a:solidFill>
                  <a:schemeClr val="accent3"/>
                </a:solidFill>
              </a:rPr>
            </a:br>
            <a:endParaRPr lang="en-US" sz="900" b="1" u="sng" dirty="0">
              <a:ln/>
              <a:solidFill>
                <a:schemeClr val="accent3"/>
              </a:solidFill>
            </a:endParaRPr>
          </a:p>
          <a:p>
            <a:pPr algn="ctr"/>
            <a:r>
              <a:rPr lang="en-US" sz="2800" b="1" dirty="0">
                <a:ln/>
                <a:solidFill>
                  <a:schemeClr val="accent3"/>
                </a:solidFill>
              </a:rPr>
              <a:t> </a:t>
            </a:r>
            <a:r>
              <a:rPr lang="en-US" sz="2800" b="1" dirty="0">
                <a:ln/>
                <a:solidFill>
                  <a:srgbClr val="00B0F0"/>
                </a:solidFill>
              </a:rPr>
              <a:t>Old Testament </a:t>
            </a:r>
            <a:br>
              <a:rPr lang="en-US" sz="2800" b="1" dirty="0">
                <a:ln/>
                <a:solidFill>
                  <a:srgbClr val="00B0F0"/>
                </a:solidFill>
              </a:rPr>
            </a:br>
            <a:r>
              <a:rPr lang="en-US" sz="2800" b="1" dirty="0">
                <a:ln/>
                <a:solidFill>
                  <a:srgbClr val="00B0F0"/>
                </a:solidFill>
              </a:rPr>
              <a:t>entries for: </a:t>
            </a:r>
          </a:p>
          <a:p>
            <a:pPr marL="514350" indent="-514350" algn="ctr">
              <a:buAutoNum type="arabicPeriod"/>
            </a:pPr>
            <a:r>
              <a:rPr lang="en-US" sz="2800" b="1" dirty="0">
                <a:ln/>
                <a:solidFill>
                  <a:srgbClr val="FF9966"/>
                </a:solidFill>
              </a:rPr>
              <a:t>Sun god worship (Baal/Baalim) = </a:t>
            </a:r>
            <a:r>
              <a:rPr lang="en-US" sz="3600" b="1" u="sng" dirty="0">
                <a:ln/>
                <a:solidFill>
                  <a:srgbClr val="FF9966"/>
                </a:solidFill>
              </a:rPr>
              <a:t>87</a:t>
            </a:r>
            <a:r>
              <a:rPr lang="en-US" sz="2800" b="1" dirty="0">
                <a:ln/>
                <a:solidFill>
                  <a:srgbClr val="FF9966"/>
                </a:solidFill>
              </a:rPr>
              <a:t>.</a:t>
            </a:r>
            <a:br>
              <a:rPr lang="en-US" sz="2800" b="1" dirty="0">
                <a:ln/>
                <a:solidFill>
                  <a:schemeClr val="accent3"/>
                </a:solidFill>
              </a:rPr>
            </a:br>
            <a:r>
              <a:rPr lang="en-US" sz="2800" b="1" dirty="0">
                <a:ln/>
                <a:solidFill>
                  <a:srgbClr val="FF9966"/>
                </a:solidFill>
              </a:rPr>
              <a:t>(40%)</a:t>
            </a:r>
            <a:endParaRPr lang="en-US" sz="4000" b="1" dirty="0">
              <a:ln/>
              <a:solidFill>
                <a:srgbClr val="FF9966"/>
              </a:solidFill>
            </a:endParaRPr>
          </a:p>
          <a:p>
            <a:pPr marL="514350" indent="-514350" algn="ctr">
              <a:buAutoNum type="arabicPeriod"/>
            </a:pPr>
            <a:endParaRPr lang="en-US" sz="2400" b="1" dirty="0">
              <a:ln/>
              <a:solidFill>
                <a:schemeClr val="accent3"/>
              </a:solidFill>
            </a:endParaRPr>
          </a:p>
          <a:p>
            <a:pPr marL="514350" indent="-514350" algn="ctr">
              <a:buAutoNum type="arabicPeriod"/>
            </a:pPr>
            <a:r>
              <a:rPr lang="en-US" sz="2800" b="1" dirty="0">
                <a:ln/>
                <a:solidFill>
                  <a:srgbClr val="00B000"/>
                </a:solidFill>
              </a:rPr>
              <a:t>Moon goddess worship (Ashtoreth; Queen of heaven; high places &amp; groves) = </a:t>
            </a:r>
            <a:r>
              <a:rPr lang="en-US" sz="4000" b="1" u="sng" dirty="0">
                <a:ln/>
                <a:solidFill>
                  <a:srgbClr val="00B000"/>
                </a:solidFill>
              </a:rPr>
              <a:t>129</a:t>
            </a:r>
            <a:r>
              <a:rPr lang="en-US" sz="4400" b="1" dirty="0">
                <a:ln/>
                <a:solidFill>
                  <a:srgbClr val="00B000"/>
                </a:solidFill>
              </a:rPr>
              <a:t>! </a:t>
            </a:r>
            <a:r>
              <a:rPr lang="en-US" sz="3200" b="1" dirty="0">
                <a:ln/>
                <a:solidFill>
                  <a:srgbClr val="00B000"/>
                </a:solidFill>
              </a:rPr>
              <a:t>(60%)</a:t>
            </a:r>
            <a:r>
              <a:rPr lang="en-US" b="1" dirty="0">
                <a:ln/>
                <a:solidFill>
                  <a:srgbClr val="00B000"/>
                </a:solidFill>
              </a:rPr>
              <a:t> </a:t>
            </a:r>
            <a:br>
              <a:rPr lang="en-US" b="1" dirty="0">
                <a:ln/>
                <a:solidFill>
                  <a:schemeClr val="accent4"/>
                </a:solidFill>
              </a:rPr>
            </a:br>
            <a:r>
              <a:rPr lang="en-US" sz="2400" b="1" dirty="0">
                <a:ln/>
                <a:solidFill>
                  <a:srgbClr val="8FFF8F"/>
                </a:solidFill>
              </a:rPr>
              <a:t>The moon goddess </a:t>
            </a:r>
            <a:r>
              <a:rPr lang="en-US" sz="2400" b="1" dirty="0">
                <a:ln/>
                <a:solidFill>
                  <a:srgbClr val="00B0F0"/>
                </a:solidFill>
              </a:rPr>
              <a:t>has greater authority </a:t>
            </a:r>
            <a:br>
              <a:rPr lang="en-US" sz="2400" b="1" dirty="0">
                <a:ln/>
                <a:solidFill>
                  <a:srgbClr val="00B0F0"/>
                </a:solidFill>
              </a:rPr>
            </a:br>
            <a:r>
              <a:rPr lang="en-US" sz="2400" b="1" dirty="0">
                <a:ln/>
                <a:solidFill>
                  <a:srgbClr val="00B0F0"/>
                </a:solidFill>
              </a:rPr>
              <a:t>over </a:t>
            </a:r>
            <a:r>
              <a:rPr lang="en-US" sz="2400" b="1" dirty="0">
                <a:ln/>
                <a:solidFill>
                  <a:srgbClr val="FF9966"/>
                </a:solidFill>
              </a:rPr>
              <a:t>the sun god!</a:t>
            </a:r>
            <a:endParaRPr lang="en-US" sz="4800" b="1" i="1" dirty="0">
              <a:ln/>
              <a:solidFill>
                <a:srgbClr val="FF9966"/>
              </a:solidFill>
            </a:endParaRPr>
          </a:p>
        </p:txBody>
      </p:sp>
      <p:sp>
        <p:nvSpPr>
          <p:cNvPr id="21" name="Title 1"/>
          <p:cNvSpPr txBox="1">
            <a:spLocks/>
          </p:cNvSpPr>
          <p:nvPr/>
        </p:nvSpPr>
        <p:spPr>
          <a:xfrm>
            <a:off x="3205222" y="6019799"/>
            <a:ext cx="3271778" cy="609601"/>
          </a:xfrm>
          <a:prstGeom prst="rect">
            <a:avLst/>
          </a:prstGeom>
          <a:solidFill>
            <a:srgbClr val="B88472">
              <a:alpha val="62000"/>
            </a:srgbClr>
          </a:solidFill>
          <a:ln w="57150">
            <a:solidFill>
              <a:srgbClr val="B03520"/>
            </a:solidFill>
          </a:ln>
          <a:scene3d>
            <a:camera prst="orthographicFront"/>
            <a:lightRig rig="threePt" dir="t"/>
          </a:scene3d>
          <a:sp3d>
            <a:bevelT w="114300" prst="artDeco"/>
          </a:sp3d>
        </p:spPr>
        <p:txBody>
          <a:bodyPr>
            <a:noAutofit/>
            <a:sp3d extrusionH="57150">
              <a:bevelT w="381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ln>
                  <a:solidFill>
                    <a:schemeClr val="bg1"/>
                  </a:solidFill>
                </a:ln>
                <a:solidFill>
                  <a:schemeClr val="accent4">
                    <a:lumMod val="40000"/>
                    <a:lumOff val="60000"/>
                  </a:schemeClr>
                </a:solidFill>
                <a:effectLst/>
              </a:rPr>
              <a:t>… or both?!</a:t>
            </a:r>
          </a:p>
        </p:txBody>
      </p:sp>
    </p:spTree>
    <p:extLst>
      <p:ext uri="{BB962C8B-B14F-4D97-AF65-F5344CB8AC3E}">
        <p14:creationId xmlns:p14="http://schemas.microsoft.com/office/powerpoint/2010/main" val="2258583373"/>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2750"/>
                                        <p:tgtEl>
                                          <p:spTgt spid="16"/>
                                        </p:tgtEl>
                                      </p:cBhvr>
                                    </p:animEffect>
                                  </p:childTnLst>
                                </p:cTn>
                              </p:par>
                            </p:childTnLst>
                          </p:cTn>
                        </p:par>
                        <p:par>
                          <p:cTn id="8" fill="hold">
                            <p:stCondLst>
                              <p:cond delay="2750"/>
                            </p:stCondLst>
                            <p:childTnLst>
                              <p:par>
                                <p:cTn id="9" presetID="32" presetClass="emph" presetSubtype="0" fill="hold" grpId="1" nodeType="afterEffect">
                                  <p:stCondLst>
                                    <p:cond delay="0"/>
                                  </p:stCondLst>
                                  <p:childTnLst>
                                    <p:animRot by="120000">
                                      <p:cBhvr>
                                        <p:cTn id="10" dur="100" fill="hold">
                                          <p:stCondLst>
                                            <p:cond delay="0"/>
                                          </p:stCondLst>
                                        </p:cTn>
                                        <p:tgtEl>
                                          <p:spTgt spid="16"/>
                                        </p:tgtEl>
                                        <p:attrNameLst>
                                          <p:attrName>r</p:attrName>
                                        </p:attrNameLst>
                                      </p:cBhvr>
                                    </p:animRot>
                                    <p:animRot by="-240000">
                                      <p:cBhvr>
                                        <p:cTn id="11" dur="200" fill="hold">
                                          <p:stCondLst>
                                            <p:cond delay="200"/>
                                          </p:stCondLst>
                                        </p:cTn>
                                        <p:tgtEl>
                                          <p:spTgt spid="16"/>
                                        </p:tgtEl>
                                        <p:attrNameLst>
                                          <p:attrName>r</p:attrName>
                                        </p:attrNameLst>
                                      </p:cBhvr>
                                    </p:animRot>
                                    <p:animRot by="240000">
                                      <p:cBhvr>
                                        <p:cTn id="12" dur="200" fill="hold">
                                          <p:stCondLst>
                                            <p:cond delay="400"/>
                                          </p:stCondLst>
                                        </p:cTn>
                                        <p:tgtEl>
                                          <p:spTgt spid="16"/>
                                        </p:tgtEl>
                                        <p:attrNameLst>
                                          <p:attrName>r</p:attrName>
                                        </p:attrNameLst>
                                      </p:cBhvr>
                                    </p:animRot>
                                    <p:animRot by="-240000">
                                      <p:cBhvr>
                                        <p:cTn id="13" dur="200" fill="hold">
                                          <p:stCondLst>
                                            <p:cond delay="600"/>
                                          </p:stCondLst>
                                        </p:cTn>
                                        <p:tgtEl>
                                          <p:spTgt spid="16"/>
                                        </p:tgtEl>
                                        <p:attrNameLst>
                                          <p:attrName>r</p:attrName>
                                        </p:attrNameLst>
                                      </p:cBhvr>
                                    </p:animRot>
                                    <p:animRot by="120000">
                                      <p:cBhvr>
                                        <p:cTn id="14" dur="200" fill="hold">
                                          <p:stCondLst>
                                            <p:cond delay="800"/>
                                          </p:stCondLst>
                                        </p:cTn>
                                        <p:tgtEl>
                                          <p:spTgt spid="16"/>
                                        </p:tgtEl>
                                        <p:attrNameLst>
                                          <p:attrName>r</p:attrName>
                                        </p:attrNameLst>
                                      </p:cBhvr>
                                    </p:animRot>
                                  </p:childTnLst>
                                </p:cTn>
                              </p:par>
                              <p:par>
                                <p:cTn id="15" presetID="42"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750"/>
                                        <p:tgtEl>
                                          <p:spTgt spid="19"/>
                                        </p:tgtEl>
                                      </p:cBhvr>
                                    </p:animEffect>
                                    <p:anim calcmode="lin" valueType="num">
                                      <p:cBhvr>
                                        <p:cTn id="18" dur="1750" fill="hold"/>
                                        <p:tgtEl>
                                          <p:spTgt spid="19"/>
                                        </p:tgtEl>
                                        <p:attrNameLst>
                                          <p:attrName>ppt_x</p:attrName>
                                        </p:attrNameLst>
                                      </p:cBhvr>
                                      <p:tavLst>
                                        <p:tav tm="0">
                                          <p:val>
                                            <p:strVal val="#ppt_x"/>
                                          </p:val>
                                        </p:tav>
                                        <p:tav tm="100000">
                                          <p:val>
                                            <p:strVal val="#ppt_x"/>
                                          </p:val>
                                        </p:tav>
                                      </p:tavLst>
                                    </p:anim>
                                    <p:anim calcmode="lin" valueType="num">
                                      <p:cBhvr>
                                        <p:cTn id="19" dur="1750" fill="hold"/>
                                        <p:tgtEl>
                                          <p:spTgt spid="19"/>
                                        </p:tgtEl>
                                        <p:attrNameLst>
                                          <p:attrName>ppt_y</p:attrName>
                                        </p:attrNameLst>
                                      </p:cBhvr>
                                      <p:tavLst>
                                        <p:tav tm="0">
                                          <p:val>
                                            <p:strVal val="#ppt_y+.1"/>
                                          </p:val>
                                        </p:tav>
                                        <p:tav tm="100000">
                                          <p:val>
                                            <p:strVal val="#ppt_y"/>
                                          </p:val>
                                        </p:tav>
                                      </p:tavLst>
                                    </p:anim>
                                  </p:childTnLst>
                                </p:cTn>
                              </p:par>
                            </p:childTnLst>
                          </p:cTn>
                        </p:par>
                        <p:par>
                          <p:cTn id="20" fill="hold">
                            <p:stCondLst>
                              <p:cond delay="4500"/>
                            </p:stCondLst>
                            <p:childTnLst>
                              <p:par>
                                <p:cTn id="21" presetID="22" presetClass="entr" presetSubtype="8" fill="hold" grpId="0" nodeType="afterEffect">
                                  <p:stCondLst>
                                    <p:cond delay="500"/>
                                  </p:stCondLst>
                                  <p:childTnLst>
                                    <p:set>
                                      <p:cBhvr>
                                        <p:cTn id="22" dur="1" fill="hold">
                                          <p:stCondLst>
                                            <p:cond delay="0"/>
                                          </p:stCondLst>
                                        </p:cTn>
                                        <p:tgtEl>
                                          <p:spTgt spid="17"/>
                                        </p:tgtEl>
                                        <p:attrNameLst>
                                          <p:attrName>style.visibility</p:attrName>
                                        </p:attrNameLst>
                                      </p:cBhvr>
                                      <p:to>
                                        <p:strVal val="visible"/>
                                      </p:to>
                                    </p:set>
                                    <p:animEffect transition="in" filter="wipe(left)">
                                      <p:cBhvr>
                                        <p:cTn id="23" dur="1500"/>
                                        <p:tgtEl>
                                          <p:spTgt spid="17"/>
                                        </p:tgtEl>
                                      </p:cBhvr>
                                    </p:animEffect>
                                  </p:childTnLst>
                                </p:cTn>
                              </p:par>
                            </p:childTnLst>
                          </p:cTn>
                        </p:par>
                        <p:par>
                          <p:cTn id="24" fill="hold">
                            <p:stCondLst>
                              <p:cond delay="6500"/>
                            </p:stCondLst>
                            <p:childTnLst>
                              <p:par>
                                <p:cTn id="25" presetID="22" presetClass="entr" presetSubtype="8" fill="hold" grpId="0" nodeType="afterEffect">
                                  <p:stCondLst>
                                    <p:cond delay="50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1500"/>
                                        <p:tgtEl>
                                          <p:spTgt spid="18"/>
                                        </p:tgtEl>
                                      </p:cBhvr>
                                    </p:animEffect>
                                  </p:childTnLst>
                                </p:cTn>
                              </p:par>
                            </p:childTnLst>
                          </p:cTn>
                        </p:par>
                        <p:par>
                          <p:cTn id="28" fill="hold">
                            <p:stCondLst>
                              <p:cond delay="8500"/>
                            </p:stCondLst>
                            <p:childTnLst>
                              <p:par>
                                <p:cTn id="29" presetID="22" presetClass="entr" presetSubtype="8" fill="hold" grpId="0" nodeType="afterEffect">
                                  <p:stCondLst>
                                    <p:cond delay="500"/>
                                  </p:stCondLst>
                                  <p:childTnLst>
                                    <p:set>
                                      <p:cBhvr>
                                        <p:cTn id="30" dur="1" fill="hold">
                                          <p:stCondLst>
                                            <p:cond delay="0"/>
                                          </p:stCondLst>
                                        </p:cTn>
                                        <p:tgtEl>
                                          <p:spTgt spid="21"/>
                                        </p:tgtEl>
                                        <p:attrNameLst>
                                          <p:attrName>style.visibility</p:attrName>
                                        </p:attrNameLst>
                                      </p:cBhvr>
                                      <p:to>
                                        <p:strVal val="visible"/>
                                      </p:to>
                                    </p:set>
                                    <p:animEffect transition="in" filter="wipe(left)">
                                      <p:cBhvr>
                                        <p:cTn id="31" dur="1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7" grpId="0" animBg="1"/>
      <p:bldP spid="18" grpId="0" animBg="1"/>
      <p:bldP spid="19" grpId="0"/>
      <p:bldP spid="21"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0" b="-20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9296400" y="6428680"/>
            <a:ext cx="2743200" cy="365125"/>
          </a:xfrm>
        </p:spPr>
        <p:txBody>
          <a:bodyPr/>
          <a:lstStyle/>
          <a:p>
            <a:fld id="{AA4C6552-42F6-43F2-A3FB-E92E8C09004E}" type="slidenum">
              <a:rPr lang="en-US" sz="1600" smtClean="0">
                <a:solidFill>
                  <a:srgbClr val="FDEDCB"/>
                </a:solidFill>
              </a:rPr>
              <a:t>86</a:t>
            </a:fld>
            <a:endParaRPr lang="en-US" dirty="0">
              <a:solidFill>
                <a:srgbClr val="FDEDCB"/>
              </a:solidFill>
            </a:endParaRPr>
          </a:p>
        </p:txBody>
      </p:sp>
      <p:sp>
        <p:nvSpPr>
          <p:cNvPr id="3" name="Rectangle 2"/>
          <p:cNvSpPr/>
          <p:nvPr/>
        </p:nvSpPr>
        <p:spPr>
          <a:xfrm>
            <a:off x="8153400" y="609600"/>
            <a:ext cx="3581400" cy="6124754"/>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600" b="1" dirty="0" err="1">
                <a:ln/>
                <a:solidFill>
                  <a:srgbClr val="00B0F0"/>
                </a:solidFill>
              </a:rPr>
              <a:t>Eph</a:t>
            </a:r>
            <a:r>
              <a:rPr lang="en-US" sz="3600" b="1" dirty="0">
                <a:ln/>
                <a:solidFill>
                  <a:srgbClr val="00B0F0"/>
                </a:solidFill>
              </a:rPr>
              <a:t> 5:8, 11</a:t>
            </a:r>
          </a:p>
          <a:p>
            <a:pPr algn="ctr"/>
            <a:r>
              <a:rPr lang="en-US" sz="2800" b="1" dirty="0">
                <a:ln/>
                <a:solidFill>
                  <a:srgbClr val="FF9966"/>
                </a:solidFill>
              </a:rPr>
              <a:t>For you were once darkness, </a:t>
            </a:r>
            <a:br>
              <a:rPr lang="en-US" sz="2800" b="1" dirty="0">
                <a:ln/>
                <a:solidFill>
                  <a:srgbClr val="FF9966"/>
                </a:solidFill>
              </a:rPr>
            </a:br>
            <a:r>
              <a:rPr lang="en-US" sz="2800" b="1" dirty="0">
                <a:ln/>
                <a:solidFill>
                  <a:srgbClr val="00B0F0"/>
                </a:solidFill>
              </a:rPr>
              <a:t>but now you are light in Yahuah. </a:t>
            </a:r>
            <a:br>
              <a:rPr lang="en-US" sz="2800" b="1" dirty="0">
                <a:ln/>
                <a:solidFill>
                  <a:srgbClr val="00B0F0"/>
                </a:solidFill>
              </a:rPr>
            </a:br>
            <a:r>
              <a:rPr lang="en-US" sz="2800" b="1" dirty="0">
                <a:ln/>
                <a:solidFill>
                  <a:srgbClr val="00B0F0"/>
                </a:solidFill>
              </a:rPr>
              <a:t>Walk as children </a:t>
            </a:r>
            <a:br>
              <a:rPr lang="en-US" sz="2800" b="1" dirty="0">
                <a:ln/>
                <a:solidFill>
                  <a:srgbClr val="00B0F0"/>
                </a:solidFill>
              </a:rPr>
            </a:br>
            <a:r>
              <a:rPr lang="en-US" sz="2800" b="1" dirty="0">
                <a:ln/>
                <a:solidFill>
                  <a:srgbClr val="00B0F0"/>
                </a:solidFill>
              </a:rPr>
              <a:t>of light;  </a:t>
            </a:r>
          </a:p>
          <a:p>
            <a:pPr algn="ctr"/>
            <a:r>
              <a:rPr lang="en-US" sz="2800" b="1" dirty="0">
                <a:ln/>
                <a:solidFill>
                  <a:srgbClr val="FF9966"/>
                </a:solidFill>
              </a:rPr>
              <a:t>have no fellowship with the </a:t>
            </a:r>
            <a:br>
              <a:rPr lang="en-US" sz="2800" b="1" dirty="0">
                <a:ln/>
                <a:solidFill>
                  <a:srgbClr val="FF9966"/>
                </a:solidFill>
              </a:rPr>
            </a:br>
            <a:r>
              <a:rPr lang="en-US" sz="2800" b="1" dirty="0">
                <a:ln/>
                <a:solidFill>
                  <a:srgbClr val="FF9966"/>
                </a:solidFill>
              </a:rPr>
              <a:t>unfruitful works </a:t>
            </a:r>
            <a:br>
              <a:rPr lang="en-US" sz="2800" b="1" dirty="0">
                <a:ln/>
                <a:solidFill>
                  <a:srgbClr val="FF9966"/>
                </a:solidFill>
              </a:rPr>
            </a:br>
            <a:r>
              <a:rPr lang="en-US" sz="2800" b="1" dirty="0">
                <a:ln/>
                <a:solidFill>
                  <a:srgbClr val="FF9966"/>
                </a:solidFill>
              </a:rPr>
              <a:t>of darkness, </a:t>
            </a:r>
            <a:br>
              <a:rPr lang="en-US" sz="2800" b="1" dirty="0">
                <a:ln/>
                <a:solidFill>
                  <a:srgbClr val="FF9966"/>
                </a:solidFill>
              </a:rPr>
            </a:br>
            <a:r>
              <a:rPr lang="en-US" sz="2800" b="1" dirty="0">
                <a:ln/>
                <a:solidFill>
                  <a:schemeClr val="accent3"/>
                </a:solidFill>
              </a:rPr>
              <a:t>but rather </a:t>
            </a:r>
            <a:br>
              <a:rPr lang="en-US" sz="2800" b="1" dirty="0">
                <a:ln/>
                <a:solidFill>
                  <a:schemeClr val="accent3"/>
                </a:solidFill>
              </a:rPr>
            </a:br>
            <a:r>
              <a:rPr lang="en-US" sz="2800" b="1" dirty="0">
                <a:ln/>
                <a:solidFill>
                  <a:schemeClr val="accent3"/>
                </a:solidFill>
              </a:rPr>
              <a:t>expose them.  </a:t>
            </a:r>
            <a:br>
              <a:rPr lang="en-US" sz="2800" b="1" dirty="0">
                <a:ln/>
                <a:solidFill>
                  <a:schemeClr val="accent3"/>
                </a:solidFill>
              </a:rPr>
            </a:br>
            <a:r>
              <a:rPr lang="en-US" sz="2000" b="1" i="1" dirty="0">
                <a:ln/>
                <a:solidFill>
                  <a:srgbClr val="00B0F0"/>
                </a:solidFill>
              </a:rPr>
              <a:t>NKJV</a:t>
            </a:r>
            <a:endParaRPr lang="en-US" sz="4400" b="1" i="1" dirty="0">
              <a:ln/>
              <a:solidFill>
                <a:srgbClr val="00B0F0"/>
              </a:solidFill>
            </a:endParaRPr>
          </a:p>
        </p:txBody>
      </p:sp>
      <p:sp>
        <p:nvSpPr>
          <p:cNvPr id="4" name="Rectangle 3"/>
          <p:cNvSpPr/>
          <p:nvPr/>
        </p:nvSpPr>
        <p:spPr>
          <a:xfrm>
            <a:off x="0" y="304800"/>
            <a:ext cx="8686800" cy="1107996"/>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6600" b="1" dirty="0">
                <a:ln>
                  <a:solidFill>
                    <a:srgbClr val="FF9966"/>
                  </a:solidFill>
                </a:ln>
                <a:solidFill>
                  <a:srgbClr val="00B0F0"/>
                </a:solidFill>
                <a:latin typeface="Matura MT Script Capitals" pitchFamily="66" charset="0"/>
              </a:rPr>
              <a:t>Walk in the Light </a:t>
            </a:r>
          </a:p>
        </p:txBody>
      </p:sp>
      <p:pic>
        <p:nvPicPr>
          <p:cNvPr id="6" name="Picture 2" descr="C:\Users\Rae\Desktop\moons &amp; gods\moon pick 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590800"/>
            <a:ext cx="2819400" cy="3108457"/>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8" name="Rectangle 7"/>
          <p:cNvSpPr/>
          <p:nvPr/>
        </p:nvSpPr>
        <p:spPr>
          <a:xfrm>
            <a:off x="-76200" y="5257800"/>
            <a:ext cx="3429000" cy="1015663"/>
          </a:xfrm>
          <a:prstGeom prst="rect">
            <a:avLst/>
          </a:prstGeom>
          <a:noFill/>
          <a:scene3d>
            <a:camera prst="isometricOffAxis1Right"/>
            <a:lightRig rig="threePt" dir="t"/>
          </a:scene3d>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6000" b="1" dirty="0">
                <a:ln>
                  <a:solidFill>
                    <a:srgbClr val="652143"/>
                  </a:solidFill>
                </a:ln>
                <a:solidFill>
                  <a:srgbClr val="FF9966"/>
                </a:solidFill>
              </a:rPr>
              <a:t>Let it go!</a:t>
            </a:r>
            <a:endParaRPr lang="en-US" sz="8800" b="1" i="1" dirty="0">
              <a:ln>
                <a:solidFill>
                  <a:srgbClr val="652143"/>
                </a:solidFill>
              </a:ln>
              <a:solidFill>
                <a:srgbClr val="FF9966"/>
              </a:solidFill>
            </a:endParaRPr>
          </a:p>
        </p:txBody>
      </p:sp>
      <p:sp>
        <p:nvSpPr>
          <p:cNvPr id="7" name="Rectangle 6"/>
          <p:cNvSpPr/>
          <p:nvPr/>
        </p:nvSpPr>
        <p:spPr>
          <a:xfrm>
            <a:off x="2743200" y="3810000"/>
            <a:ext cx="5867400" cy="2800767"/>
          </a:xfrm>
          <a:prstGeom prst="rect">
            <a:avLst/>
          </a:prstGeom>
          <a:noFill/>
          <a:scene3d>
            <a:camera prst="isometricOffAxis1Right"/>
            <a:lightRig rig="threePt" dir="t"/>
          </a:scene3d>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4400" b="1" dirty="0">
                <a:ln>
                  <a:solidFill>
                    <a:srgbClr val="002E00"/>
                  </a:solidFill>
                </a:ln>
                <a:solidFill>
                  <a:srgbClr val="8FFF8F"/>
                </a:solidFill>
              </a:rPr>
              <a:t>The moon is a burden from the pagans </a:t>
            </a:r>
            <a:br>
              <a:rPr lang="en-US" sz="4400" b="1" dirty="0">
                <a:ln>
                  <a:solidFill>
                    <a:srgbClr val="002E00"/>
                  </a:solidFill>
                </a:ln>
                <a:solidFill>
                  <a:srgbClr val="8FFF8F"/>
                </a:solidFill>
              </a:rPr>
            </a:br>
            <a:r>
              <a:rPr lang="en-US" sz="4400" b="1" dirty="0">
                <a:ln>
                  <a:solidFill>
                    <a:srgbClr val="002E00"/>
                  </a:solidFill>
                </a:ln>
                <a:solidFill>
                  <a:srgbClr val="8FFF8F"/>
                </a:solidFill>
              </a:rPr>
              <a:t>with </a:t>
            </a:r>
            <a:r>
              <a:rPr lang="en-US" sz="4400" b="1" dirty="0">
                <a:ln>
                  <a:solidFill>
                    <a:srgbClr val="002E00"/>
                  </a:solidFill>
                </a:ln>
                <a:solidFill>
                  <a:srgbClr val="FF0066"/>
                </a:solidFill>
              </a:rPr>
              <a:t>unscriptural</a:t>
            </a:r>
            <a:r>
              <a:rPr lang="en-US" sz="4400" b="1" dirty="0">
                <a:ln>
                  <a:solidFill>
                    <a:srgbClr val="002E00"/>
                  </a:solidFill>
                </a:ln>
                <a:solidFill>
                  <a:srgbClr val="8FFF8F"/>
                </a:solidFill>
              </a:rPr>
              <a:t> endorsement.</a:t>
            </a:r>
            <a:endParaRPr lang="en-US" sz="6600" b="1" i="1" dirty="0">
              <a:ln>
                <a:solidFill>
                  <a:srgbClr val="002E00"/>
                </a:solidFill>
              </a:ln>
              <a:solidFill>
                <a:srgbClr val="8FFF8F"/>
              </a:solidFill>
            </a:endParaRPr>
          </a:p>
        </p:txBody>
      </p:sp>
    </p:spTree>
    <p:extLst>
      <p:ext uri="{BB962C8B-B14F-4D97-AF65-F5344CB8AC3E}">
        <p14:creationId xmlns:p14="http://schemas.microsoft.com/office/powerpoint/2010/main" val="4027165439"/>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Lst>
  </p:timing>
</p:sld>
</file>

<file path=ppt/slides/slide87.xml><?xml version="1.0" encoding="utf-8"?>
<p:sld xmlns:a="http://schemas.openxmlformats.org/drawingml/2006/main" xmlns:r="http://schemas.openxmlformats.org/officeDocument/2006/relationships" xmlns:p="http://schemas.openxmlformats.org/presentationml/2006/main">
  <p:cSld>
    <p:bg>
      <p:bgPr>
        <a:gradFill flip="none" rotWithShape="1">
          <a:gsLst>
            <a:gs pos="29000">
              <a:schemeClr val="bg1"/>
            </a:gs>
            <a:gs pos="62000">
              <a:srgbClr val="FFEFD1"/>
            </a:gs>
            <a:gs pos="83000">
              <a:srgbClr val="F0EBD5"/>
            </a:gs>
            <a:gs pos="100000">
              <a:srgbClr val="D1C39F"/>
            </a:gs>
          </a:gsLst>
          <a:lin ang="10800000" scaled="1"/>
          <a:tileRect/>
        </a:gradFill>
        <a:effectLst/>
      </p:bgPr>
    </p:bg>
    <p:spTree>
      <p:nvGrpSpPr>
        <p:cNvPr id="1" name=""/>
        <p:cNvGrpSpPr/>
        <p:nvPr/>
      </p:nvGrpSpPr>
      <p:grpSpPr>
        <a:xfrm>
          <a:off x="0" y="0"/>
          <a:ext cx="0" cy="0"/>
          <a:chOff x="0" y="0"/>
          <a:chExt cx="0" cy="0"/>
        </a:xfrm>
      </p:grpSpPr>
      <p:pic>
        <p:nvPicPr>
          <p:cNvPr id="7170" name="Picture 2" descr="C:\Users\Rae\Desktop\white man clip art\Question Boy pn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4800" y="457200"/>
            <a:ext cx="4953000" cy="4953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152400"/>
            <a:ext cx="9753600" cy="1295400"/>
          </a:xfrm>
        </p:spPr>
        <p:txBody>
          <a:bodyPr>
            <a:noAutofit/>
            <a:scene3d>
              <a:camera prst="orthographicFront"/>
              <a:lightRig rig="threePt" dir="t"/>
            </a:scene3d>
            <a:sp3d extrusionH="57150">
              <a:bevelT h="25400" prst="softRound"/>
            </a:sp3d>
          </a:bodyPr>
          <a:lstStyle/>
          <a:p>
            <a:pPr algn="ctr"/>
            <a:r>
              <a:rPr lang="en-US" sz="4800" dirty="0">
                <a:solidFill>
                  <a:srgbClr val="9E2A2A"/>
                </a:solidFill>
                <a:latin typeface="Cooper Black" pitchFamily="18" charset="0"/>
              </a:rPr>
              <a:t>These Questions Should </a:t>
            </a:r>
            <a:br>
              <a:rPr lang="en-US" sz="4800" dirty="0">
                <a:solidFill>
                  <a:srgbClr val="9E2A2A"/>
                </a:solidFill>
                <a:latin typeface="Cooper Black" pitchFamily="18" charset="0"/>
              </a:rPr>
            </a:br>
            <a:r>
              <a:rPr lang="en-US" sz="4800" dirty="0">
                <a:solidFill>
                  <a:srgbClr val="9E2A2A"/>
                </a:solidFill>
                <a:latin typeface="Cooper Black" pitchFamily="18" charset="0"/>
              </a:rPr>
              <a:t>Now Have Answers!</a:t>
            </a:r>
          </a:p>
        </p:txBody>
      </p:sp>
      <p:sp>
        <p:nvSpPr>
          <p:cNvPr id="3" name="Content Placeholder 2"/>
          <p:cNvSpPr>
            <a:spLocks noGrp="1"/>
          </p:cNvSpPr>
          <p:nvPr>
            <p:ph idx="1"/>
          </p:nvPr>
        </p:nvSpPr>
        <p:spPr>
          <a:xfrm>
            <a:off x="304800" y="1524000"/>
            <a:ext cx="9144000" cy="5037463"/>
          </a:xfrm>
        </p:spPr>
        <p:txBody>
          <a:bodyPr>
            <a:normAutofit fontScale="92500" lnSpcReduction="10000"/>
            <a:scene3d>
              <a:camera prst="orthographicFront"/>
              <a:lightRig rig="threePt" dir="t"/>
            </a:scene3d>
            <a:sp3d extrusionH="57150">
              <a:bevelT w="38100" h="38100"/>
            </a:sp3d>
          </a:bodyPr>
          <a:lstStyle/>
          <a:p>
            <a:pPr marL="514350" indent="-514350">
              <a:buFont typeface="+mj-lt"/>
              <a:buAutoNum type="arabicPeriod"/>
            </a:pPr>
            <a:r>
              <a:rPr lang="en-US" b="1" dirty="0">
                <a:solidFill>
                  <a:srgbClr val="0070C0"/>
                </a:solidFill>
              </a:rPr>
              <a:t>Where did sun and moon worship really begin? </a:t>
            </a:r>
          </a:p>
          <a:p>
            <a:pPr marL="514350" indent="-514350">
              <a:buFont typeface="+mj-lt"/>
              <a:buAutoNum type="arabicPeriod"/>
            </a:pPr>
            <a:r>
              <a:rPr lang="en-US" b="1" dirty="0">
                <a:solidFill>
                  <a:schemeClr val="accent6">
                    <a:lumMod val="75000"/>
                  </a:schemeClr>
                </a:solidFill>
              </a:rPr>
              <a:t>Were the patriarchs between Adam and Noah </a:t>
            </a:r>
            <a:br>
              <a:rPr lang="en-US" b="1" dirty="0">
                <a:solidFill>
                  <a:schemeClr val="accent6">
                    <a:lumMod val="75000"/>
                  </a:schemeClr>
                </a:solidFill>
              </a:rPr>
            </a:br>
            <a:r>
              <a:rPr lang="en-US" b="1" dirty="0">
                <a:solidFill>
                  <a:schemeClr val="accent6">
                    <a:lumMod val="75000"/>
                  </a:schemeClr>
                </a:solidFill>
              </a:rPr>
              <a:t>responsible for promoting worship of ‘no gods’? </a:t>
            </a:r>
          </a:p>
          <a:p>
            <a:pPr marL="514350" indent="-514350">
              <a:buFont typeface="+mj-lt"/>
              <a:buAutoNum type="arabicPeriod"/>
            </a:pPr>
            <a:r>
              <a:rPr lang="en-US" b="1" dirty="0">
                <a:solidFill>
                  <a:srgbClr val="9E2A2A"/>
                </a:solidFill>
              </a:rPr>
              <a:t>Do the sun god and moon goddess represent the major </a:t>
            </a:r>
            <a:br>
              <a:rPr lang="en-US" b="1" dirty="0">
                <a:solidFill>
                  <a:srgbClr val="9E2A2A"/>
                </a:solidFill>
              </a:rPr>
            </a:br>
            <a:r>
              <a:rPr lang="en-US" b="1" dirty="0">
                <a:solidFill>
                  <a:srgbClr val="9E2A2A"/>
                </a:solidFill>
              </a:rPr>
              <a:t>“no gods” or are there other more important pagan gods?</a:t>
            </a:r>
          </a:p>
          <a:p>
            <a:pPr marL="514350" indent="-514350">
              <a:buFont typeface="+mj-lt"/>
              <a:buAutoNum type="arabicPeriod"/>
            </a:pPr>
            <a:r>
              <a:rPr lang="en-US" b="1" dirty="0">
                <a:solidFill>
                  <a:schemeClr val="accent6">
                    <a:lumMod val="75000"/>
                  </a:schemeClr>
                </a:solidFill>
              </a:rPr>
              <a:t>If the sighting of the sun and moon are part of the </a:t>
            </a:r>
            <a:br>
              <a:rPr lang="en-US" b="1" dirty="0">
                <a:solidFill>
                  <a:schemeClr val="accent6">
                    <a:lumMod val="75000"/>
                  </a:schemeClr>
                </a:solidFill>
              </a:rPr>
            </a:br>
            <a:r>
              <a:rPr lang="en-US" b="1" dirty="0">
                <a:solidFill>
                  <a:schemeClr val="accent6">
                    <a:lumMod val="75000"/>
                  </a:schemeClr>
                </a:solidFill>
              </a:rPr>
              <a:t>worship calendar, is that action regarded as worship?</a:t>
            </a:r>
          </a:p>
          <a:p>
            <a:pPr marL="514350" indent="-514350">
              <a:buFont typeface="+mj-lt"/>
              <a:buAutoNum type="arabicPeriod"/>
            </a:pPr>
            <a:r>
              <a:rPr lang="en-US" b="1" dirty="0">
                <a:solidFill>
                  <a:srgbClr val="9E2A2A"/>
                </a:solidFill>
              </a:rPr>
              <a:t>If sacred regard, </a:t>
            </a:r>
            <a:r>
              <a:rPr lang="en-US" b="1" dirty="0">
                <a:ln>
                  <a:solidFill>
                    <a:srgbClr val="006600"/>
                  </a:solidFill>
                </a:ln>
                <a:solidFill>
                  <a:srgbClr val="8FFF8F"/>
                </a:solidFill>
              </a:rPr>
              <a:t>and/or allegiance of any kind,</a:t>
            </a:r>
            <a:r>
              <a:rPr lang="en-US" b="1" dirty="0">
                <a:solidFill>
                  <a:srgbClr val="9E2A2A"/>
                </a:solidFill>
              </a:rPr>
              <a:t> is given to </a:t>
            </a:r>
            <a:br>
              <a:rPr lang="en-US" b="1" dirty="0">
                <a:solidFill>
                  <a:srgbClr val="9E2A2A"/>
                </a:solidFill>
              </a:rPr>
            </a:br>
            <a:r>
              <a:rPr lang="en-US" b="1" dirty="0">
                <a:solidFill>
                  <a:srgbClr val="9E2A2A"/>
                </a:solidFill>
              </a:rPr>
              <a:t>the sun and moon for any reason, is this classed as worship?</a:t>
            </a:r>
          </a:p>
          <a:p>
            <a:pPr marL="514350" indent="-514350">
              <a:buFont typeface="+mj-lt"/>
              <a:buAutoNum type="arabicPeriod"/>
            </a:pPr>
            <a:r>
              <a:rPr lang="en-US" b="1" dirty="0">
                <a:solidFill>
                  <a:srgbClr val="0070C0"/>
                </a:solidFill>
              </a:rPr>
              <a:t>Did this study conclude which ‘no god’ is more deceptive in the festal calendar?  Sun god … or moon goddess?</a:t>
            </a:r>
          </a:p>
          <a:p>
            <a:pPr marL="514350" indent="-514350">
              <a:buFont typeface="+mj-lt"/>
              <a:buAutoNum type="arabicPeriod"/>
            </a:pPr>
            <a:r>
              <a:rPr lang="en-US" b="1" dirty="0">
                <a:solidFill>
                  <a:srgbClr val="7030A0"/>
                </a:solidFill>
              </a:rPr>
              <a:t>The Old Testament indicates the moon goddess had much more sway and authority over Yahuah’s people!  Surprised?</a:t>
            </a:r>
            <a:endParaRPr lang="en-US" b="1" dirty="0">
              <a:solidFill>
                <a:srgbClr val="0070C0"/>
              </a:solidFill>
            </a:endParaRPr>
          </a:p>
          <a:p>
            <a:endParaRPr lang="en-US" dirty="0"/>
          </a:p>
        </p:txBody>
      </p:sp>
      <p:sp>
        <p:nvSpPr>
          <p:cNvPr id="4" name="Slide Number Placeholder 3"/>
          <p:cNvSpPr>
            <a:spLocks noGrp="1"/>
          </p:cNvSpPr>
          <p:nvPr>
            <p:ph type="sldNum" sz="quarter" idx="12"/>
          </p:nvPr>
        </p:nvSpPr>
        <p:spPr>
          <a:xfrm>
            <a:off x="9372600" y="6477000"/>
            <a:ext cx="2743200" cy="365125"/>
          </a:xfrm>
        </p:spPr>
        <p:txBody>
          <a:bodyPr/>
          <a:lstStyle/>
          <a:p>
            <a:fld id="{AA4C6552-42F6-43F2-A3FB-E92E8C09004E}" type="slidenum">
              <a:rPr lang="en-US" sz="1600" smtClean="0"/>
              <a:pPr/>
              <a:t>87</a:t>
            </a:fld>
            <a:endParaRPr lang="en-US" dirty="0"/>
          </a:p>
        </p:txBody>
      </p:sp>
    </p:spTree>
    <p:extLst>
      <p:ext uri="{BB962C8B-B14F-4D97-AF65-F5344CB8AC3E}">
        <p14:creationId xmlns:p14="http://schemas.microsoft.com/office/powerpoint/2010/main" val="957219325"/>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125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left)">
                                      <p:cBhvr>
                                        <p:cTn id="12" dur="125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left)">
                                      <p:cBhvr>
                                        <p:cTn id="17" dur="125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left)">
                                      <p:cBhvr>
                                        <p:cTn id="22" dur="125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left)">
                                      <p:cBhvr>
                                        <p:cTn id="27" dur="125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wipe(left)">
                                      <p:cBhvr>
                                        <p:cTn id="32" dur="125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9372600" y="6400800"/>
            <a:ext cx="2743200" cy="365125"/>
          </a:xfrm>
        </p:spPr>
        <p:txBody>
          <a:bodyPr/>
          <a:lstStyle/>
          <a:p>
            <a:fld id="{AA4C6552-42F6-43F2-A3FB-E92E8C09004E}" type="slidenum">
              <a:rPr lang="en-US" sz="1400" smtClean="0"/>
              <a:pPr/>
              <a:t>88</a:t>
            </a:fld>
            <a:endParaRPr lang="en-US" dirty="0"/>
          </a:p>
        </p:txBody>
      </p:sp>
      <p:sp>
        <p:nvSpPr>
          <p:cNvPr id="5" name="Title 1"/>
          <p:cNvSpPr>
            <a:spLocks noGrp="1"/>
          </p:cNvSpPr>
          <p:nvPr>
            <p:ph type="title"/>
          </p:nvPr>
        </p:nvSpPr>
        <p:spPr>
          <a:xfrm>
            <a:off x="0" y="76200"/>
            <a:ext cx="12192000" cy="1295400"/>
          </a:xfrm>
        </p:spPr>
        <p:txBody>
          <a:bodyPr>
            <a:noAutofit/>
            <a:scene3d>
              <a:camera prst="orthographicFront"/>
              <a:lightRig rig="threePt" dir="t"/>
            </a:scene3d>
            <a:sp3d extrusionH="57150">
              <a:bevelT h="25400" prst="softRound"/>
            </a:sp3d>
          </a:bodyPr>
          <a:lstStyle/>
          <a:p>
            <a:pPr algn="ctr"/>
            <a:r>
              <a:rPr lang="en-US" sz="4800" dirty="0">
                <a:solidFill>
                  <a:srgbClr val="652143"/>
                </a:solidFill>
                <a:effectLst>
                  <a:outerShdw blurRad="50800" dist="38100" dir="5400000" algn="t" rotWithShape="0">
                    <a:prstClr val="black">
                      <a:alpha val="40000"/>
                    </a:prstClr>
                  </a:outerShdw>
                </a:effectLst>
                <a:latin typeface="Cooper Black" pitchFamily="18" charset="0"/>
              </a:rPr>
              <a:t>This question should not have </a:t>
            </a:r>
            <a:br>
              <a:rPr lang="en-US" sz="4800" dirty="0">
                <a:solidFill>
                  <a:srgbClr val="652143"/>
                </a:solidFill>
                <a:effectLst>
                  <a:outerShdw blurRad="50800" dist="38100" dir="5400000" algn="t" rotWithShape="0">
                    <a:prstClr val="black">
                      <a:alpha val="40000"/>
                    </a:prstClr>
                  </a:outerShdw>
                </a:effectLst>
                <a:latin typeface="Cooper Black" pitchFamily="18" charset="0"/>
              </a:rPr>
            </a:br>
            <a:r>
              <a:rPr lang="en-US" sz="4800" dirty="0">
                <a:solidFill>
                  <a:srgbClr val="652143"/>
                </a:solidFill>
                <a:effectLst>
                  <a:outerShdw blurRad="50800" dist="38100" dir="5400000" algn="t" rotWithShape="0">
                    <a:prstClr val="black">
                      <a:alpha val="40000"/>
                    </a:prstClr>
                  </a:outerShdw>
                </a:effectLst>
                <a:latin typeface="Cooper Black" pitchFamily="18" charset="0"/>
              </a:rPr>
              <a:t>to be asked anymore!</a:t>
            </a:r>
          </a:p>
        </p:txBody>
      </p:sp>
      <p:sp>
        <p:nvSpPr>
          <p:cNvPr id="6" name="Plaque 5"/>
          <p:cNvSpPr/>
          <p:nvPr/>
        </p:nvSpPr>
        <p:spPr>
          <a:xfrm>
            <a:off x="381000" y="4800600"/>
            <a:ext cx="11353800" cy="1600200"/>
          </a:xfrm>
          <a:prstGeom prst="plaque">
            <a:avLst>
              <a:gd name="adj" fmla="val 17936"/>
            </a:avLst>
          </a:prstGeom>
          <a:gradFill flip="none" rotWithShape="1">
            <a:gsLst>
              <a:gs pos="68000">
                <a:srgbClr val="CC9D90"/>
              </a:gs>
              <a:gs pos="28000">
                <a:srgbClr val="B18787"/>
              </a:gs>
              <a:gs pos="0">
                <a:srgbClr val="652143"/>
              </a:gs>
              <a:gs pos="50000">
                <a:schemeClr val="accent5">
                  <a:lumMod val="60000"/>
                  <a:lumOff val="40000"/>
                </a:schemeClr>
              </a:gs>
              <a:gs pos="100000">
                <a:srgbClr val="8B3543"/>
              </a:gs>
            </a:gsLst>
            <a:lin ang="16200000" scaled="1"/>
            <a:tileRect/>
          </a:gradFill>
          <a:ln w="76200">
            <a:solidFill>
              <a:srgbClr val="652143"/>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4651619"/>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6"/>
                                        </p:tgtEl>
                                        <p:attrNameLst>
                                          <p:attrName>ppt_w</p:attrName>
                                        </p:attrNameLst>
                                      </p:cBhvr>
                                      <p:tavLst>
                                        <p:tav tm="0">
                                          <p:val>
                                            <p:strVal val="ppt_w"/>
                                          </p:val>
                                        </p:tav>
                                        <p:tav tm="100000">
                                          <p:val>
                                            <p:fltVal val="0"/>
                                          </p:val>
                                        </p:tav>
                                      </p:tavLst>
                                    </p:anim>
                                    <p:anim calcmode="lin" valueType="num">
                                      <p:cBhvr>
                                        <p:cTn id="7" dur="1000"/>
                                        <p:tgtEl>
                                          <p:spTgt spid="6"/>
                                        </p:tgtEl>
                                        <p:attrNameLst>
                                          <p:attrName>ppt_h</p:attrName>
                                        </p:attrNameLst>
                                      </p:cBhvr>
                                      <p:tavLst>
                                        <p:tav tm="0">
                                          <p:val>
                                            <p:strVal val="ppt_h"/>
                                          </p:val>
                                        </p:tav>
                                        <p:tav tm="100000">
                                          <p:val>
                                            <p:fltVal val="0"/>
                                          </p:val>
                                        </p:tav>
                                      </p:tavLst>
                                    </p:anim>
                                    <p:anim calcmode="lin" valueType="num">
                                      <p:cBhvr>
                                        <p:cTn id="8" dur="1000"/>
                                        <p:tgtEl>
                                          <p:spTgt spid="6"/>
                                        </p:tgtEl>
                                        <p:attrNameLst>
                                          <p:attrName>style.rotation</p:attrName>
                                        </p:attrNameLst>
                                      </p:cBhvr>
                                      <p:tavLst>
                                        <p:tav tm="0">
                                          <p:val>
                                            <p:fltVal val="0"/>
                                          </p:val>
                                        </p:tav>
                                        <p:tav tm="100000">
                                          <p:val>
                                            <p:fltVal val="90"/>
                                          </p:val>
                                        </p:tav>
                                      </p:tavLst>
                                    </p:anim>
                                    <p:animEffect transition="out" filter="fade">
                                      <p:cBhvr>
                                        <p:cTn id="9" dur="1000"/>
                                        <p:tgtEl>
                                          <p:spTgt spid="6"/>
                                        </p:tgtEl>
                                      </p:cBhvr>
                                    </p:animEffect>
                                    <p:set>
                                      <p:cBhvr>
                                        <p:cTn id="10"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9372600" y="6400800"/>
            <a:ext cx="2743200" cy="365125"/>
          </a:xfrm>
        </p:spPr>
        <p:txBody>
          <a:bodyPr/>
          <a:lstStyle/>
          <a:p>
            <a:fld id="{AA4C6552-42F6-43F2-A3FB-E92E8C09004E}" type="slidenum">
              <a:rPr lang="en-US" sz="1400" smtClean="0">
                <a:solidFill>
                  <a:schemeClr val="accent4">
                    <a:lumMod val="20000"/>
                    <a:lumOff val="80000"/>
                  </a:schemeClr>
                </a:solidFill>
              </a:rPr>
              <a:pPr/>
              <a:t>89</a:t>
            </a:fld>
            <a:endParaRPr lang="en-US" dirty="0">
              <a:solidFill>
                <a:schemeClr val="accent4">
                  <a:lumMod val="20000"/>
                  <a:lumOff val="80000"/>
                </a:schemeClr>
              </a:solidFill>
            </a:endParaRPr>
          </a:p>
        </p:txBody>
      </p:sp>
      <p:sp>
        <p:nvSpPr>
          <p:cNvPr id="5" name="Title 1"/>
          <p:cNvSpPr>
            <a:spLocks noGrp="1"/>
          </p:cNvSpPr>
          <p:nvPr>
            <p:ph type="title"/>
          </p:nvPr>
        </p:nvSpPr>
        <p:spPr>
          <a:xfrm>
            <a:off x="3657600" y="152400"/>
            <a:ext cx="7162800" cy="1295400"/>
          </a:xfrm>
        </p:spPr>
        <p:txBody>
          <a:bodyPr>
            <a:noAutofit/>
            <a:scene3d>
              <a:camera prst="orthographicFront"/>
              <a:lightRig rig="threePt" dir="t"/>
            </a:scene3d>
            <a:sp3d extrusionH="57150">
              <a:bevelT h="25400" prst="softRound"/>
            </a:sp3d>
          </a:bodyPr>
          <a:lstStyle/>
          <a:p>
            <a:pPr algn="ctr"/>
            <a:r>
              <a:rPr lang="en-US" sz="4800" dirty="0">
                <a:solidFill>
                  <a:schemeClr val="accent4"/>
                </a:solidFill>
                <a:effectLst>
                  <a:outerShdw blurRad="50800" dist="38100" dir="5400000" algn="t" rotWithShape="0">
                    <a:prstClr val="black">
                      <a:alpha val="40000"/>
                    </a:prstClr>
                  </a:outerShdw>
                </a:effectLst>
                <a:latin typeface="Cooper Black" pitchFamily="18" charset="0"/>
              </a:rPr>
              <a:t>A New Thought for </a:t>
            </a:r>
            <a:br>
              <a:rPr lang="en-US" sz="4800" dirty="0">
                <a:solidFill>
                  <a:schemeClr val="accent4"/>
                </a:solidFill>
                <a:effectLst>
                  <a:outerShdw blurRad="50800" dist="38100" dir="5400000" algn="t" rotWithShape="0">
                    <a:prstClr val="black">
                      <a:alpha val="40000"/>
                    </a:prstClr>
                  </a:outerShdw>
                </a:effectLst>
                <a:latin typeface="Cooper Black" pitchFamily="18" charset="0"/>
              </a:rPr>
            </a:br>
            <a:r>
              <a:rPr lang="en-US" sz="4800" dirty="0">
                <a:solidFill>
                  <a:schemeClr val="accent4"/>
                </a:solidFill>
                <a:effectLst>
                  <a:outerShdw blurRad="50800" dist="38100" dir="5400000" algn="t" rotWithShape="0">
                    <a:prstClr val="black">
                      <a:alpha val="40000"/>
                    </a:prstClr>
                  </a:outerShdw>
                </a:effectLst>
                <a:latin typeface="Cooper Black" pitchFamily="18" charset="0"/>
              </a:rPr>
              <a:t>Covenant Calendar</a:t>
            </a:r>
          </a:p>
        </p:txBody>
      </p:sp>
      <p:sp>
        <p:nvSpPr>
          <p:cNvPr id="6" name="Plaque 5"/>
          <p:cNvSpPr/>
          <p:nvPr/>
        </p:nvSpPr>
        <p:spPr>
          <a:xfrm>
            <a:off x="457200" y="5105400"/>
            <a:ext cx="9982200" cy="1295400"/>
          </a:xfrm>
          <a:prstGeom prst="plaque">
            <a:avLst>
              <a:gd name="adj" fmla="val 17936"/>
            </a:avLst>
          </a:prstGeom>
          <a:blipFill>
            <a:blip r:embed="rId3"/>
            <a:stretch>
              <a:fillRect/>
            </a:stretch>
          </a:blipFill>
          <a:ln w="76200">
            <a:solidFill>
              <a:schemeClr val="accent4">
                <a:lumMod val="50000"/>
              </a:schemeClr>
            </a:solidFill>
          </a:ln>
          <a:scene3d>
            <a:camera prst="orthographicFront"/>
            <a:lightRig rig="threePt" dir="t"/>
          </a:scene3d>
          <a:sp3d>
            <a:bevelT/>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2" name="Rectangle 1"/>
          <p:cNvSpPr/>
          <p:nvPr/>
        </p:nvSpPr>
        <p:spPr>
          <a:xfrm>
            <a:off x="762000" y="5201920"/>
            <a:ext cx="9372600" cy="1077218"/>
          </a:xfrm>
          <a:prstGeom prst="rect">
            <a:avLst/>
          </a:prstGeom>
        </p:spPr>
        <p:txBody>
          <a:bodyPr wrap="square">
            <a:spAutoFit/>
            <a:scene3d>
              <a:camera prst="orthographicFront"/>
              <a:lightRig rig="threePt" dir="t"/>
            </a:scene3d>
            <a:sp3d extrusionH="57150">
              <a:bevelT w="38100" h="38100"/>
            </a:sp3d>
          </a:bodyPr>
          <a:lstStyle/>
          <a:p>
            <a:pPr algn="ctr"/>
            <a:r>
              <a:rPr lang="en-US" sz="3200" b="1" dirty="0">
                <a:ln>
                  <a:solidFill>
                    <a:schemeClr val="accent5">
                      <a:lumMod val="50000"/>
                    </a:schemeClr>
                  </a:solidFill>
                </a:ln>
                <a:solidFill>
                  <a:srgbClr val="8B3543"/>
                </a:solidFill>
                <a:effectLst>
                  <a:outerShdw blurRad="50800" dist="38100" algn="l" rotWithShape="0">
                    <a:prstClr val="black">
                      <a:alpha val="40000"/>
                    </a:prstClr>
                  </a:outerShdw>
                </a:effectLst>
                <a:latin typeface="Cooper Black" pitchFamily="18" charset="0"/>
              </a:rPr>
              <a:t>Ps 90:12   </a:t>
            </a:r>
            <a:r>
              <a:rPr lang="en-US" sz="3200" dirty="0">
                <a:ln>
                  <a:solidFill>
                    <a:schemeClr val="accent5">
                      <a:lumMod val="50000"/>
                    </a:schemeClr>
                  </a:solidFill>
                </a:ln>
                <a:solidFill>
                  <a:schemeClr val="accent4">
                    <a:lumMod val="50000"/>
                  </a:schemeClr>
                </a:solidFill>
                <a:effectLst>
                  <a:outerShdw blurRad="50800" dist="38100" algn="l" rotWithShape="0">
                    <a:prstClr val="black">
                      <a:alpha val="40000"/>
                    </a:prstClr>
                  </a:outerShdw>
                </a:effectLst>
                <a:latin typeface="Cooper Black" pitchFamily="18" charset="0"/>
              </a:rPr>
              <a:t>So teach us to number our days, </a:t>
            </a:r>
            <a:br>
              <a:rPr lang="en-US" sz="3200" dirty="0">
                <a:ln>
                  <a:solidFill>
                    <a:schemeClr val="accent5">
                      <a:lumMod val="50000"/>
                    </a:schemeClr>
                  </a:solidFill>
                </a:ln>
                <a:solidFill>
                  <a:schemeClr val="accent4">
                    <a:lumMod val="50000"/>
                  </a:schemeClr>
                </a:solidFill>
                <a:effectLst>
                  <a:outerShdw blurRad="50800" dist="38100" algn="l" rotWithShape="0">
                    <a:prstClr val="black">
                      <a:alpha val="40000"/>
                    </a:prstClr>
                  </a:outerShdw>
                </a:effectLst>
                <a:latin typeface="Cooper Black" pitchFamily="18" charset="0"/>
              </a:rPr>
            </a:br>
            <a:r>
              <a:rPr lang="en-US" sz="3200" dirty="0">
                <a:ln>
                  <a:solidFill>
                    <a:schemeClr val="accent5">
                      <a:lumMod val="50000"/>
                    </a:schemeClr>
                  </a:solidFill>
                </a:ln>
                <a:solidFill>
                  <a:schemeClr val="accent4">
                    <a:lumMod val="50000"/>
                  </a:schemeClr>
                </a:solidFill>
                <a:effectLst>
                  <a:outerShdw blurRad="50800" dist="38100" algn="l" rotWithShape="0">
                    <a:prstClr val="black">
                      <a:alpha val="40000"/>
                    </a:prstClr>
                  </a:outerShdw>
                </a:effectLst>
                <a:latin typeface="Cooper Black" pitchFamily="18" charset="0"/>
              </a:rPr>
              <a:t>that we may apply our hearts unto wisdom.</a:t>
            </a:r>
          </a:p>
        </p:txBody>
      </p:sp>
      <p:pic>
        <p:nvPicPr>
          <p:cNvPr id="7" name="Picture 3" descr="C:\Users\Rae\Desktop\king david good sal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771" y="228600"/>
            <a:ext cx="1668829" cy="1384220"/>
          </a:xfrm>
          <a:prstGeom prst="ellipse">
            <a:avLst/>
          </a:prstGeom>
          <a:ln>
            <a:noFill/>
          </a:ln>
          <a:effectLst>
            <a:glow rad="127000">
              <a:schemeClr val="accent3">
                <a:lumMod val="60000"/>
                <a:lumOff val="40000"/>
                <a:alpha val="84000"/>
              </a:schemeClr>
            </a:glow>
            <a:softEdge rad="112500"/>
          </a:effectLst>
          <a:extLst>
            <a:ext uri="{909E8E84-426E-40DD-AFC4-6F175D3DCCD1}">
              <a14:hiddenFill xmlns:a14="http://schemas.microsoft.com/office/drawing/2010/main">
                <a:solidFill>
                  <a:srgbClr val="FFFFFF"/>
                </a:solidFill>
              </a14:hiddenFill>
            </a:ext>
          </a:extLst>
        </p:spPr>
      </p:pic>
      <p:pic>
        <p:nvPicPr>
          <p:cNvPr id="8" name="Picture 3" descr="C:\Users\Rae\Desktop\king david banner 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66900" y="228600"/>
            <a:ext cx="1790700" cy="1319463"/>
          </a:xfrm>
          <a:prstGeom prst="ellipse">
            <a:avLst/>
          </a:prstGeom>
          <a:ln>
            <a:noFill/>
          </a:ln>
          <a:effectLst>
            <a:glow rad="50800">
              <a:schemeClr val="accent4">
                <a:lumMod val="60000"/>
                <a:lumOff val="40000"/>
                <a:alpha val="77000"/>
              </a:schemeClr>
            </a:glow>
            <a:softEdge rad="112500"/>
          </a:effectLst>
          <a:extLst>
            <a:ext uri="{909E8E84-426E-40DD-AFC4-6F175D3DCCD1}">
              <a14:hiddenFill xmlns:a14="http://schemas.microsoft.com/office/drawing/2010/main">
                <a:solidFill>
                  <a:srgbClr val="FFFFFF"/>
                </a:solidFill>
              </a14:hiddenFill>
            </a:ext>
          </a:extLst>
        </p:spPr>
      </p:pic>
      <p:sp>
        <p:nvSpPr>
          <p:cNvPr id="9" name="Text Placeholder 8"/>
          <p:cNvSpPr txBox="1">
            <a:spLocks/>
          </p:cNvSpPr>
          <p:nvPr/>
        </p:nvSpPr>
        <p:spPr>
          <a:xfrm rot="5400000">
            <a:off x="9842859" y="1392626"/>
            <a:ext cx="2844662" cy="574620"/>
          </a:xfrm>
          <a:prstGeom prst="rect">
            <a:avLst/>
          </a:prstGeom>
          <a:solidFill>
            <a:schemeClr val="accent4"/>
          </a:solidFill>
          <a:scene3d>
            <a:camera prst="orthographicFront"/>
            <a:lightRig rig="threePt" dir="t"/>
          </a:scene3d>
          <a:sp3d>
            <a:bevelT w="152400" h="50800" prst="softRound"/>
          </a:sp3d>
        </p:spPr>
        <p:txBody>
          <a:bodyPr vert="vert270" rtlCol="0" anchor="ctr">
            <a:noAutofit/>
            <a:sp3d extrusionH="57150">
              <a:bevelT w="38100" h="38100"/>
            </a:sp3d>
          </a:bodyPr>
          <a:lstStyle>
            <a:lvl1pPr marL="0" indent="0" algn="l" rtl="0" eaLnBrk="1" latinLnBrk="0" hangingPunct="1">
              <a:spcBef>
                <a:spcPts val="700"/>
              </a:spcBef>
              <a:buClr>
                <a:schemeClr val="accent2"/>
              </a:buClr>
              <a:buSzPct val="100000"/>
              <a:buFontTx/>
              <a:buNone/>
              <a:defRPr kumimoji="0" sz="2000" b="1" kern="1200">
                <a:solidFill>
                  <a:srgbClr val="FFFFFF"/>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lgn="ctr"/>
            <a:br>
              <a:rPr lang="en-US" sz="2800" dirty="0">
                <a:ln>
                  <a:solidFill>
                    <a:schemeClr val="bg1"/>
                  </a:solidFill>
                </a:ln>
                <a:solidFill>
                  <a:srgbClr val="FFFF00"/>
                </a:solidFill>
                <a:latin typeface="Comic Sans MS" pitchFamily="66" charset="0"/>
              </a:rPr>
            </a:br>
            <a:r>
              <a:rPr lang="en-US" sz="3200" dirty="0">
                <a:ln>
                  <a:solidFill>
                    <a:schemeClr val="bg1"/>
                  </a:solidFill>
                </a:ln>
                <a:solidFill>
                  <a:srgbClr val="652143"/>
                </a:solidFill>
                <a:latin typeface="Comic Sans MS" pitchFamily="66" charset="0"/>
              </a:rPr>
              <a:t>L</a:t>
            </a:r>
            <a:br>
              <a:rPr lang="en-US" sz="3200" dirty="0">
                <a:ln>
                  <a:solidFill>
                    <a:schemeClr val="bg1"/>
                  </a:solidFill>
                </a:ln>
                <a:solidFill>
                  <a:srgbClr val="652143"/>
                </a:solidFill>
                <a:latin typeface="Comic Sans MS" pitchFamily="66" charset="0"/>
              </a:rPr>
            </a:br>
            <a:r>
              <a:rPr lang="en-US" sz="3200" dirty="0">
                <a:ln>
                  <a:solidFill>
                    <a:schemeClr val="bg1"/>
                  </a:solidFill>
                </a:ln>
                <a:solidFill>
                  <a:srgbClr val="652143"/>
                </a:solidFill>
                <a:latin typeface="Comic Sans MS" pitchFamily="66" charset="0"/>
              </a:rPr>
              <a:t>EARN</a:t>
            </a:r>
            <a:br>
              <a:rPr lang="en-US" sz="3200" dirty="0">
                <a:ln>
                  <a:solidFill>
                    <a:schemeClr val="bg1"/>
                  </a:solidFill>
                </a:ln>
                <a:solidFill>
                  <a:srgbClr val="652143"/>
                </a:solidFill>
                <a:latin typeface="Comic Sans MS" pitchFamily="66" charset="0"/>
              </a:rPr>
            </a:br>
            <a:endParaRPr lang="en-US" sz="2400" dirty="0">
              <a:ln>
                <a:solidFill>
                  <a:schemeClr val="bg1"/>
                </a:solidFill>
              </a:ln>
              <a:solidFill>
                <a:srgbClr val="652143"/>
              </a:solidFill>
              <a:latin typeface="Comic Sans MS" pitchFamily="66" charset="0"/>
            </a:endParaRPr>
          </a:p>
        </p:txBody>
      </p:sp>
      <p:sp>
        <p:nvSpPr>
          <p:cNvPr id="10" name="Text Placeholder 8"/>
          <p:cNvSpPr txBox="1">
            <a:spLocks/>
          </p:cNvSpPr>
          <p:nvPr/>
        </p:nvSpPr>
        <p:spPr>
          <a:xfrm>
            <a:off x="10744200" y="3118540"/>
            <a:ext cx="1066800" cy="574620"/>
          </a:xfrm>
          <a:prstGeom prst="rect">
            <a:avLst/>
          </a:prstGeom>
          <a:solidFill>
            <a:srgbClr val="FDEDCB"/>
          </a:solidFill>
          <a:scene3d>
            <a:camera prst="orthographicFront"/>
            <a:lightRig rig="threePt" dir="t"/>
          </a:scene3d>
          <a:sp3d>
            <a:bevelT w="152400" h="50800" prst="softRound"/>
          </a:sp3d>
        </p:spPr>
        <p:txBody>
          <a:bodyPr vert="horz" rtlCol="0" anchor="ctr">
            <a:noAutofit/>
            <a:sp3d extrusionH="57150">
              <a:bevelT w="38100" h="38100"/>
            </a:sp3d>
          </a:bodyPr>
          <a:lstStyle>
            <a:lvl1pPr marL="0" indent="0" algn="l" rtl="0" eaLnBrk="1" latinLnBrk="0" hangingPunct="1">
              <a:spcBef>
                <a:spcPts val="700"/>
              </a:spcBef>
              <a:buClr>
                <a:schemeClr val="accent2"/>
              </a:buClr>
              <a:buSzPct val="100000"/>
              <a:buFontTx/>
              <a:buNone/>
              <a:defRPr kumimoji="0" sz="2000" b="1" kern="1200">
                <a:solidFill>
                  <a:srgbClr val="FFFFFF"/>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lgn="ctr"/>
            <a:br>
              <a:rPr lang="en-US" sz="2800" dirty="0">
                <a:ln>
                  <a:solidFill>
                    <a:schemeClr val="bg1"/>
                  </a:solidFill>
                </a:ln>
                <a:solidFill>
                  <a:srgbClr val="FFFF00"/>
                </a:solidFill>
                <a:latin typeface="Comic Sans MS" pitchFamily="66" charset="0"/>
              </a:rPr>
            </a:br>
            <a:r>
              <a:rPr lang="en-US" sz="3200" dirty="0">
                <a:ln>
                  <a:solidFill>
                    <a:schemeClr val="bg1"/>
                  </a:solidFill>
                </a:ln>
                <a:solidFill>
                  <a:srgbClr val="652143"/>
                </a:solidFill>
                <a:latin typeface="Comic Sans MS" pitchFamily="66" charset="0"/>
              </a:rPr>
              <a:t>T</a:t>
            </a:r>
            <a:r>
              <a:rPr lang="en-US" sz="1400" dirty="0">
                <a:ln>
                  <a:solidFill>
                    <a:schemeClr val="bg1"/>
                  </a:solidFill>
                </a:ln>
                <a:solidFill>
                  <a:srgbClr val="652143"/>
                </a:solidFill>
                <a:latin typeface="Comic Sans MS" pitchFamily="66" charset="0"/>
              </a:rPr>
              <a:t> </a:t>
            </a:r>
            <a:r>
              <a:rPr lang="en-US" sz="3200" dirty="0">
                <a:ln>
                  <a:solidFill>
                    <a:schemeClr val="bg1"/>
                  </a:solidFill>
                </a:ln>
                <a:solidFill>
                  <a:srgbClr val="652143"/>
                </a:solidFill>
                <a:latin typeface="Comic Sans MS" pitchFamily="66" charset="0"/>
              </a:rPr>
              <a:t>O</a:t>
            </a:r>
            <a:br>
              <a:rPr lang="en-US" sz="3200" dirty="0">
                <a:ln>
                  <a:solidFill>
                    <a:schemeClr val="bg1"/>
                  </a:solidFill>
                </a:ln>
                <a:solidFill>
                  <a:srgbClr val="652143"/>
                </a:solidFill>
                <a:latin typeface="Comic Sans MS" pitchFamily="66" charset="0"/>
              </a:rPr>
            </a:br>
            <a:endParaRPr lang="en-US" sz="2400" dirty="0">
              <a:ln>
                <a:solidFill>
                  <a:schemeClr val="bg1"/>
                </a:solidFill>
              </a:ln>
              <a:solidFill>
                <a:srgbClr val="652143"/>
              </a:solidFill>
              <a:latin typeface="Comic Sans MS" pitchFamily="66" charset="0"/>
            </a:endParaRPr>
          </a:p>
        </p:txBody>
      </p:sp>
      <p:sp>
        <p:nvSpPr>
          <p:cNvPr id="11" name="Text Placeholder 8"/>
          <p:cNvSpPr txBox="1">
            <a:spLocks/>
          </p:cNvSpPr>
          <p:nvPr/>
        </p:nvSpPr>
        <p:spPr>
          <a:xfrm rot="5400000">
            <a:off x="9799679" y="4881659"/>
            <a:ext cx="2920862" cy="574620"/>
          </a:xfrm>
          <a:prstGeom prst="rect">
            <a:avLst/>
          </a:prstGeom>
          <a:solidFill>
            <a:schemeClr val="accent4"/>
          </a:solidFill>
          <a:scene3d>
            <a:camera prst="orthographicFront"/>
            <a:lightRig rig="threePt" dir="t"/>
          </a:scene3d>
          <a:sp3d>
            <a:bevelT w="152400" h="50800" prst="softRound"/>
          </a:sp3d>
        </p:spPr>
        <p:txBody>
          <a:bodyPr vert="vert270" rtlCol="0" anchor="ctr">
            <a:noAutofit/>
            <a:sp3d extrusionH="57150">
              <a:bevelT w="38100" h="38100"/>
            </a:sp3d>
          </a:bodyPr>
          <a:lstStyle>
            <a:lvl1pPr marL="0" indent="0" algn="l" rtl="0" eaLnBrk="1" latinLnBrk="0" hangingPunct="1">
              <a:spcBef>
                <a:spcPts val="700"/>
              </a:spcBef>
              <a:buClr>
                <a:schemeClr val="accent2"/>
              </a:buClr>
              <a:buSzPct val="100000"/>
              <a:buFontTx/>
              <a:buNone/>
              <a:defRPr kumimoji="0" sz="2000" b="1" kern="1200">
                <a:solidFill>
                  <a:srgbClr val="FFFFFF"/>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lgn="ctr"/>
            <a:br>
              <a:rPr lang="en-US" sz="2800" dirty="0">
                <a:ln>
                  <a:solidFill>
                    <a:schemeClr val="bg1"/>
                  </a:solidFill>
                </a:ln>
                <a:solidFill>
                  <a:srgbClr val="FFFF00"/>
                </a:solidFill>
                <a:latin typeface="Comic Sans MS" pitchFamily="66" charset="0"/>
              </a:rPr>
            </a:br>
            <a:r>
              <a:rPr lang="en-US" sz="3200" dirty="0">
                <a:ln>
                  <a:solidFill>
                    <a:schemeClr val="bg1"/>
                  </a:solidFill>
                </a:ln>
                <a:solidFill>
                  <a:srgbClr val="652143"/>
                </a:solidFill>
                <a:latin typeface="Comic Sans MS" pitchFamily="66" charset="0"/>
              </a:rPr>
              <a:t>C</a:t>
            </a:r>
            <a:br>
              <a:rPr lang="en-US" sz="3200" dirty="0">
                <a:ln>
                  <a:solidFill>
                    <a:schemeClr val="bg1"/>
                  </a:solidFill>
                </a:ln>
                <a:solidFill>
                  <a:srgbClr val="652143"/>
                </a:solidFill>
                <a:latin typeface="Comic Sans MS" pitchFamily="66" charset="0"/>
              </a:rPr>
            </a:br>
            <a:r>
              <a:rPr lang="en-US" sz="3200" dirty="0">
                <a:ln>
                  <a:solidFill>
                    <a:schemeClr val="bg1"/>
                  </a:solidFill>
                </a:ln>
                <a:solidFill>
                  <a:srgbClr val="652143"/>
                </a:solidFill>
                <a:latin typeface="Comic Sans MS" pitchFamily="66" charset="0"/>
              </a:rPr>
              <a:t>O</a:t>
            </a:r>
            <a:br>
              <a:rPr lang="en-US" sz="3200" dirty="0">
                <a:ln>
                  <a:solidFill>
                    <a:schemeClr val="bg1"/>
                  </a:solidFill>
                </a:ln>
                <a:solidFill>
                  <a:srgbClr val="652143"/>
                </a:solidFill>
                <a:latin typeface="Comic Sans MS" pitchFamily="66" charset="0"/>
              </a:rPr>
            </a:br>
            <a:r>
              <a:rPr lang="en-US" sz="3200" dirty="0">
                <a:ln>
                  <a:solidFill>
                    <a:schemeClr val="bg1"/>
                  </a:solidFill>
                </a:ln>
                <a:solidFill>
                  <a:srgbClr val="652143"/>
                </a:solidFill>
                <a:latin typeface="Comic Sans MS" pitchFamily="66" charset="0"/>
              </a:rPr>
              <a:t>U</a:t>
            </a:r>
            <a:br>
              <a:rPr lang="en-US" sz="3200" dirty="0">
                <a:ln>
                  <a:solidFill>
                    <a:schemeClr val="bg1"/>
                  </a:solidFill>
                </a:ln>
                <a:solidFill>
                  <a:srgbClr val="652143"/>
                </a:solidFill>
                <a:latin typeface="Comic Sans MS" pitchFamily="66" charset="0"/>
              </a:rPr>
            </a:br>
            <a:r>
              <a:rPr lang="en-US" sz="3200" dirty="0">
                <a:ln>
                  <a:solidFill>
                    <a:schemeClr val="bg1"/>
                  </a:solidFill>
                </a:ln>
                <a:solidFill>
                  <a:srgbClr val="652143"/>
                </a:solidFill>
                <a:latin typeface="Comic Sans MS" pitchFamily="66" charset="0"/>
              </a:rPr>
              <a:t>N</a:t>
            </a:r>
            <a:br>
              <a:rPr lang="en-US" sz="3200" dirty="0">
                <a:ln>
                  <a:solidFill>
                    <a:schemeClr val="bg1"/>
                  </a:solidFill>
                </a:ln>
                <a:solidFill>
                  <a:srgbClr val="652143"/>
                </a:solidFill>
                <a:latin typeface="Comic Sans MS" pitchFamily="66" charset="0"/>
              </a:rPr>
            </a:br>
            <a:r>
              <a:rPr lang="en-US" sz="3200" dirty="0">
                <a:ln>
                  <a:solidFill>
                    <a:schemeClr val="bg1"/>
                  </a:solidFill>
                </a:ln>
                <a:solidFill>
                  <a:srgbClr val="652143"/>
                </a:solidFill>
                <a:latin typeface="Comic Sans MS" pitchFamily="66" charset="0"/>
              </a:rPr>
              <a:t>T</a:t>
            </a:r>
            <a:br>
              <a:rPr lang="en-US" sz="3200" dirty="0">
                <a:ln>
                  <a:solidFill>
                    <a:schemeClr val="bg1"/>
                  </a:solidFill>
                </a:ln>
                <a:solidFill>
                  <a:srgbClr val="652143"/>
                </a:solidFill>
                <a:latin typeface="Comic Sans MS" pitchFamily="66" charset="0"/>
              </a:rPr>
            </a:br>
            <a:endParaRPr lang="en-US" sz="2400" dirty="0">
              <a:ln>
                <a:solidFill>
                  <a:schemeClr val="bg1"/>
                </a:solidFill>
              </a:ln>
              <a:solidFill>
                <a:srgbClr val="652143"/>
              </a:solidFill>
              <a:latin typeface="Comic Sans MS" pitchFamily="66" charset="0"/>
            </a:endParaRPr>
          </a:p>
        </p:txBody>
      </p:sp>
    </p:spTree>
    <p:extLst>
      <p:ext uri="{BB962C8B-B14F-4D97-AF65-F5344CB8AC3E}">
        <p14:creationId xmlns:p14="http://schemas.microsoft.com/office/powerpoint/2010/main" val="4066284664"/>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up)">
                                      <p:cBhvr>
                                        <p:cTn id="12" dur="1250"/>
                                        <p:tgtEl>
                                          <p:spTgt spid="9">
                                            <p:txEl>
                                              <p:pRg st="0" end="0"/>
                                            </p:txEl>
                                          </p:spTgt>
                                        </p:tgtEl>
                                      </p:cBhvr>
                                    </p:animEffect>
                                  </p:childTnLst>
                                </p:cTn>
                              </p:par>
                            </p:childTnLst>
                          </p:cTn>
                        </p:par>
                        <p:par>
                          <p:cTn id="13" fill="hold">
                            <p:stCondLst>
                              <p:cond delay="1250"/>
                            </p:stCondLst>
                            <p:childTnLst>
                              <p:par>
                                <p:cTn id="14" presetID="22" presetClass="entr" presetSubtype="8" fill="hold" nodeType="afterEffect">
                                  <p:stCondLst>
                                    <p:cond delay="0"/>
                                  </p:stCondLst>
                                  <p:childTnLst>
                                    <p:set>
                                      <p:cBhvr>
                                        <p:cTn id="15" dur="1" fill="hold">
                                          <p:stCondLst>
                                            <p:cond delay="0"/>
                                          </p:stCondLst>
                                        </p:cTn>
                                        <p:tgtEl>
                                          <p:spTgt spid="10">
                                            <p:txEl>
                                              <p:pRg st="0" end="0"/>
                                            </p:txEl>
                                          </p:spTgt>
                                        </p:tgtEl>
                                        <p:attrNameLst>
                                          <p:attrName>style.visibility</p:attrName>
                                        </p:attrNameLst>
                                      </p:cBhvr>
                                      <p:to>
                                        <p:strVal val="visible"/>
                                      </p:to>
                                    </p:set>
                                    <p:animEffect transition="in" filter="wipe(left)">
                                      <p:cBhvr>
                                        <p:cTn id="16" dur="1250"/>
                                        <p:tgtEl>
                                          <p:spTgt spid="10">
                                            <p:txEl>
                                              <p:pRg st="0" end="0"/>
                                            </p:txEl>
                                          </p:spTgt>
                                        </p:tgtEl>
                                      </p:cBhvr>
                                    </p:animEffect>
                                  </p:childTnLst>
                                </p:cTn>
                              </p:par>
                            </p:childTnLst>
                          </p:cTn>
                        </p:par>
                        <p:par>
                          <p:cTn id="17" fill="hold">
                            <p:stCondLst>
                              <p:cond delay="2500"/>
                            </p:stCondLst>
                            <p:childTnLst>
                              <p:par>
                                <p:cTn id="18" presetID="22" presetClass="entr" presetSubtype="1" fill="hold" nodeType="afterEffect">
                                  <p:stCondLst>
                                    <p:cond delay="0"/>
                                  </p:stCondLst>
                                  <p:childTnLst>
                                    <p:set>
                                      <p:cBhvr>
                                        <p:cTn id="19" dur="1" fill="hold">
                                          <p:stCondLst>
                                            <p:cond delay="0"/>
                                          </p:stCondLst>
                                        </p:cTn>
                                        <p:tgtEl>
                                          <p:spTgt spid="11">
                                            <p:txEl>
                                              <p:pRg st="0" end="0"/>
                                            </p:txEl>
                                          </p:spTgt>
                                        </p:tgtEl>
                                        <p:attrNameLst>
                                          <p:attrName>style.visibility</p:attrName>
                                        </p:attrNameLst>
                                      </p:cBhvr>
                                      <p:to>
                                        <p:strVal val="visible"/>
                                      </p:to>
                                    </p:set>
                                    <p:animEffect transition="in" filter="wipe(up)">
                                      <p:cBhvr>
                                        <p:cTn id="20" dur="125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3" name="Slide Number Placeholder 1"/>
          <p:cNvSpPr txBox="1">
            <a:spLocks/>
          </p:cNvSpPr>
          <p:nvPr/>
        </p:nvSpPr>
        <p:spPr>
          <a:xfrm>
            <a:off x="11353800" y="6461760"/>
            <a:ext cx="711200" cy="38100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A4C6552-42F6-43F2-A3FB-E92E8C09004E}" type="slidenum">
              <a:rPr lang="en-US" sz="1800" smtClean="0">
                <a:solidFill>
                  <a:schemeClr val="tx1"/>
                </a:solidFill>
              </a:rPr>
              <a:pPr/>
              <a:t>9</a:t>
            </a:fld>
            <a:endParaRPr lang="en-US" sz="1800" dirty="0">
              <a:solidFill>
                <a:schemeClr val="tx1"/>
              </a:solidFill>
            </a:endParaRPr>
          </a:p>
        </p:txBody>
      </p:sp>
      <p:sp>
        <p:nvSpPr>
          <p:cNvPr id="4" name="Title 1"/>
          <p:cNvSpPr txBox="1">
            <a:spLocks/>
          </p:cNvSpPr>
          <p:nvPr/>
        </p:nvSpPr>
        <p:spPr>
          <a:xfrm>
            <a:off x="0" y="0"/>
            <a:ext cx="12192000" cy="869950"/>
          </a:xfrm>
          <a:prstGeom prst="rect">
            <a:avLst/>
          </a:prstGeom>
        </p:spPr>
        <p:txBody>
          <a:bodyPr vert="horz"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4800" b="1" dirty="0">
                <a:ln w="11430"/>
                <a:solidFill>
                  <a:srgbClr val="008080"/>
                </a:solidFill>
                <a:effectLst>
                  <a:outerShdw blurRad="50800" dist="39000" dir="5460000" algn="tl">
                    <a:srgbClr val="000000">
                      <a:alpha val="38000"/>
                    </a:srgbClr>
                  </a:outerShdw>
                </a:effectLst>
                <a:latin typeface="Arial Rounded MT Bold" pitchFamily="34" charset="0"/>
              </a:rPr>
              <a:t>Mapping</a:t>
            </a:r>
            <a:r>
              <a:rPr lang="en-US" sz="4800" b="1" dirty="0">
                <a:ln w="11430"/>
                <a:solidFill>
                  <a:srgbClr val="8E002F"/>
                </a:solidFill>
                <a:effectLst>
                  <a:outerShdw blurRad="50800" dist="39000" dir="5460000" algn="tl">
                    <a:srgbClr val="000000">
                      <a:alpha val="38000"/>
                    </a:srgbClr>
                  </a:outerShdw>
                </a:effectLst>
                <a:latin typeface="Arial Rounded MT Bold" pitchFamily="34" charset="0"/>
              </a:rPr>
              <a:t> </a:t>
            </a:r>
            <a:r>
              <a:rPr lang="en-US" sz="4800" b="1" dirty="0">
                <a:ln w="11430"/>
                <a:solidFill>
                  <a:srgbClr val="008080"/>
                </a:solidFill>
                <a:effectLst>
                  <a:outerShdw blurRad="50800" dist="39000" dir="5460000" algn="tl">
                    <a:srgbClr val="000000">
                      <a:alpha val="38000"/>
                    </a:srgbClr>
                  </a:outerShdw>
                </a:effectLst>
                <a:latin typeface="Arial Rounded MT Bold" pitchFamily="34" charset="0"/>
              </a:rPr>
              <a:t>the Topics for </a:t>
            </a:r>
            <a:r>
              <a:rPr lang="en-US" sz="4800" b="1" dirty="0" err="1">
                <a:ln w="11430"/>
                <a:solidFill>
                  <a:srgbClr val="8E002F"/>
                </a:solidFill>
                <a:effectLst>
                  <a:outerShdw blurRad="50800" dist="39000" dir="5460000" algn="tl">
                    <a:srgbClr val="000000">
                      <a:alpha val="38000"/>
                    </a:srgbClr>
                  </a:outerShdw>
                </a:effectLst>
                <a:latin typeface="Arial Rounded MT Bold" pitchFamily="34" charset="0"/>
              </a:rPr>
              <a:t>Tanach</a:t>
            </a:r>
            <a:r>
              <a:rPr lang="en-US" sz="4800" b="1" dirty="0">
                <a:ln w="11430"/>
                <a:solidFill>
                  <a:srgbClr val="8E002F"/>
                </a:solidFill>
                <a:effectLst>
                  <a:outerShdw blurRad="50800" dist="39000" dir="5460000" algn="tl">
                    <a:srgbClr val="000000">
                      <a:alpha val="38000"/>
                    </a:srgbClr>
                  </a:outerShdw>
                </a:effectLst>
                <a:latin typeface="Arial Rounded MT Bold" pitchFamily="34" charset="0"/>
              </a:rPr>
              <a:t> History</a:t>
            </a:r>
          </a:p>
        </p:txBody>
      </p:sp>
      <p:graphicFrame>
        <p:nvGraphicFramePr>
          <p:cNvPr id="7" name="Diagram 6"/>
          <p:cNvGraphicFramePr/>
          <p:nvPr>
            <p:extLst>
              <p:ext uri="{D42A27DB-BD31-4B8C-83A1-F6EECF244321}">
                <p14:modId xmlns:p14="http://schemas.microsoft.com/office/powerpoint/2010/main" val="3594070642"/>
              </p:ext>
            </p:extLst>
          </p:nvPr>
        </p:nvGraphicFramePr>
        <p:xfrm>
          <a:off x="304800" y="929900"/>
          <a:ext cx="114046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extBox 7"/>
          <p:cNvSpPr txBox="1"/>
          <p:nvPr/>
        </p:nvSpPr>
        <p:spPr>
          <a:xfrm>
            <a:off x="437744" y="2505730"/>
            <a:ext cx="4829134" cy="646331"/>
          </a:xfrm>
          <a:prstGeom prst="rect">
            <a:avLst/>
          </a:prstGeom>
          <a:solidFill>
            <a:srgbClr val="D8EEC0"/>
          </a:solidFill>
          <a:scene3d>
            <a:camera prst="orthographicFront"/>
            <a:lightRig rig="threePt" dir="t"/>
          </a:scene3d>
          <a:sp3d>
            <a:bevelT/>
          </a:sp3d>
        </p:spPr>
        <p:txBody>
          <a:bodyPr wrap="square" rtlCol="0">
            <a:spAutoFit/>
          </a:bodyPr>
          <a:lstStyle/>
          <a:p>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10.  Terah &amp; ‘no gods’</a:t>
            </a:r>
            <a:endParaRPr lang="en-US" sz="3600" dirty="0"/>
          </a:p>
        </p:txBody>
      </p:sp>
      <p:sp>
        <p:nvSpPr>
          <p:cNvPr id="9" name="TextBox 8"/>
          <p:cNvSpPr txBox="1"/>
          <p:nvPr/>
        </p:nvSpPr>
        <p:spPr>
          <a:xfrm>
            <a:off x="429640" y="3884949"/>
            <a:ext cx="4829134" cy="646331"/>
          </a:xfrm>
          <a:prstGeom prst="rect">
            <a:avLst/>
          </a:prstGeom>
          <a:solidFill>
            <a:schemeClr val="accent4">
              <a:lumMod val="60000"/>
              <a:lumOff val="40000"/>
            </a:schemeClr>
          </a:solidFill>
          <a:scene3d>
            <a:camera prst="orthographicFront"/>
            <a:lightRig rig="threePt" dir="t"/>
          </a:scene3d>
          <a:sp3d>
            <a:bevelT/>
          </a:sp3d>
        </p:spPr>
        <p:txBody>
          <a:bodyPr wrap="square" rtlCol="0">
            <a:spAutoFit/>
          </a:bodyPr>
          <a:lstStyle/>
          <a:p>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11.  Egypt &amp; ‘no gods’  </a:t>
            </a:r>
            <a:endParaRPr lang="en-US" sz="3600" dirty="0"/>
          </a:p>
        </p:txBody>
      </p:sp>
      <p:sp>
        <p:nvSpPr>
          <p:cNvPr id="10" name="TextBox 9"/>
          <p:cNvSpPr txBox="1"/>
          <p:nvPr/>
        </p:nvSpPr>
        <p:spPr>
          <a:xfrm>
            <a:off x="433528" y="5257719"/>
            <a:ext cx="4829134" cy="646331"/>
          </a:xfrm>
          <a:prstGeom prst="rect">
            <a:avLst/>
          </a:prstGeom>
          <a:solidFill>
            <a:srgbClr val="ACDED8"/>
          </a:solidFill>
          <a:scene3d>
            <a:camera prst="orthographicFront"/>
            <a:lightRig rig="threePt" dir="t"/>
          </a:scene3d>
          <a:sp3d>
            <a:bevelT/>
          </a:sp3d>
        </p:spPr>
        <p:txBody>
          <a:bodyPr wrap="square" rtlCol="0">
            <a:spAutoFit/>
          </a:bodyPr>
          <a:lstStyle/>
          <a:p>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12.  Joshua &amp; ‘no gods’  </a:t>
            </a:r>
            <a:endParaRPr lang="en-US" sz="3600" dirty="0"/>
          </a:p>
        </p:txBody>
      </p:sp>
      <p:sp>
        <p:nvSpPr>
          <p:cNvPr id="11" name="TextBox 10"/>
          <p:cNvSpPr txBox="1"/>
          <p:nvPr/>
        </p:nvSpPr>
        <p:spPr>
          <a:xfrm>
            <a:off x="428666" y="1124079"/>
            <a:ext cx="4829134" cy="646331"/>
          </a:xfrm>
          <a:prstGeom prst="rect">
            <a:avLst/>
          </a:prstGeom>
          <a:solidFill>
            <a:srgbClr val="ACDED8"/>
          </a:solidFill>
          <a:scene3d>
            <a:camera prst="orthographicFront"/>
            <a:lightRig rig="threePt" dir="t"/>
          </a:scene3d>
          <a:sp3d>
            <a:bevelT/>
          </a:sp3d>
        </p:spPr>
        <p:txBody>
          <a:bodyPr wrap="square" rtlCol="0">
            <a:spAutoFit/>
          </a:bodyPr>
          <a:lstStyle/>
          <a:p>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9.  Flood to Nimrod</a:t>
            </a:r>
            <a:endParaRPr lang="en-US" sz="3600" dirty="0"/>
          </a:p>
        </p:txBody>
      </p:sp>
      <p:sp>
        <p:nvSpPr>
          <p:cNvPr id="12" name="Content Placeholder 2"/>
          <p:cNvSpPr txBox="1">
            <a:spLocks/>
          </p:cNvSpPr>
          <p:nvPr/>
        </p:nvSpPr>
        <p:spPr>
          <a:xfrm>
            <a:off x="5266878" y="991870"/>
            <a:ext cx="6391722" cy="1263650"/>
          </a:xfrm>
          <a:prstGeom prst="rect">
            <a:avLst/>
          </a:prstGeom>
        </p:spPr>
        <p:txBody>
          <a:bodyPr vert="horz">
            <a:normAutofit/>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Font typeface="Wingdings"/>
              <a:buNone/>
            </a:pPr>
            <a:r>
              <a:rPr lang="en-US" sz="2400" b="1" dirty="0">
                <a:solidFill>
                  <a:srgbClr val="002060"/>
                </a:solidFill>
              </a:rPr>
              <a:t>Nimrod was worshipped as a ‘no god.’  This  happened only after he had died.  Semiramis was worshipped as a goddess while yet alive.</a:t>
            </a:r>
          </a:p>
        </p:txBody>
      </p:sp>
      <p:sp>
        <p:nvSpPr>
          <p:cNvPr id="13" name="Content Placeholder 2"/>
          <p:cNvSpPr txBox="1">
            <a:spLocks/>
          </p:cNvSpPr>
          <p:nvPr/>
        </p:nvSpPr>
        <p:spPr>
          <a:xfrm>
            <a:off x="5266878" y="2438400"/>
            <a:ext cx="6391722" cy="1109770"/>
          </a:xfrm>
          <a:prstGeom prst="rect">
            <a:avLst/>
          </a:prstGeom>
        </p:spPr>
        <p:txBody>
          <a:bodyPr vert="horz">
            <a:normAutofit lnSpcReduction="10000"/>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Font typeface="Wingdings"/>
              <a:buNone/>
            </a:pPr>
            <a:r>
              <a:rPr lang="en-US" sz="2400" b="1" dirty="0">
                <a:solidFill>
                  <a:schemeClr val="bg2">
                    <a:lumMod val="25000"/>
                  </a:schemeClr>
                </a:solidFill>
              </a:rPr>
              <a:t>Terah and his family lived in the area of Babylon called Ur of the </a:t>
            </a:r>
            <a:r>
              <a:rPr lang="en-US" sz="2400" b="1" dirty="0" err="1">
                <a:solidFill>
                  <a:schemeClr val="bg2">
                    <a:lumMod val="25000"/>
                  </a:schemeClr>
                </a:solidFill>
              </a:rPr>
              <a:t>Chaldees</a:t>
            </a:r>
            <a:r>
              <a:rPr lang="en-US" sz="2400" b="1" dirty="0">
                <a:solidFill>
                  <a:schemeClr val="bg2">
                    <a:lumMod val="25000"/>
                  </a:schemeClr>
                </a:solidFill>
              </a:rPr>
              <a:t> where ‘no gods’ were worshipped.  Terah manufactured moon idols.</a:t>
            </a:r>
          </a:p>
        </p:txBody>
      </p:sp>
      <p:sp>
        <p:nvSpPr>
          <p:cNvPr id="14" name="Content Placeholder 2"/>
          <p:cNvSpPr txBox="1">
            <a:spLocks/>
          </p:cNvSpPr>
          <p:nvPr/>
        </p:nvSpPr>
        <p:spPr>
          <a:xfrm>
            <a:off x="5281674" y="3809999"/>
            <a:ext cx="6376926" cy="1159217"/>
          </a:xfrm>
          <a:prstGeom prst="rect">
            <a:avLst/>
          </a:prstGeom>
        </p:spPr>
        <p:txBody>
          <a:bodyPr vert="horz">
            <a:normAutofit lnSpcReduction="10000"/>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Font typeface="Wingdings"/>
              <a:buNone/>
            </a:pPr>
            <a:r>
              <a:rPr lang="en-US" sz="2400" b="1" dirty="0">
                <a:solidFill>
                  <a:srgbClr val="006600"/>
                </a:solidFill>
              </a:rPr>
              <a:t>Egypt also worshipped many ‘no gods’ while Yahuah’s people were in bondage there. Mount Sinai was located in moon worship territory.</a:t>
            </a:r>
          </a:p>
        </p:txBody>
      </p:sp>
      <p:sp>
        <p:nvSpPr>
          <p:cNvPr id="15" name="Content Placeholder 2"/>
          <p:cNvSpPr txBox="1">
            <a:spLocks/>
          </p:cNvSpPr>
          <p:nvPr/>
        </p:nvSpPr>
        <p:spPr>
          <a:xfrm>
            <a:off x="5226238" y="5161280"/>
            <a:ext cx="6544122" cy="1143000"/>
          </a:xfrm>
          <a:prstGeom prst="rect">
            <a:avLst/>
          </a:prstGeom>
        </p:spPr>
        <p:txBody>
          <a:bodyPr vert="horz">
            <a:noAutofit/>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Font typeface="Wingdings"/>
              <a:buNone/>
            </a:pPr>
            <a:r>
              <a:rPr lang="en-US" sz="2400" b="1" dirty="0">
                <a:solidFill>
                  <a:srgbClr val="494E16"/>
                </a:solidFill>
              </a:rPr>
              <a:t>Joshua trained under Moses, the last Melchizedek priest.  His mandate was to clear the land of idols.  He pleaded with the people to follow Yahuah.</a:t>
            </a:r>
          </a:p>
        </p:txBody>
      </p:sp>
      <p:sp>
        <p:nvSpPr>
          <p:cNvPr id="17" name="TextBox 16"/>
          <p:cNvSpPr txBox="1"/>
          <p:nvPr/>
        </p:nvSpPr>
        <p:spPr>
          <a:xfrm>
            <a:off x="11658600" y="1610425"/>
            <a:ext cx="551519" cy="3785652"/>
          </a:xfrm>
          <a:prstGeom prst="rect">
            <a:avLst/>
          </a:prstGeom>
          <a:noFill/>
        </p:spPr>
        <p:txBody>
          <a:bodyPr wrap="square" rtlCol="0">
            <a:sp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algn="ctr"/>
            <a:r>
              <a:rPr lang="en-US" sz="4000" b="1" dirty="0">
                <a:ln w="11430"/>
                <a:solidFill>
                  <a:srgbClr val="8E002F"/>
                </a:solidFill>
                <a:effectLst>
                  <a:outerShdw blurRad="50800" dist="39000" dir="5460000" algn="tl">
                    <a:srgbClr val="000000">
                      <a:alpha val="38000"/>
                    </a:srgbClr>
                  </a:outerShdw>
                </a:effectLst>
              </a:rPr>
              <a:t>R</a:t>
            </a:r>
            <a:br>
              <a:rPr lang="en-US" sz="4000" b="1" dirty="0">
                <a:ln w="11430"/>
                <a:solidFill>
                  <a:srgbClr val="8E002F"/>
                </a:solidFill>
                <a:effectLst>
                  <a:outerShdw blurRad="50800" dist="39000" dir="5460000" algn="tl">
                    <a:srgbClr val="000000">
                      <a:alpha val="38000"/>
                    </a:srgbClr>
                  </a:outerShdw>
                </a:effectLst>
              </a:rPr>
            </a:br>
            <a:r>
              <a:rPr lang="en-US" sz="4000" b="1" dirty="0">
                <a:ln w="11430"/>
                <a:solidFill>
                  <a:srgbClr val="8E002F"/>
                </a:solidFill>
                <a:effectLst>
                  <a:outerShdw blurRad="50800" dist="39000" dir="5460000" algn="tl">
                    <a:srgbClr val="000000">
                      <a:alpha val="38000"/>
                    </a:srgbClr>
                  </a:outerShdw>
                </a:effectLst>
              </a:rPr>
              <a:t>E</a:t>
            </a:r>
            <a:br>
              <a:rPr lang="en-US" sz="4000" b="1" dirty="0">
                <a:ln w="11430"/>
                <a:solidFill>
                  <a:srgbClr val="8E002F"/>
                </a:solidFill>
                <a:effectLst>
                  <a:outerShdw blurRad="50800" dist="39000" dir="5460000" algn="tl">
                    <a:srgbClr val="000000">
                      <a:alpha val="38000"/>
                    </a:srgbClr>
                  </a:outerShdw>
                </a:effectLst>
              </a:rPr>
            </a:br>
            <a:r>
              <a:rPr lang="en-US" sz="4000" b="1" dirty="0">
                <a:ln w="11430"/>
                <a:solidFill>
                  <a:srgbClr val="8E002F"/>
                </a:solidFill>
                <a:effectLst>
                  <a:outerShdw blurRad="50800" dist="39000" dir="5460000" algn="tl">
                    <a:srgbClr val="000000">
                      <a:alpha val="38000"/>
                    </a:srgbClr>
                  </a:outerShdw>
                </a:effectLst>
              </a:rPr>
              <a:t>V</a:t>
            </a:r>
            <a:br>
              <a:rPr lang="en-US" sz="4000" b="1" dirty="0">
                <a:ln w="11430"/>
                <a:solidFill>
                  <a:srgbClr val="8E002F"/>
                </a:solidFill>
                <a:effectLst>
                  <a:outerShdw blurRad="50800" dist="39000" dir="5460000" algn="tl">
                    <a:srgbClr val="000000">
                      <a:alpha val="38000"/>
                    </a:srgbClr>
                  </a:outerShdw>
                </a:effectLst>
              </a:rPr>
            </a:br>
            <a:r>
              <a:rPr lang="en-US" sz="4000" b="1" dirty="0">
                <a:ln w="11430"/>
                <a:solidFill>
                  <a:srgbClr val="8E002F"/>
                </a:solidFill>
                <a:effectLst>
                  <a:outerShdw blurRad="50800" dist="39000" dir="5460000" algn="tl">
                    <a:srgbClr val="000000">
                      <a:alpha val="38000"/>
                    </a:srgbClr>
                  </a:outerShdw>
                </a:effectLst>
              </a:rPr>
              <a:t>I</a:t>
            </a:r>
            <a:br>
              <a:rPr lang="en-US" sz="4000" b="1" dirty="0">
                <a:ln w="11430"/>
                <a:solidFill>
                  <a:srgbClr val="8E002F"/>
                </a:solidFill>
                <a:effectLst>
                  <a:outerShdw blurRad="50800" dist="39000" dir="5460000" algn="tl">
                    <a:srgbClr val="000000">
                      <a:alpha val="38000"/>
                    </a:srgbClr>
                  </a:outerShdw>
                </a:effectLst>
              </a:rPr>
            </a:br>
            <a:r>
              <a:rPr lang="en-US" sz="4000" b="1" dirty="0">
                <a:ln w="11430"/>
                <a:solidFill>
                  <a:srgbClr val="8E002F"/>
                </a:solidFill>
                <a:effectLst>
                  <a:outerShdw blurRad="50800" dist="39000" dir="5460000" algn="tl">
                    <a:srgbClr val="000000">
                      <a:alpha val="38000"/>
                    </a:srgbClr>
                  </a:outerShdw>
                </a:effectLst>
              </a:rPr>
              <a:t>E</a:t>
            </a:r>
            <a:br>
              <a:rPr lang="en-US" sz="4000" b="1" dirty="0">
                <a:ln w="11430"/>
                <a:solidFill>
                  <a:srgbClr val="8E002F"/>
                </a:solidFill>
                <a:effectLst>
                  <a:outerShdw blurRad="50800" dist="39000" dir="5460000" algn="tl">
                    <a:srgbClr val="000000">
                      <a:alpha val="38000"/>
                    </a:srgbClr>
                  </a:outerShdw>
                </a:effectLst>
              </a:rPr>
            </a:br>
            <a:r>
              <a:rPr lang="en-US" sz="4000" b="1" dirty="0">
                <a:ln w="11430"/>
                <a:solidFill>
                  <a:srgbClr val="8E002F"/>
                </a:solidFill>
                <a:effectLst>
                  <a:outerShdw blurRad="50800" dist="39000" dir="5460000" algn="tl">
                    <a:srgbClr val="000000">
                      <a:alpha val="38000"/>
                    </a:srgbClr>
                  </a:outerShdw>
                </a:effectLst>
              </a:rPr>
              <a:t>W</a:t>
            </a:r>
          </a:p>
        </p:txBody>
      </p:sp>
      <p:sp>
        <p:nvSpPr>
          <p:cNvPr id="2" name="Rectangle 1"/>
          <p:cNvSpPr/>
          <p:nvPr/>
        </p:nvSpPr>
        <p:spPr>
          <a:xfrm>
            <a:off x="665329" y="-963312"/>
            <a:ext cx="10289099" cy="707886"/>
          </a:xfrm>
          <a:prstGeom prst="rect">
            <a:avLst/>
          </a:prstGeom>
          <a:noFill/>
        </p:spPr>
        <p:txBody>
          <a:bodyPr wrap="none" lIns="91440" tIns="45720" rIns="91440" bIns="45720">
            <a:spAutoFit/>
          </a:bodyPr>
          <a:lstStyle/>
          <a:p>
            <a:pPr algn="ctr"/>
            <a:r>
              <a:rPr lang="en-US" sz="4000" b="1" cap="none"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Tanach</a:t>
            </a:r>
            <a:r>
              <a:rPr lang="en-US" sz="40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is spelled right!  Sometimes as </a:t>
            </a:r>
            <a:r>
              <a:rPr lang="en-US" sz="4000" b="1" cap="none"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Tanakh</a:t>
            </a:r>
            <a:r>
              <a:rPr lang="en-US" sz="40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a:t>
            </a:r>
          </a:p>
        </p:txBody>
      </p:sp>
      <p:sp>
        <p:nvSpPr>
          <p:cNvPr id="18" name="Rectangle 17"/>
          <p:cNvSpPr/>
          <p:nvPr/>
        </p:nvSpPr>
        <p:spPr>
          <a:xfrm>
            <a:off x="1196843" y="1671935"/>
            <a:ext cx="2710422" cy="52322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2800" b="1" spc="150" dirty="0">
                <a:ln w="11430"/>
                <a:solidFill>
                  <a:schemeClr val="tx1">
                    <a:lumMod val="65000"/>
                    <a:lumOff val="35000"/>
                  </a:schemeClr>
                </a:solidFill>
                <a:effectLst>
                  <a:outerShdw blurRad="25400" algn="tl" rotWithShape="0">
                    <a:srgbClr val="000000">
                      <a:alpha val="43000"/>
                    </a:srgbClr>
                  </a:outerShdw>
                </a:effectLst>
              </a:rPr>
              <a:t>(Moon Part #8)</a:t>
            </a:r>
          </a:p>
        </p:txBody>
      </p:sp>
      <p:sp>
        <p:nvSpPr>
          <p:cNvPr id="19" name="Rectangle 18"/>
          <p:cNvSpPr/>
          <p:nvPr/>
        </p:nvSpPr>
        <p:spPr>
          <a:xfrm>
            <a:off x="1198928" y="3058180"/>
            <a:ext cx="2710422" cy="52322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2800" b="1" spc="150" dirty="0">
                <a:ln w="11430"/>
                <a:solidFill>
                  <a:schemeClr val="tx1">
                    <a:lumMod val="65000"/>
                    <a:lumOff val="35000"/>
                  </a:schemeClr>
                </a:solidFill>
                <a:effectLst>
                  <a:outerShdw blurRad="25400" algn="tl" rotWithShape="0">
                    <a:srgbClr val="000000">
                      <a:alpha val="43000"/>
                    </a:srgbClr>
                  </a:outerShdw>
                </a:effectLst>
              </a:rPr>
              <a:t>(Moon Part #8)</a:t>
            </a:r>
          </a:p>
        </p:txBody>
      </p:sp>
      <p:sp>
        <p:nvSpPr>
          <p:cNvPr id="20" name="Rectangle 19"/>
          <p:cNvSpPr/>
          <p:nvPr/>
        </p:nvSpPr>
        <p:spPr>
          <a:xfrm>
            <a:off x="1207625" y="4429780"/>
            <a:ext cx="2710422" cy="52322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2800" b="1" spc="150" dirty="0">
                <a:ln w="11430"/>
                <a:solidFill>
                  <a:schemeClr val="tx1">
                    <a:lumMod val="65000"/>
                    <a:lumOff val="35000"/>
                  </a:schemeClr>
                </a:solidFill>
                <a:effectLst>
                  <a:outerShdw blurRad="25400" algn="tl" rotWithShape="0">
                    <a:srgbClr val="000000">
                      <a:alpha val="43000"/>
                    </a:srgbClr>
                  </a:outerShdw>
                </a:effectLst>
              </a:rPr>
              <a:t>(Moon Part #8)</a:t>
            </a:r>
          </a:p>
        </p:txBody>
      </p:sp>
      <p:sp>
        <p:nvSpPr>
          <p:cNvPr id="21" name="Rectangle 20"/>
          <p:cNvSpPr/>
          <p:nvPr/>
        </p:nvSpPr>
        <p:spPr>
          <a:xfrm>
            <a:off x="1234461" y="5862134"/>
            <a:ext cx="2710422" cy="52322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2800" b="1" spc="150" dirty="0">
                <a:ln w="11430"/>
                <a:solidFill>
                  <a:schemeClr val="tx1">
                    <a:lumMod val="65000"/>
                    <a:lumOff val="35000"/>
                  </a:schemeClr>
                </a:solidFill>
                <a:effectLst>
                  <a:outerShdw blurRad="25400" algn="tl" rotWithShape="0">
                    <a:srgbClr val="000000">
                      <a:alpha val="43000"/>
                    </a:srgbClr>
                  </a:outerShdw>
                </a:effectLst>
              </a:rPr>
              <a:t>(Moon Part #8)</a:t>
            </a:r>
          </a:p>
        </p:txBody>
      </p:sp>
    </p:spTree>
    <p:extLst>
      <p:ext uri="{BB962C8B-B14F-4D97-AF65-F5344CB8AC3E}">
        <p14:creationId xmlns:p14="http://schemas.microsoft.com/office/powerpoint/2010/main" val="3140785729"/>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750"/>
                                        <p:tgtEl>
                                          <p:spTgt spid="12"/>
                                        </p:tgtEl>
                                      </p:cBhvr>
                                    </p:animEffect>
                                  </p:childTnLst>
                                </p:cTn>
                              </p:par>
                            </p:childTnLst>
                          </p:cTn>
                        </p:par>
                        <p:par>
                          <p:cTn id="8" fill="hold">
                            <p:stCondLst>
                              <p:cond delay="1750"/>
                            </p:stCondLst>
                            <p:childTnLst>
                              <p:par>
                                <p:cTn id="9" presetID="22" presetClass="entr" presetSubtype="1"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up)">
                                      <p:cBhvr>
                                        <p:cTn id="11" dur="30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8">
                                            <p:txEl>
                                              <p:pRg st="0" end="0"/>
                                            </p:txEl>
                                          </p:spTgt>
                                        </p:tgtEl>
                                        <p:attrNameLst>
                                          <p:attrName>style.visibility</p:attrName>
                                        </p:attrNameLst>
                                      </p:cBhvr>
                                      <p:to>
                                        <p:strVal val="visible"/>
                                      </p:to>
                                    </p:set>
                                    <p:animEffect transition="in" filter="wipe(left)">
                                      <p:cBhvr>
                                        <p:cTn id="16" dur="1750"/>
                                        <p:tgtEl>
                                          <p:spTgt spid="8">
                                            <p:txEl>
                                              <p:pRg st="0" end="0"/>
                                            </p:txEl>
                                          </p:spTgt>
                                        </p:tgtEl>
                                      </p:cBhvr>
                                    </p:animEffect>
                                  </p:childTnLst>
                                </p:cTn>
                              </p:par>
                            </p:childTnLst>
                          </p:cTn>
                        </p:par>
                        <p:par>
                          <p:cTn id="17" fill="hold">
                            <p:stCondLst>
                              <p:cond delay="1750"/>
                            </p:stCondLst>
                            <p:childTnLst>
                              <p:par>
                                <p:cTn id="18" presetID="22" presetClass="entr" presetSubtype="8" fill="hold" nodeType="afterEffect">
                                  <p:stCondLst>
                                    <p:cond delay="500"/>
                                  </p:stCondLst>
                                  <p:childTnLst>
                                    <p:set>
                                      <p:cBhvr>
                                        <p:cTn id="19" dur="1" fill="hold">
                                          <p:stCondLst>
                                            <p:cond delay="0"/>
                                          </p:stCondLst>
                                        </p:cTn>
                                        <p:tgtEl>
                                          <p:spTgt spid="13">
                                            <p:txEl>
                                              <p:pRg st="0" end="0"/>
                                            </p:txEl>
                                          </p:spTgt>
                                        </p:tgtEl>
                                        <p:attrNameLst>
                                          <p:attrName>style.visibility</p:attrName>
                                        </p:attrNameLst>
                                      </p:cBhvr>
                                      <p:to>
                                        <p:strVal val="visible"/>
                                      </p:to>
                                    </p:set>
                                    <p:animEffect transition="in" filter="wipe(left)">
                                      <p:cBhvr>
                                        <p:cTn id="20" dur="1750"/>
                                        <p:tgtEl>
                                          <p:spTgt spid="1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wipe(left)">
                                      <p:cBhvr>
                                        <p:cTn id="25" dur="1750"/>
                                        <p:tgtEl>
                                          <p:spTgt spid="9">
                                            <p:txEl>
                                              <p:pRg st="0" end="0"/>
                                            </p:txEl>
                                          </p:spTgt>
                                        </p:tgtEl>
                                      </p:cBhvr>
                                    </p:animEffect>
                                  </p:childTnLst>
                                </p:cTn>
                              </p:par>
                            </p:childTnLst>
                          </p:cTn>
                        </p:par>
                        <p:par>
                          <p:cTn id="26" fill="hold">
                            <p:stCondLst>
                              <p:cond delay="1750"/>
                            </p:stCondLst>
                            <p:childTnLst>
                              <p:par>
                                <p:cTn id="27" presetID="22" presetClass="entr" presetSubtype="8" fill="hold" nodeType="afterEffect">
                                  <p:stCondLst>
                                    <p:cond delay="500"/>
                                  </p:stCondLst>
                                  <p:childTnLst>
                                    <p:set>
                                      <p:cBhvr>
                                        <p:cTn id="28" dur="1" fill="hold">
                                          <p:stCondLst>
                                            <p:cond delay="0"/>
                                          </p:stCondLst>
                                        </p:cTn>
                                        <p:tgtEl>
                                          <p:spTgt spid="14">
                                            <p:txEl>
                                              <p:pRg st="0" end="0"/>
                                            </p:txEl>
                                          </p:spTgt>
                                        </p:tgtEl>
                                        <p:attrNameLst>
                                          <p:attrName>style.visibility</p:attrName>
                                        </p:attrNameLst>
                                      </p:cBhvr>
                                      <p:to>
                                        <p:strVal val="visible"/>
                                      </p:to>
                                    </p:set>
                                    <p:animEffect transition="in" filter="wipe(left)">
                                      <p:cBhvr>
                                        <p:cTn id="29" dur="1750"/>
                                        <p:tgtEl>
                                          <p:spTgt spid="14">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250"/>
                                  </p:stCondLst>
                                  <p:childTnLst>
                                    <p:set>
                                      <p:cBhvr>
                                        <p:cTn id="33" dur="1" fill="hold">
                                          <p:stCondLst>
                                            <p:cond delay="0"/>
                                          </p:stCondLst>
                                        </p:cTn>
                                        <p:tgtEl>
                                          <p:spTgt spid="10">
                                            <p:txEl>
                                              <p:pRg st="0" end="0"/>
                                            </p:txEl>
                                          </p:spTgt>
                                        </p:tgtEl>
                                        <p:attrNameLst>
                                          <p:attrName>style.visibility</p:attrName>
                                        </p:attrNameLst>
                                      </p:cBhvr>
                                      <p:to>
                                        <p:strVal val="visible"/>
                                      </p:to>
                                    </p:set>
                                    <p:animEffect transition="in" filter="wipe(left)">
                                      <p:cBhvr>
                                        <p:cTn id="34" dur="1750"/>
                                        <p:tgtEl>
                                          <p:spTgt spid="10">
                                            <p:txEl>
                                              <p:pRg st="0" end="0"/>
                                            </p:txEl>
                                          </p:spTgt>
                                        </p:tgtEl>
                                      </p:cBhvr>
                                    </p:animEffect>
                                  </p:childTnLst>
                                </p:cTn>
                              </p:par>
                            </p:childTnLst>
                          </p:cTn>
                        </p:par>
                        <p:par>
                          <p:cTn id="35" fill="hold">
                            <p:stCondLst>
                              <p:cond delay="2000"/>
                            </p:stCondLst>
                            <p:childTnLst>
                              <p:par>
                                <p:cTn id="36" presetID="22" presetClass="entr" presetSubtype="8" fill="hold" nodeType="afterEffect">
                                  <p:stCondLst>
                                    <p:cond delay="500"/>
                                  </p:stCondLst>
                                  <p:childTnLst>
                                    <p:set>
                                      <p:cBhvr>
                                        <p:cTn id="37" dur="1" fill="hold">
                                          <p:stCondLst>
                                            <p:cond delay="0"/>
                                          </p:stCondLst>
                                        </p:cTn>
                                        <p:tgtEl>
                                          <p:spTgt spid="15">
                                            <p:txEl>
                                              <p:pRg st="0" end="0"/>
                                            </p:txEl>
                                          </p:spTgt>
                                        </p:tgtEl>
                                        <p:attrNameLst>
                                          <p:attrName>style.visibility</p:attrName>
                                        </p:attrNameLst>
                                      </p:cBhvr>
                                      <p:to>
                                        <p:strVal val="visible"/>
                                      </p:to>
                                    </p:set>
                                    <p:animEffect transition="in" filter="wipe(left)">
                                      <p:cBhvr>
                                        <p:cTn id="38" dur="175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6539" y="463450"/>
            <a:ext cx="12045461" cy="73089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11424920" y="6522720"/>
            <a:ext cx="711200" cy="381000"/>
          </a:xfrm>
        </p:spPr>
        <p:txBody>
          <a:bodyPr/>
          <a:lstStyle/>
          <a:p>
            <a:fld id="{AA4C6552-42F6-43F2-A3FB-E92E8C09004E}" type="slidenum">
              <a:rPr lang="en-US" sz="1600" smtClean="0">
                <a:solidFill>
                  <a:schemeClr val="tx1">
                    <a:lumMod val="75000"/>
                    <a:lumOff val="25000"/>
                  </a:schemeClr>
                </a:solidFill>
              </a:rPr>
              <a:t>90</a:t>
            </a:fld>
            <a:endParaRPr lang="en-US" dirty="0">
              <a:solidFill>
                <a:schemeClr val="tx1">
                  <a:lumMod val="75000"/>
                  <a:lumOff val="25000"/>
                </a:schemeClr>
              </a:solidFill>
            </a:endParaRPr>
          </a:p>
        </p:txBody>
      </p:sp>
      <p:sp>
        <p:nvSpPr>
          <p:cNvPr id="5" name="Title 8"/>
          <p:cNvSpPr txBox="1">
            <a:spLocks/>
          </p:cNvSpPr>
          <p:nvPr/>
        </p:nvSpPr>
        <p:spPr>
          <a:xfrm>
            <a:off x="3642360" y="563095"/>
            <a:ext cx="3139440" cy="1140460"/>
          </a:xfrm>
          <a:prstGeom prst="rect">
            <a:avLst/>
          </a:prstGeom>
        </p:spPr>
        <p:txBody>
          <a:bodyPr>
            <a:noAutofit/>
            <a:scene3d>
              <a:camera prst="orthographicFront"/>
              <a:lightRig rig="balanced" dir="t">
                <a:rot lat="0" lon="0" rev="2100000"/>
              </a:lightRig>
            </a:scene3d>
            <a:sp3d extrusionH="57150" prstMaterial="metal">
              <a:bevelT w="38100" h="25400"/>
              <a:contourClr>
                <a:schemeClr val="bg2"/>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2800" b="1" dirty="0">
                <a:ln w="50800"/>
                <a:solidFill>
                  <a:srgbClr val="C070EC"/>
                </a:solidFill>
                <a:effectLst>
                  <a:outerShdw blurRad="38100" dist="38100" dir="2700000" algn="tl">
                    <a:srgbClr val="000000">
                      <a:alpha val="43137"/>
                    </a:srgbClr>
                  </a:outerShdw>
                </a:effectLst>
                <a:latin typeface="Arial Rounded MT Bold" pitchFamily="34" charset="0"/>
              </a:rPr>
              <a:t>Audience </a:t>
            </a:r>
            <a:br>
              <a:rPr lang="en-US" sz="2800" b="1" dirty="0">
                <a:ln w="50800"/>
                <a:solidFill>
                  <a:srgbClr val="00B0F0"/>
                </a:solidFill>
                <a:effectLst>
                  <a:outerShdw blurRad="38100" dist="38100" dir="2700000" algn="tl">
                    <a:srgbClr val="000000">
                      <a:alpha val="43137"/>
                    </a:srgbClr>
                  </a:outerShdw>
                </a:effectLst>
                <a:latin typeface="Arial Rounded MT Bold" pitchFamily="34" charset="0"/>
              </a:rPr>
            </a:br>
            <a:r>
              <a:rPr lang="en-US" sz="2800" b="1" dirty="0">
                <a:ln w="50800"/>
                <a:solidFill>
                  <a:srgbClr val="00B0F0"/>
                </a:solidFill>
                <a:effectLst>
                  <a:outerShdw blurRad="38100" dist="38100" dir="2700000" algn="tl">
                    <a:srgbClr val="000000">
                      <a:alpha val="43137"/>
                    </a:srgbClr>
                  </a:outerShdw>
                </a:effectLst>
                <a:latin typeface="Arial Rounded MT Bold" pitchFamily="34" charset="0"/>
              </a:rPr>
              <a:t>Participation</a:t>
            </a:r>
          </a:p>
        </p:txBody>
      </p:sp>
      <p:sp>
        <p:nvSpPr>
          <p:cNvPr id="3" name="Rectangle 2"/>
          <p:cNvSpPr/>
          <p:nvPr/>
        </p:nvSpPr>
        <p:spPr>
          <a:xfrm>
            <a:off x="146538" y="5029200"/>
            <a:ext cx="11893061" cy="1754326"/>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cap="none" spc="0" dirty="0">
                <a:ln w="11430"/>
                <a:solidFill>
                  <a:srgbClr val="8E002F"/>
                </a:solidFill>
                <a:effectLst>
                  <a:outerShdw blurRad="50800" dist="39000" dir="5460000" algn="tl">
                    <a:srgbClr val="000000">
                      <a:alpha val="38000"/>
                    </a:srgbClr>
                  </a:outerShdw>
                </a:effectLst>
              </a:rPr>
              <a:t>What are your thoughts on the “moon goddess” </a:t>
            </a:r>
            <a:br>
              <a:rPr lang="en-US" sz="3600" b="1" cap="none" spc="0" dirty="0">
                <a:ln w="11430"/>
                <a:solidFill>
                  <a:srgbClr val="8E002F"/>
                </a:solidFill>
                <a:effectLst>
                  <a:outerShdw blurRad="50800" dist="39000" dir="5460000" algn="tl">
                    <a:srgbClr val="000000">
                      <a:alpha val="38000"/>
                    </a:srgbClr>
                  </a:outerShdw>
                </a:effectLst>
              </a:rPr>
            </a:br>
            <a:r>
              <a:rPr lang="en-US" sz="3600" b="1" cap="none" spc="0" dirty="0">
                <a:ln w="11430"/>
                <a:solidFill>
                  <a:srgbClr val="8E002F"/>
                </a:solidFill>
                <a:effectLst>
                  <a:outerShdw blurRad="50800" dist="39000" dir="5460000" algn="tl">
                    <a:srgbClr val="000000">
                      <a:alpha val="38000"/>
                    </a:srgbClr>
                  </a:outerShdw>
                </a:effectLst>
              </a:rPr>
              <a:t>having priority in most feast calendars?</a:t>
            </a:r>
            <a:br>
              <a:rPr lang="en-US" sz="3600" b="1" cap="none" spc="0" dirty="0">
                <a:ln w="11430"/>
                <a:solidFill>
                  <a:srgbClr val="8E002F"/>
                </a:solidFill>
                <a:effectLst>
                  <a:outerShdw blurRad="50800" dist="39000" dir="5460000" algn="tl">
                    <a:srgbClr val="000000">
                      <a:alpha val="38000"/>
                    </a:srgbClr>
                  </a:outerShdw>
                </a:effectLst>
              </a:rPr>
            </a:br>
            <a:r>
              <a:rPr lang="en-US" sz="3600" b="1" dirty="0">
                <a:ln w="11430"/>
                <a:solidFill>
                  <a:srgbClr val="006600"/>
                </a:solidFill>
                <a:effectLst>
                  <a:outerShdw blurRad="50800" dist="39000" dir="5460000" algn="tl">
                    <a:srgbClr val="000000">
                      <a:alpha val="38000"/>
                    </a:srgbClr>
                  </a:outerShdw>
                </a:effectLst>
              </a:rPr>
              <a:t>D</a:t>
            </a:r>
            <a:r>
              <a:rPr lang="en-US" sz="3600" b="1" cap="none" spc="0" dirty="0">
                <a:ln w="11430"/>
                <a:solidFill>
                  <a:srgbClr val="006600"/>
                </a:solidFill>
                <a:effectLst>
                  <a:outerShdw blurRad="50800" dist="39000" dir="5460000" algn="tl">
                    <a:srgbClr val="000000">
                      <a:alpha val="38000"/>
                    </a:srgbClr>
                  </a:outerShdw>
                </a:effectLst>
              </a:rPr>
              <a:t>id Judah hide their ‘no gods’ in their calendar?</a:t>
            </a:r>
          </a:p>
        </p:txBody>
      </p:sp>
      <p:sp>
        <p:nvSpPr>
          <p:cNvPr id="6" name="Rectangle 5"/>
          <p:cNvSpPr/>
          <p:nvPr/>
        </p:nvSpPr>
        <p:spPr>
          <a:xfrm>
            <a:off x="0" y="4315"/>
            <a:ext cx="12192000" cy="584775"/>
          </a:xfrm>
          <a:prstGeom prst="rect">
            <a:avLst/>
          </a:prstGeom>
          <a:solidFill>
            <a:schemeClr val="tx1">
              <a:alpha val="33000"/>
            </a:schemeClr>
          </a:solidFill>
          <a:scene3d>
            <a:camera prst="orthographicFront"/>
            <a:lightRig rig="threePt" dir="t"/>
          </a:scene3d>
          <a:sp3d>
            <a:bevelT w="152400" h="50800" prst="softRound"/>
          </a:sp3d>
        </p:spPr>
        <p:txBody>
          <a:bodyPr wrap="square">
            <a:spAutoFit/>
            <a:sp3d extrusionH="57150">
              <a:bevelT h="25400" prst="softRound"/>
            </a:sp3d>
          </a:bodyPr>
          <a:lstStyle/>
          <a:p>
            <a:pPr algn="ctr"/>
            <a:r>
              <a:rPr lang="en-US" sz="2400" b="1" dirty="0">
                <a:solidFill>
                  <a:schemeClr val="bg1"/>
                </a:solidFill>
                <a:effectLst>
                  <a:glow rad="127000">
                    <a:schemeClr val="tx1"/>
                  </a:glow>
                </a:effectLst>
                <a:latin typeface="Arial Rounded MT Bold" pitchFamily="34" charset="0"/>
              </a:rPr>
              <a:t>Arthur Schopenhauer    </a:t>
            </a:r>
            <a:r>
              <a:rPr lang="en-US" sz="3000" b="1" dirty="0">
                <a:ln w="1905">
                  <a:solidFill>
                    <a:srgbClr val="0070C0"/>
                  </a:solidFill>
                </a:ln>
                <a:solidFill>
                  <a:srgbClr val="5DD5FF"/>
                </a:solidFill>
                <a:effectLst>
                  <a:innerShdw blurRad="69850" dist="43180" dir="5400000">
                    <a:srgbClr val="000000">
                      <a:alpha val="65000"/>
                    </a:srgbClr>
                  </a:innerShdw>
                </a:effectLst>
                <a:latin typeface="Comic Sans MS" pitchFamily="66" charset="0"/>
              </a:rPr>
              <a:t>All truth passes through three stages: </a:t>
            </a:r>
            <a:r>
              <a:rPr lang="en-US" sz="3200" b="1" dirty="0">
                <a:ln w="1905">
                  <a:solidFill>
                    <a:srgbClr val="0070C0"/>
                  </a:solidFill>
                </a:ln>
                <a:solidFill>
                  <a:srgbClr val="5DD5FF"/>
                </a:solidFill>
                <a:effectLst>
                  <a:innerShdw blurRad="69850" dist="43180" dir="5400000">
                    <a:srgbClr val="000000">
                      <a:alpha val="65000"/>
                    </a:srgbClr>
                  </a:innerShdw>
                </a:effectLst>
                <a:latin typeface="Comic Sans MS" pitchFamily="66" charset="0"/>
              </a:rPr>
              <a:t> </a:t>
            </a:r>
            <a:endParaRPr lang="en-US" sz="3000" b="1" dirty="0">
              <a:ln w="1905">
                <a:solidFill>
                  <a:srgbClr val="0070C0"/>
                </a:solidFill>
              </a:ln>
              <a:solidFill>
                <a:srgbClr val="5DD5FF"/>
              </a:solidFill>
              <a:effectLst>
                <a:innerShdw blurRad="69850" dist="43180" dir="5400000">
                  <a:srgbClr val="000000">
                    <a:alpha val="65000"/>
                  </a:srgbClr>
                </a:innerShdw>
              </a:effectLst>
              <a:latin typeface="Comic Sans MS" pitchFamily="66" charset="0"/>
            </a:endParaRPr>
          </a:p>
        </p:txBody>
      </p:sp>
      <p:sp>
        <p:nvSpPr>
          <p:cNvPr id="4" name="TextBox 3"/>
          <p:cNvSpPr txBox="1"/>
          <p:nvPr/>
        </p:nvSpPr>
        <p:spPr>
          <a:xfrm>
            <a:off x="5085080" y="1721335"/>
            <a:ext cx="1295400" cy="646331"/>
          </a:xfrm>
          <a:prstGeom prst="rect">
            <a:avLst/>
          </a:prstGeom>
          <a:noFill/>
        </p:spPr>
        <p:txBody>
          <a:bodyPr wrap="square" rtlCol="0">
            <a:spAutoFit/>
            <a:scene3d>
              <a:camera prst="orthographicFront"/>
              <a:lightRig rig="threePt" dir="t"/>
            </a:scene3d>
            <a:sp3d extrusionH="57150">
              <a:bevelT w="38100" h="38100"/>
            </a:sp3d>
          </a:bodyPr>
          <a:lstStyle/>
          <a:p>
            <a:pPr algn="ctr"/>
            <a:r>
              <a:rPr lang="en-US" b="1" dirty="0">
                <a:ln>
                  <a:solidFill>
                    <a:srgbClr val="006600"/>
                  </a:solidFill>
                </a:ln>
                <a:solidFill>
                  <a:srgbClr val="00EE00"/>
                </a:solidFill>
                <a:effectLst/>
                <a:latin typeface="Arial Rounded MT Bold" pitchFamily="34" charset="0"/>
              </a:rPr>
              <a:t>1</a:t>
            </a:r>
            <a:r>
              <a:rPr lang="en-US" b="1" baseline="30000" dirty="0">
                <a:ln>
                  <a:solidFill>
                    <a:srgbClr val="006600"/>
                  </a:solidFill>
                </a:ln>
                <a:solidFill>
                  <a:srgbClr val="00EE00"/>
                </a:solidFill>
                <a:effectLst/>
                <a:latin typeface="Arial Rounded MT Bold" pitchFamily="34" charset="0"/>
              </a:rPr>
              <a:t>st</a:t>
            </a:r>
            <a:r>
              <a:rPr lang="en-US" b="1" dirty="0">
                <a:ln>
                  <a:solidFill>
                    <a:srgbClr val="006600"/>
                  </a:solidFill>
                </a:ln>
                <a:solidFill>
                  <a:srgbClr val="00EE00"/>
                </a:solidFill>
                <a:effectLst/>
                <a:latin typeface="Arial Rounded MT Bold" pitchFamily="34" charset="0"/>
              </a:rPr>
              <a:t>   It is ridiculed. </a:t>
            </a:r>
          </a:p>
        </p:txBody>
      </p:sp>
      <p:sp>
        <p:nvSpPr>
          <p:cNvPr id="8" name="TextBox 7"/>
          <p:cNvSpPr txBox="1"/>
          <p:nvPr/>
        </p:nvSpPr>
        <p:spPr>
          <a:xfrm>
            <a:off x="2286000" y="916185"/>
            <a:ext cx="1600200" cy="923330"/>
          </a:xfrm>
          <a:prstGeom prst="rect">
            <a:avLst/>
          </a:prstGeom>
          <a:noFill/>
        </p:spPr>
        <p:txBody>
          <a:bodyPr wrap="square" rtlCol="0">
            <a:spAutoFit/>
            <a:scene3d>
              <a:camera prst="orthographicFront"/>
              <a:lightRig rig="threePt" dir="t"/>
            </a:scene3d>
            <a:sp3d extrusionH="57150">
              <a:bevelT w="38100" h="38100"/>
            </a:sp3d>
          </a:bodyPr>
          <a:lstStyle/>
          <a:p>
            <a:r>
              <a:rPr lang="en-US" b="1" dirty="0">
                <a:ln>
                  <a:solidFill>
                    <a:srgbClr val="FF9966"/>
                  </a:solidFill>
                </a:ln>
                <a:solidFill>
                  <a:srgbClr val="C00000"/>
                </a:solidFill>
                <a:effectLst>
                  <a:glow>
                    <a:schemeClr val="bg1"/>
                  </a:glow>
                </a:effectLst>
                <a:latin typeface="Arial Rounded MT Bold" pitchFamily="34" charset="0"/>
              </a:rPr>
              <a:t>2</a:t>
            </a:r>
            <a:r>
              <a:rPr lang="en-US" b="1" baseline="30000" dirty="0">
                <a:ln>
                  <a:solidFill>
                    <a:srgbClr val="FF9966"/>
                  </a:solidFill>
                </a:ln>
                <a:solidFill>
                  <a:srgbClr val="C00000"/>
                </a:solidFill>
                <a:effectLst>
                  <a:glow>
                    <a:schemeClr val="bg1"/>
                  </a:glow>
                </a:effectLst>
                <a:latin typeface="Arial Rounded MT Bold" pitchFamily="34" charset="0"/>
              </a:rPr>
              <a:t>nd</a:t>
            </a:r>
            <a:r>
              <a:rPr lang="en-US" b="1" dirty="0">
                <a:ln>
                  <a:solidFill>
                    <a:srgbClr val="FF9966"/>
                  </a:solidFill>
                </a:ln>
                <a:solidFill>
                  <a:srgbClr val="C00000"/>
                </a:solidFill>
                <a:effectLst>
                  <a:glow>
                    <a:schemeClr val="bg1"/>
                  </a:glow>
                </a:effectLst>
                <a:latin typeface="Arial Rounded MT Bold" pitchFamily="34" charset="0"/>
              </a:rPr>
              <a:t>   It is violently         opposed.</a:t>
            </a:r>
          </a:p>
        </p:txBody>
      </p:sp>
      <p:sp>
        <p:nvSpPr>
          <p:cNvPr id="9" name="TextBox 8"/>
          <p:cNvSpPr txBox="1"/>
          <p:nvPr/>
        </p:nvSpPr>
        <p:spPr>
          <a:xfrm>
            <a:off x="7543800" y="692050"/>
            <a:ext cx="1981200" cy="1200329"/>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en-US" b="1" dirty="0">
                <a:ln>
                  <a:solidFill>
                    <a:srgbClr val="00B0F0"/>
                  </a:solidFill>
                </a:ln>
                <a:solidFill>
                  <a:srgbClr val="0070C0"/>
                </a:solidFill>
                <a:effectLst/>
                <a:latin typeface="Arial Rounded MT Bold" pitchFamily="34" charset="0"/>
              </a:rPr>
              <a:t>3</a:t>
            </a:r>
            <a:r>
              <a:rPr lang="en-US" b="1" baseline="30000" dirty="0">
                <a:ln>
                  <a:solidFill>
                    <a:srgbClr val="00B0F0"/>
                  </a:solidFill>
                </a:ln>
                <a:solidFill>
                  <a:srgbClr val="0070C0"/>
                </a:solidFill>
                <a:effectLst/>
                <a:latin typeface="Arial Rounded MT Bold" pitchFamily="34" charset="0"/>
              </a:rPr>
              <a:t>rd</a:t>
            </a:r>
            <a:r>
              <a:rPr lang="en-US" b="1" dirty="0">
                <a:ln>
                  <a:solidFill>
                    <a:srgbClr val="00B0F0"/>
                  </a:solidFill>
                </a:ln>
                <a:solidFill>
                  <a:srgbClr val="0070C0"/>
                </a:solidFill>
                <a:effectLst/>
                <a:latin typeface="Arial Rounded MT Bold" pitchFamily="34" charset="0"/>
              </a:rPr>
              <a:t>  </a:t>
            </a:r>
          </a:p>
          <a:p>
            <a:pPr algn="ctr"/>
            <a:r>
              <a:rPr lang="en-US" b="1" dirty="0">
                <a:ln>
                  <a:solidFill>
                    <a:srgbClr val="00B0F0"/>
                  </a:solidFill>
                </a:ln>
                <a:solidFill>
                  <a:srgbClr val="0070C0"/>
                </a:solidFill>
                <a:effectLst/>
                <a:latin typeface="Arial Rounded MT Bold" pitchFamily="34" charset="0"/>
              </a:rPr>
              <a:t>It is accepted as being self-evident!</a:t>
            </a:r>
          </a:p>
        </p:txBody>
      </p:sp>
    </p:spTree>
    <p:extLst>
      <p:ext uri="{BB962C8B-B14F-4D97-AF65-F5344CB8AC3E}">
        <p14:creationId xmlns:p14="http://schemas.microsoft.com/office/powerpoint/2010/main" val="3238263218"/>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3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out)">
                                      <p:cBhvr>
                                        <p:cTn id="12" dur="125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32"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out)">
                                      <p:cBhvr>
                                        <p:cTn id="17" dur="125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32"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out)">
                                      <p:cBhvr>
                                        <p:cTn id="22" dur="125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left)">
                                      <p:cBhvr>
                                        <p:cTn id="27"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8" grpId="0"/>
      <p:bldP spid="9" grpId="0"/>
    </p:bldLst>
  </p:timing>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9448800" y="6471104"/>
            <a:ext cx="2743200" cy="365125"/>
          </a:xfrm>
        </p:spPr>
        <p:txBody>
          <a:bodyPr/>
          <a:lstStyle/>
          <a:p>
            <a:fld id="{AA4C6552-42F6-43F2-A3FB-E92E8C09004E}" type="slidenum">
              <a:rPr lang="en-US" sz="1600" smtClean="0">
                <a:solidFill>
                  <a:srgbClr val="002060"/>
                </a:solidFill>
              </a:rPr>
              <a:t>91</a:t>
            </a:fld>
            <a:endParaRPr lang="en-US" dirty="0">
              <a:solidFill>
                <a:srgbClr val="002060"/>
              </a:solidFill>
            </a:endParaRPr>
          </a:p>
        </p:txBody>
      </p:sp>
      <p:sp>
        <p:nvSpPr>
          <p:cNvPr id="3" name="Rectangle 2"/>
          <p:cNvSpPr/>
          <p:nvPr/>
        </p:nvSpPr>
        <p:spPr>
          <a:xfrm>
            <a:off x="8031480" y="1992569"/>
            <a:ext cx="3810000" cy="4401205"/>
          </a:xfrm>
          <a:prstGeom prst="rect">
            <a:avLst/>
          </a:prstGeom>
          <a:solidFill>
            <a:schemeClr val="accent2">
              <a:lumMod val="75000"/>
              <a:alpha val="55000"/>
            </a:schemeClr>
          </a:solidFill>
          <a:scene3d>
            <a:camera prst="orthographicFront"/>
            <a:lightRig rig="threePt" dir="t"/>
          </a:scene3d>
          <a:sp3d>
            <a:bevelT w="152400" h="50800" prst="softRound"/>
          </a:sp3d>
        </p:spPr>
        <p:txBody>
          <a:bodyPr wrap="square" lIns="91440" tIns="45720" rIns="91440" bIns="45720">
            <a:spAutoFit/>
          </a:bodyPr>
          <a:lstStyle/>
          <a:p>
            <a:pPr marL="342900" indent="-342900">
              <a:buAutoNum type="arabicPlain" startAt="100"/>
            </a:pPr>
            <a:r>
              <a:rPr lang="en-US" sz="2800" b="1" dirty="0">
                <a:ln w="1905"/>
                <a:solidFill>
                  <a:srgbClr val="002060"/>
                </a:solidFill>
                <a:effectLst>
                  <a:innerShdw blurRad="69850" dist="43180" dir="5400000">
                    <a:srgbClr val="000000">
                      <a:alpha val="65000"/>
                    </a:srgbClr>
                  </a:innerShdw>
                </a:effectLst>
              </a:rPr>
              <a:t>  I understand more than the ancients, because I </a:t>
            </a:r>
            <a:r>
              <a:rPr lang="en-US" sz="2000" b="1" dirty="0">
                <a:ln w="1905"/>
                <a:solidFill>
                  <a:srgbClr val="006600"/>
                </a:solidFill>
                <a:effectLst>
                  <a:innerShdw blurRad="69850" dist="43180" dir="5400000">
                    <a:srgbClr val="000000">
                      <a:alpha val="65000"/>
                    </a:srgbClr>
                  </a:innerShdw>
                </a:effectLst>
              </a:rPr>
              <a:t>[study and] </a:t>
            </a:r>
            <a:r>
              <a:rPr lang="en-US" sz="2800" b="1" dirty="0">
                <a:ln w="1905"/>
                <a:solidFill>
                  <a:srgbClr val="002060"/>
                </a:solidFill>
                <a:effectLst>
                  <a:innerShdw blurRad="69850" dist="43180" dir="5400000">
                    <a:srgbClr val="000000">
                      <a:alpha val="65000"/>
                    </a:srgbClr>
                  </a:innerShdw>
                </a:effectLst>
              </a:rPr>
              <a:t>keep thy </a:t>
            </a:r>
            <a:r>
              <a:rPr lang="en-US" sz="2000" b="1" dirty="0">
                <a:ln w="1905"/>
                <a:solidFill>
                  <a:srgbClr val="0070C0"/>
                </a:solidFill>
                <a:effectLst>
                  <a:innerShdw blurRad="69850" dist="43180" dir="5400000">
                    <a:srgbClr val="000000">
                      <a:alpha val="65000"/>
                    </a:srgbClr>
                  </a:innerShdw>
                </a:effectLst>
              </a:rPr>
              <a:t>[COVENANT] </a:t>
            </a:r>
            <a:r>
              <a:rPr lang="en-US" sz="2800" b="1" dirty="0">
                <a:ln w="1905"/>
                <a:solidFill>
                  <a:srgbClr val="002060"/>
                </a:solidFill>
                <a:effectLst>
                  <a:innerShdw blurRad="69850" dist="43180" dir="5400000">
                    <a:srgbClr val="000000">
                      <a:alpha val="65000"/>
                    </a:srgbClr>
                  </a:innerShdw>
                </a:effectLst>
              </a:rPr>
              <a:t>precepts;</a:t>
            </a:r>
          </a:p>
          <a:p>
            <a:pPr marL="457200" indent="-457200">
              <a:buAutoNum type="arabicPlain" startAt="42"/>
            </a:pPr>
            <a:r>
              <a:rPr lang="en-US" sz="2800" b="1" dirty="0">
                <a:ln w="1905"/>
                <a:solidFill>
                  <a:srgbClr val="002060"/>
                </a:solidFill>
                <a:effectLst>
                  <a:innerShdw blurRad="69850" dist="43180" dir="5400000">
                    <a:srgbClr val="000000">
                      <a:alpha val="65000"/>
                    </a:srgbClr>
                  </a:innerShdw>
                </a:effectLst>
              </a:rPr>
              <a:t>So shall I have wherewith to answer him that </a:t>
            </a:r>
            <a:r>
              <a:rPr lang="en-US" sz="2800" b="1" dirty="0" err="1">
                <a:ln w="1905"/>
                <a:solidFill>
                  <a:srgbClr val="002060"/>
                </a:solidFill>
                <a:effectLst>
                  <a:innerShdw blurRad="69850" dist="43180" dir="5400000">
                    <a:srgbClr val="000000">
                      <a:alpha val="65000"/>
                    </a:srgbClr>
                  </a:innerShdw>
                </a:effectLst>
              </a:rPr>
              <a:t>reproacheth</a:t>
            </a:r>
            <a:r>
              <a:rPr lang="en-US" sz="2800" b="1" dirty="0">
                <a:ln w="1905"/>
                <a:solidFill>
                  <a:srgbClr val="002060"/>
                </a:solidFill>
                <a:effectLst>
                  <a:innerShdw blurRad="69850" dist="43180" dir="5400000">
                    <a:srgbClr val="000000">
                      <a:alpha val="65000"/>
                    </a:srgbClr>
                  </a:innerShdw>
                </a:effectLst>
              </a:rPr>
              <a:t> me: for I trust in thy word.</a:t>
            </a:r>
          </a:p>
        </p:txBody>
      </p:sp>
      <p:sp>
        <p:nvSpPr>
          <p:cNvPr id="4" name="Title 1"/>
          <p:cNvSpPr txBox="1">
            <a:spLocks/>
          </p:cNvSpPr>
          <p:nvPr/>
        </p:nvSpPr>
        <p:spPr>
          <a:xfrm>
            <a:off x="1828800" y="102505"/>
            <a:ext cx="9144000" cy="1325563"/>
          </a:xfrm>
          <a:prstGeom prst="rect">
            <a:avLst/>
          </a:prstGeom>
        </p:spPr>
        <p:txBody>
          <a:bodyPr>
            <a:scene3d>
              <a:camera prst="orthographicFront"/>
              <a:lightRig rig="threePt" dir="t"/>
            </a:scene3d>
            <a:sp3d extrusionH="57150">
              <a:bevelT h="25400" prst="softRound"/>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n w="11430">
                  <a:solidFill>
                    <a:srgbClr val="0070C0"/>
                  </a:solidFill>
                </a:ln>
                <a:solidFill>
                  <a:schemeClr val="accent1">
                    <a:lumMod val="20000"/>
                    <a:lumOff val="80000"/>
                  </a:schemeClr>
                </a:solidFill>
                <a:effectLst>
                  <a:outerShdw blurRad="50800" dist="39000" dir="5460000" algn="tl">
                    <a:srgbClr val="000000">
                      <a:alpha val="38000"/>
                    </a:srgbClr>
                  </a:outerShdw>
                </a:effectLst>
                <a:latin typeface="Cooper Black" pitchFamily="18" charset="0"/>
              </a:rPr>
              <a:t>How will y</a:t>
            </a:r>
            <a:r>
              <a:rPr lang="en-US" b="1" u="sng" dirty="0">
                <a:ln w="11430">
                  <a:solidFill>
                    <a:srgbClr val="0070C0"/>
                  </a:solidFill>
                </a:ln>
                <a:solidFill>
                  <a:schemeClr val="accent1">
                    <a:lumMod val="20000"/>
                    <a:lumOff val="80000"/>
                  </a:schemeClr>
                </a:solidFill>
                <a:effectLst>
                  <a:outerShdw blurRad="50800" dist="39000" dir="5460000" algn="tl">
                    <a:srgbClr val="000000">
                      <a:alpha val="38000"/>
                    </a:srgbClr>
                  </a:outerShdw>
                </a:effectLst>
                <a:latin typeface="Cooper Black" pitchFamily="18" charset="0"/>
              </a:rPr>
              <a:t>ou</a:t>
            </a:r>
            <a:r>
              <a:rPr lang="en-US" b="1" dirty="0">
                <a:ln w="11430">
                  <a:solidFill>
                    <a:srgbClr val="0070C0"/>
                  </a:solidFill>
                </a:ln>
                <a:solidFill>
                  <a:schemeClr val="accent1">
                    <a:lumMod val="20000"/>
                    <a:lumOff val="80000"/>
                  </a:schemeClr>
                </a:solidFill>
                <a:effectLst>
                  <a:outerShdw blurRad="50800" dist="39000" dir="5460000" algn="tl">
                    <a:srgbClr val="000000">
                      <a:alpha val="38000"/>
                    </a:srgbClr>
                  </a:outerShdw>
                </a:effectLst>
                <a:latin typeface="Cooper Black" pitchFamily="18" charset="0"/>
              </a:rPr>
              <a:t> answer </a:t>
            </a:r>
            <a:br>
              <a:rPr lang="en-US" b="1" dirty="0">
                <a:ln w="11430">
                  <a:solidFill>
                    <a:srgbClr val="0070C0"/>
                  </a:solidFill>
                </a:ln>
                <a:solidFill>
                  <a:schemeClr val="accent1">
                    <a:lumMod val="20000"/>
                    <a:lumOff val="80000"/>
                  </a:schemeClr>
                </a:solidFill>
                <a:effectLst>
                  <a:outerShdw blurRad="50800" dist="39000" dir="5460000" algn="tl">
                    <a:srgbClr val="000000">
                      <a:alpha val="38000"/>
                    </a:srgbClr>
                  </a:outerShdw>
                </a:effectLst>
                <a:latin typeface="Cooper Black" pitchFamily="18" charset="0"/>
              </a:rPr>
            </a:br>
            <a:r>
              <a:rPr lang="en-US" b="1" dirty="0">
                <a:ln w="11430">
                  <a:solidFill>
                    <a:srgbClr val="0070C0"/>
                  </a:solidFill>
                </a:ln>
                <a:solidFill>
                  <a:schemeClr val="accent1">
                    <a:lumMod val="20000"/>
                    <a:lumOff val="80000"/>
                  </a:schemeClr>
                </a:solidFill>
                <a:effectLst>
                  <a:outerShdw blurRad="50800" dist="39000" dir="5460000" algn="tl">
                    <a:srgbClr val="000000">
                      <a:alpha val="38000"/>
                    </a:srgbClr>
                  </a:outerShdw>
                </a:effectLst>
                <a:latin typeface="Cooper Black" pitchFamily="18" charset="0"/>
              </a:rPr>
              <a:t>calendar accusers?</a:t>
            </a:r>
            <a:endParaRPr lang="en-US" dirty="0">
              <a:ln w="11430">
                <a:solidFill>
                  <a:srgbClr val="0070C0"/>
                </a:solidFill>
              </a:ln>
            </a:endParaRPr>
          </a:p>
        </p:txBody>
      </p:sp>
      <p:sp>
        <p:nvSpPr>
          <p:cNvPr id="5" name="Rectangle 4"/>
          <p:cNvSpPr/>
          <p:nvPr/>
        </p:nvSpPr>
        <p:spPr>
          <a:xfrm>
            <a:off x="320040" y="1992568"/>
            <a:ext cx="3550920" cy="4401205"/>
          </a:xfrm>
          <a:prstGeom prst="rect">
            <a:avLst/>
          </a:prstGeom>
          <a:solidFill>
            <a:schemeClr val="accent4">
              <a:lumMod val="20000"/>
              <a:lumOff val="80000"/>
              <a:alpha val="55000"/>
            </a:schemeClr>
          </a:solidFill>
          <a:scene3d>
            <a:camera prst="orthographicFront"/>
            <a:lightRig rig="threePt" dir="t"/>
          </a:scene3d>
          <a:sp3d>
            <a:bevelT w="152400" h="50800" prst="softRound"/>
          </a:sp3d>
        </p:spPr>
        <p:txBody>
          <a:bodyPr wrap="square" lIns="91440" tIns="45720" rIns="91440" bIns="45720">
            <a:spAutoFit/>
          </a:bodyPr>
          <a:lstStyle/>
          <a:p>
            <a:pPr marL="514350" indent="-514350">
              <a:buFont typeface="+mj-lt"/>
              <a:buAutoNum type="arabicParenR"/>
            </a:pPr>
            <a:r>
              <a:rPr lang="en-US" sz="2800" b="1" dirty="0">
                <a:ln w="1905"/>
                <a:solidFill>
                  <a:schemeClr val="accent5">
                    <a:lumMod val="50000"/>
                  </a:schemeClr>
                </a:solidFill>
                <a:effectLst>
                  <a:innerShdw blurRad="69850" dist="43180" dir="5400000">
                    <a:srgbClr val="000000">
                      <a:alpha val="65000"/>
                    </a:srgbClr>
                  </a:innerShdw>
                </a:effectLst>
              </a:rPr>
              <a:t>The answers are only found in the word of Yahuah!</a:t>
            </a:r>
          </a:p>
          <a:p>
            <a:pPr marL="514350" indent="-514350">
              <a:buFont typeface="+mj-lt"/>
              <a:buAutoNum type="arabicParenR"/>
            </a:pPr>
            <a:r>
              <a:rPr lang="en-US" sz="2800" b="1" dirty="0">
                <a:ln w="1905"/>
                <a:solidFill>
                  <a:schemeClr val="accent5">
                    <a:lumMod val="50000"/>
                  </a:schemeClr>
                </a:solidFill>
                <a:effectLst>
                  <a:innerShdw blurRad="69850" dist="43180" dir="5400000">
                    <a:srgbClr val="000000">
                      <a:alpha val="65000"/>
                    </a:srgbClr>
                  </a:innerShdw>
                </a:effectLst>
              </a:rPr>
              <a:t>With a complete Covenant Calendar study each one should be able </a:t>
            </a:r>
            <a:br>
              <a:rPr lang="en-US" sz="2800" b="1" dirty="0">
                <a:ln w="1905"/>
                <a:solidFill>
                  <a:schemeClr val="accent5">
                    <a:lumMod val="50000"/>
                  </a:schemeClr>
                </a:solidFill>
                <a:effectLst>
                  <a:innerShdw blurRad="69850" dist="43180" dir="5400000">
                    <a:srgbClr val="000000">
                      <a:alpha val="65000"/>
                    </a:srgbClr>
                  </a:innerShdw>
                </a:effectLst>
              </a:rPr>
            </a:br>
            <a:r>
              <a:rPr lang="en-US" sz="2800" b="1" dirty="0">
                <a:ln w="1905"/>
                <a:solidFill>
                  <a:schemeClr val="accent5">
                    <a:lumMod val="50000"/>
                  </a:schemeClr>
                </a:solidFill>
                <a:effectLst>
                  <a:innerShdw blurRad="69850" dist="43180" dir="5400000">
                    <a:srgbClr val="000000">
                      <a:alpha val="65000"/>
                    </a:srgbClr>
                  </a:innerShdw>
                </a:effectLst>
              </a:rPr>
              <a:t>to say with King David in Psalm 119:</a:t>
            </a:r>
          </a:p>
        </p:txBody>
      </p:sp>
      <p:pic>
        <p:nvPicPr>
          <p:cNvPr id="6" name="Picture 3" descr="C:\Users\Rae\Desktop\king david good sal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53600" y="162356"/>
            <a:ext cx="1745104" cy="1590244"/>
          </a:xfrm>
          <a:prstGeom prst="ellipse">
            <a:avLst/>
          </a:prstGeom>
          <a:ln>
            <a:noFill/>
          </a:ln>
          <a:effectLst>
            <a:glow rad="127000">
              <a:schemeClr val="accent3">
                <a:lumMod val="60000"/>
                <a:lumOff val="40000"/>
                <a:alpha val="84000"/>
              </a:schemeClr>
            </a:glow>
            <a:softEdge rad="112500"/>
          </a:effectLst>
          <a:extLst>
            <a:ext uri="{909E8E84-426E-40DD-AFC4-6F175D3DCCD1}">
              <a14:hiddenFill xmlns:a14="http://schemas.microsoft.com/office/drawing/2010/main">
                <a:solidFill>
                  <a:srgbClr val="FFFFFF"/>
                </a:solidFill>
              </a14:hiddenFill>
            </a:ext>
          </a:extLst>
        </p:spPr>
      </p:pic>
      <p:pic>
        <p:nvPicPr>
          <p:cNvPr id="7" name="Picture 3" descr="C:\Users\Rae\Desktop\king david banner 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381000"/>
            <a:ext cx="1978539" cy="1457871"/>
          </a:xfrm>
          <a:prstGeom prst="ellipse">
            <a:avLst/>
          </a:prstGeom>
          <a:ln>
            <a:noFill/>
          </a:ln>
          <a:effectLst>
            <a:glow rad="50800">
              <a:schemeClr val="accent4">
                <a:lumMod val="60000"/>
                <a:lumOff val="40000"/>
                <a:alpha val="77000"/>
              </a:schemeClr>
            </a:glow>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2608663"/>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up)">
                                      <p:cBhvr>
                                        <p:cTn id="7" dur="2000"/>
                                        <p:tgtEl>
                                          <p:spTgt spid="5">
                                            <p:txEl>
                                              <p:pRg st="0" end="0"/>
                                            </p:txEl>
                                          </p:spTgt>
                                        </p:tgtEl>
                                      </p:cBhvr>
                                    </p:animEffect>
                                  </p:childTnLst>
                                </p:cTn>
                              </p:par>
                            </p:childTnLst>
                          </p:cTn>
                        </p:par>
                        <p:par>
                          <p:cTn id="8" fill="hold">
                            <p:stCondLst>
                              <p:cond delay="2000"/>
                            </p:stCondLst>
                            <p:childTnLst>
                              <p:par>
                                <p:cTn id="9" presetID="22" presetClass="entr" presetSubtype="1" fill="hold" nodeType="afterEffect">
                                  <p:stCondLst>
                                    <p:cond delay="100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wipe(up)">
                                      <p:cBhvr>
                                        <p:cTn id="11" dur="2000"/>
                                        <p:tgtEl>
                                          <p:spTgt spid="5">
                                            <p:txEl>
                                              <p:pRg st="1" end="1"/>
                                            </p:txEl>
                                          </p:spTgt>
                                        </p:tgtEl>
                                      </p:cBhvr>
                                    </p:animEffect>
                                  </p:childTnLst>
                                </p:cTn>
                              </p:par>
                            </p:childTnLst>
                          </p:cTn>
                        </p:par>
                        <p:par>
                          <p:cTn id="12" fill="hold">
                            <p:stCondLst>
                              <p:cond delay="5000"/>
                            </p:stCondLst>
                            <p:childTnLst>
                              <p:par>
                                <p:cTn id="13" presetID="6" presetClass="entr" presetSubtype="32"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out)">
                                      <p:cBhvr>
                                        <p:cTn id="15" dur="2000"/>
                                        <p:tgtEl>
                                          <p:spTgt spid="7"/>
                                        </p:tgtEl>
                                      </p:cBhvr>
                                    </p:animEffect>
                                  </p:childTnLst>
                                </p:cTn>
                              </p:par>
                            </p:childTnLst>
                          </p:cTn>
                        </p:par>
                        <p:par>
                          <p:cTn id="16" fill="hold">
                            <p:stCondLst>
                              <p:cond delay="7000"/>
                            </p:stCondLst>
                            <p:childTnLst>
                              <p:par>
                                <p:cTn id="17" presetID="6" presetClass="entr" presetSubtype="32"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ircle(out)">
                                      <p:cBhvr>
                                        <p:cTn id="19" dur="2000"/>
                                        <p:tgtEl>
                                          <p:spTgt spid="6"/>
                                        </p:tgtEl>
                                      </p:cBhvr>
                                    </p:animEffect>
                                  </p:childTnLst>
                                </p:cTn>
                              </p:par>
                            </p:childTnLst>
                          </p:cTn>
                        </p:par>
                        <p:par>
                          <p:cTn id="20" fill="hold">
                            <p:stCondLst>
                              <p:cond delay="9000"/>
                            </p:stCondLst>
                            <p:childTnLst>
                              <p:par>
                                <p:cTn id="21" presetID="42" presetClass="entr" presetSubtype="0"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1000"/>
                                        <p:tgtEl>
                                          <p:spTgt spid="3"/>
                                        </p:tgtEl>
                                      </p:cBhvr>
                                    </p:animEffect>
                                    <p:anim calcmode="lin" valueType="num">
                                      <p:cBhvr>
                                        <p:cTn id="24" dur="1000" fill="hold"/>
                                        <p:tgtEl>
                                          <p:spTgt spid="3"/>
                                        </p:tgtEl>
                                        <p:attrNameLst>
                                          <p:attrName>ppt_x</p:attrName>
                                        </p:attrNameLst>
                                      </p:cBhvr>
                                      <p:tavLst>
                                        <p:tav tm="0">
                                          <p:val>
                                            <p:strVal val="#ppt_x"/>
                                          </p:val>
                                        </p:tav>
                                        <p:tav tm="100000">
                                          <p:val>
                                            <p:strVal val="#ppt_x"/>
                                          </p:val>
                                        </p:tav>
                                      </p:tavLst>
                                    </p:anim>
                                    <p:anim calcmode="lin" valueType="num">
                                      <p:cBhvr>
                                        <p:cTn id="2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Title 10"/>
          <p:cNvSpPr txBox="1">
            <a:spLocks/>
          </p:cNvSpPr>
          <p:nvPr/>
        </p:nvSpPr>
        <p:spPr>
          <a:xfrm>
            <a:off x="1" y="5367292"/>
            <a:ext cx="12191999" cy="1490708"/>
          </a:xfrm>
          <a:prstGeom prst="rect">
            <a:avLst/>
          </a:prstGeom>
          <a:gradFill flip="none" rotWithShape="1">
            <a:gsLst>
              <a:gs pos="0">
                <a:srgbClr val="000000"/>
              </a:gs>
              <a:gs pos="20000">
                <a:srgbClr val="000040"/>
              </a:gs>
              <a:gs pos="50000">
                <a:srgbClr val="400040"/>
              </a:gs>
              <a:gs pos="75000">
                <a:srgbClr val="8F0040"/>
              </a:gs>
              <a:gs pos="89999">
                <a:srgbClr val="F27300"/>
              </a:gs>
              <a:gs pos="100000">
                <a:srgbClr val="FFBF00"/>
              </a:gs>
            </a:gsLst>
            <a:path path="shape">
              <a:fillToRect l="50000" t="50000" r="50000" b="50000"/>
            </a:path>
            <a:tileRect/>
          </a:gradFill>
          <a:scene3d>
            <a:camera prst="orthographicFront"/>
            <a:lightRig rig="balanced" dir="t">
              <a:rot lat="0" lon="0" rev="2100000"/>
            </a:lightRig>
          </a:scene3d>
          <a:sp3d>
            <a:bevelT w="101600" prst="riblet"/>
          </a:sp3d>
        </p:spPr>
        <p:txBody>
          <a:bodyPr>
            <a:noAutofit/>
            <a:sp3d extrusionH="57150" prstMaterial="metal">
              <a:bevelT w="38100" h="25400" prst="angle"/>
              <a:contourClr>
                <a:schemeClr val="bg2"/>
              </a:contourClr>
            </a:sp3d>
          </a:bodyPr>
          <a:lstStyle>
            <a:lvl1pPr algn="l" defTabSz="914400" rtl="0" eaLnBrk="1" latinLnBrk="0" hangingPunct="1">
              <a:spcBef>
                <a:spcPts val="400"/>
              </a:spcBef>
              <a:buNone/>
              <a:defRPr sz="3600" b="0" kern="1200" cap="none" spc="0" baseline="0">
                <a:solidFill>
                  <a:schemeClr val="tx2"/>
                </a:solidFill>
                <a:latin typeface="+mj-lt"/>
                <a:ea typeface="+mj-ea"/>
                <a:cs typeface="Tunga" pitchFamily="2"/>
              </a:defRPr>
            </a:lvl1pPr>
          </a:lstStyle>
          <a:p>
            <a:pPr algn="ctr"/>
            <a:r>
              <a:rPr lang="en-US" sz="3800" b="1" dirty="0">
                <a:ln w="50800"/>
                <a:solidFill>
                  <a:schemeClr val="bg1">
                    <a:shade val="50000"/>
                  </a:schemeClr>
                </a:solidFill>
              </a:rPr>
              <a:t>Will you join Yahusha and the </a:t>
            </a:r>
            <a:r>
              <a:rPr lang="en-US" sz="3800" b="1" dirty="0">
                <a:ln w="50800"/>
                <a:solidFill>
                  <a:srgbClr val="00FFFF"/>
                </a:solidFill>
              </a:rPr>
              <a:t>Great</a:t>
            </a:r>
            <a:r>
              <a:rPr lang="en-US" sz="3800" b="1" dirty="0">
                <a:ln w="50800"/>
                <a:solidFill>
                  <a:schemeClr val="bg1">
                    <a:shade val="50000"/>
                  </a:schemeClr>
                </a:solidFill>
              </a:rPr>
              <a:t> </a:t>
            </a:r>
            <a:r>
              <a:rPr lang="en-US" sz="3800" b="1" dirty="0">
                <a:ln w="50800"/>
                <a:solidFill>
                  <a:srgbClr val="00FFFF"/>
                </a:solidFill>
              </a:rPr>
              <a:t>Patriarchs</a:t>
            </a:r>
            <a:r>
              <a:rPr lang="en-US" sz="3800" b="1" dirty="0">
                <a:ln w="50800"/>
                <a:solidFill>
                  <a:schemeClr val="bg1">
                    <a:shade val="50000"/>
                  </a:schemeClr>
                </a:solidFill>
              </a:rPr>
              <a:t> </a:t>
            </a:r>
            <a:br>
              <a:rPr lang="en-US" sz="3800" b="1" dirty="0">
                <a:ln w="50800"/>
                <a:solidFill>
                  <a:schemeClr val="bg1">
                    <a:shade val="50000"/>
                  </a:schemeClr>
                </a:solidFill>
              </a:rPr>
            </a:br>
            <a:r>
              <a:rPr lang="en-US" sz="3800" b="1" dirty="0">
                <a:ln w="50800"/>
                <a:solidFill>
                  <a:schemeClr val="bg1">
                    <a:shade val="50000"/>
                  </a:schemeClr>
                </a:solidFill>
              </a:rPr>
              <a:t>of Yahuah to restore the Covenant Calendar?</a:t>
            </a:r>
          </a:p>
        </p:txBody>
      </p:sp>
      <p:sp>
        <p:nvSpPr>
          <p:cNvPr id="2" name="Slide Number Placeholder 1"/>
          <p:cNvSpPr>
            <a:spLocks noGrp="1"/>
          </p:cNvSpPr>
          <p:nvPr>
            <p:ph type="sldNum" sz="quarter" idx="12"/>
          </p:nvPr>
        </p:nvSpPr>
        <p:spPr>
          <a:xfrm>
            <a:off x="9448800" y="6492875"/>
            <a:ext cx="2743200" cy="365125"/>
          </a:xfrm>
        </p:spPr>
        <p:txBody>
          <a:bodyPr/>
          <a:lstStyle/>
          <a:p>
            <a:fld id="{AA4C6552-42F6-43F2-A3FB-E92E8C09004E}" type="slidenum">
              <a:rPr lang="en-US" sz="1600" smtClean="0">
                <a:solidFill>
                  <a:schemeClr val="tx1"/>
                </a:solidFill>
              </a:rPr>
              <a:t>92</a:t>
            </a:fld>
            <a:endParaRPr lang="en-US" dirty="0">
              <a:solidFill>
                <a:schemeClr val="tx1"/>
              </a:solidFill>
            </a:endParaRPr>
          </a:p>
        </p:txBody>
      </p:sp>
      <p:sp>
        <p:nvSpPr>
          <p:cNvPr id="5" name="Rectangle 4"/>
          <p:cNvSpPr/>
          <p:nvPr/>
        </p:nvSpPr>
        <p:spPr>
          <a:xfrm>
            <a:off x="3886200" y="228542"/>
            <a:ext cx="8077200" cy="1815882"/>
          </a:xfrm>
          <a:prstGeom prst="rect">
            <a:avLst/>
          </a:prstGeom>
          <a:gradFill flip="none" rotWithShape="1">
            <a:gsLst>
              <a:gs pos="13000">
                <a:srgbClr val="000040">
                  <a:alpha val="52000"/>
                </a:srgbClr>
              </a:gs>
              <a:gs pos="35000">
                <a:srgbClr val="400040">
                  <a:alpha val="69000"/>
                </a:srgbClr>
              </a:gs>
              <a:gs pos="78000">
                <a:srgbClr val="8F0040">
                  <a:alpha val="67000"/>
                </a:srgbClr>
              </a:gs>
            </a:gsLst>
            <a:path path="shape">
              <a:fillToRect l="50000" t="50000" r="50000" b="50000"/>
            </a:path>
            <a:tileRect/>
          </a:gradFill>
          <a:scene3d>
            <a:camera prst="orthographicFront"/>
            <a:lightRig rig="threePt" dir="t"/>
          </a:scene3d>
          <a:sp3d>
            <a:bevelT w="152400" h="50800" prst="softRound"/>
          </a:sp3d>
        </p:spPr>
        <p:txBody>
          <a:bodyPr wrap="square" lIns="91440" tIns="45720" rIns="91440" bIns="45720">
            <a:spAutoFit/>
            <a:sp3d extrusionH="57150">
              <a:bevelT w="38100" h="38100" prst="angle"/>
            </a:sp3d>
          </a:bodyPr>
          <a:lstStyle/>
          <a:p>
            <a:r>
              <a:rPr lang="en-US" sz="2800" b="1" dirty="0">
                <a:ln w="1905"/>
                <a:solidFill>
                  <a:srgbClr val="FDEDCB"/>
                </a:solidFill>
                <a:effectLst>
                  <a:innerShdw blurRad="69850" dist="43180" dir="5400000">
                    <a:srgbClr val="000000">
                      <a:alpha val="65000"/>
                    </a:srgbClr>
                  </a:innerShdw>
                </a:effectLst>
              </a:rPr>
              <a:t>Psalm 119:</a:t>
            </a:r>
          </a:p>
          <a:p>
            <a:pPr marL="514350" indent="-514350">
              <a:buAutoNum type="arabicPlain" startAt="105"/>
            </a:pPr>
            <a:r>
              <a:rPr lang="en-US" sz="2800" b="1" dirty="0">
                <a:ln w="1905"/>
                <a:solidFill>
                  <a:srgbClr val="FDEDCB"/>
                </a:solidFill>
                <a:effectLst>
                  <a:innerShdw blurRad="69850" dist="43180" dir="5400000">
                    <a:srgbClr val="000000">
                      <a:alpha val="65000"/>
                    </a:srgbClr>
                  </a:innerShdw>
                </a:effectLst>
              </a:rPr>
              <a:t>  Thy word is a lamp unto my feet,  </a:t>
            </a:r>
            <a:br>
              <a:rPr lang="en-US" sz="2800" b="1" dirty="0">
                <a:ln w="1905"/>
                <a:solidFill>
                  <a:srgbClr val="FDEDCB"/>
                </a:solidFill>
                <a:effectLst>
                  <a:innerShdw blurRad="69850" dist="43180" dir="5400000">
                    <a:srgbClr val="000000">
                      <a:alpha val="65000"/>
                    </a:srgbClr>
                  </a:innerShdw>
                </a:effectLst>
              </a:rPr>
            </a:br>
            <a:r>
              <a:rPr lang="en-US" sz="2800" b="1" dirty="0">
                <a:ln w="1905"/>
                <a:solidFill>
                  <a:srgbClr val="FDEDCB"/>
                </a:solidFill>
                <a:effectLst>
                  <a:innerShdw blurRad="69850" dist="43180" dir="5400000">
                    <a:srgbClr val="000000">
                      <a:alpha val="65000"/>
                    </a:srgbClr>
                  </a:innerShdw>
                </a:effectLst>
              </a:rPr>
              <a:t>  and a light unto my path.</a:t>
            </a:r>
          </a:p>
          <a:p>
            <a:r>
              <a:rPr lang="en-US" sz="2800" b="1" dirty="0">
                <a:ln w="1905"/>
                <a:solidFill>
                  <a:srgbClr val="FDEDCB"/>
                </a:solidFill>
                <a:effectLst>
                  <a:innerShdw blurRad="69850" dist="43180" dir="5400000">
                    <a:srgbClr val="000000">
                      <a:alpha val="65000"/>
                    </a:srgbClr>
                  </a:innerShdw>
                </a:effectLst>
              </a:rPr>
              <a:t>89  For ever, O Yahuah, thy word is settled in heaven. </a:t>
            </a:r>
          </a:p>
        </p:txBody>
      </p:sp>
      <p:pic>
        <p:nvPicPr>
          <p:cNvPr id="6" name="Picture 3" descr="C:\Users\Rae\Desktop\king david good sal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396" y="162356"/>
            <a:ext cx="1745104" cy="1590244"/>
          </a:xfrm>
          <a:prstGeom prst="ellipse">
            <a:avLst/>
          </a:prstGeom>
          <a:ln>
            <a:noFill/>
          </a:ln>
          <a:effectLst>
            <a:glow rad="127000">
              <a:schemeClr val="accent3">
                <a:lumMod val="60000"/>
                <a:lumOff val="40000"/>
                <a:alpha val="84000"/>
              </a:schemeClr>
            </a:glow>
            <a:softEdge rad="112500"/>
          </a:effectLst>
          <a:extLst>
            <a:ext uri="{909E8E84-426E-40DD-AFC4-6F175D3DCCD1}">
              <a14:hiddenFill xmlns:a14="http://schemas.microsoft.com/office/drawing/2010/main">
                <a:solidFill>
                  <a:srgbClr val="FFFFFF"/>
                </a:solidFill>
              </a14:hiddenFill>
            </a:ext>
          </a:extLst>
        </p:spPr>
      </p:pic>
      <p:pic>
        <p:nvPicPr>
          <p:cNvPr id="7" name="Picture 3" descr="C:\Users\Rae\Desktop\king david banner 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228542"/>
            <a:ext cx="1978539" cy="1457871"/>
          </a:xfrm>
          <a:prstGeom prst="ellipse">
            <a:avLst/>
          </a:prstGeom>
          <a:ln>
            <a:noFill/>
          </a:ln>
          <a:effectLst>
            <a:glow rad="50800">
              <a:schemeClr val="accent4">
                <a:lumMod val="60000"/>
                <a:lumOff val="40000"/>
                <a:alpha val="77000"/>
              </a:schemeClr>
            </a:glow>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2207262"/>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ipe(left)">
                                      <p:cBhvr>
                                        <p:cTn id="7" dur="2000"/>
                                        <p:tgtEl>
                                          <p:spTgt spid="5">
                                            <p:txEl>
                                              <p:pRg st="1" end="1"/>
                                            </p:txEl>
                                          </p:spTgt>
                                        </p:tgtEl>
                                      </p:cBhvr>
                                    </p:animEffect>
                                  </p:childTnLst>
                                </p:cTn>
                              </p:par>
                            </p:childTnLst>
                          </p:cTn>
                        </p:par>
                        <p:par>
                          <p:cTn id="8" fill="hold">
                            <p:stCondLst>
                              <p:cond delay="2000"/>
                            </p:stCondLst>
                            <p:childTnLst>
                              <p:par>
                                <p:cTn id="9" presetID="22" presetClass="entr" presetSubtype="8" fill="hold" nodeType="afterEffect">
                                  <p:stCondLst>
                                    <p:cond delay="1000"/>
                                  </p:stCondLst>
                                  <p:childTnLst>
                                    <p:set>
                                      <p:cBhvr>
                                        <p:cTn id="10" dur="1" fill="hold">
                                          <p:stCondLst>
                                            <p:cond delay="0"/>
                                          </p:stCondLst>
                                        </p:cTn>
                                        <p:tgtEl>
                                          <p:spTgt spid="5">
                                            <p:txEl>
                                              <p:pRg st="2" end="2"/>
                                            </p:txEl>
                                          </p:spTgt>
                                        </p:tgtEl>
                                        <p:attrNameLst>
                                          <p:attrName>style.visibility</p:attrName>
                                        </p:attrNameLst>
                                      </p:cBhvr>
                                      <p:to>
                                        <p:strVal val="visible"/>
                                      </p:to>
                                    </p:set>
                                    <p:animEffect transition="in" filter="wipe(left)">
                                      <p:cBhvr>
                                        <p:cTn id="11" dur="2000"/>
                                        <p:tgtEl>
                                          <p:spTgt spid="5">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wipe(left)">
                                      <p:cBhvr>
                                        <p:cTn id="16"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28600"/>
            <a:ext cx="8153400" cy="990600"/>
          </a:xfrm>
        </p:spPr>
        <p:txBody>
          <a:bodyPr>
            <a:scene3d>
              <a:camera prst="orthographicFront"/>
              <a:lightRig rig="balanced" dir="t">
                <a:rot lat="0" lon="0" rev="2100000"/>
              </a:lightRig>
            </a:scene3d>
            <a:sp3d extrusionH="57150" prstMaterial="metal">
              <a:bevelT w="38100" h="25400"/>
              <a:contourClr>
                <a:schemeClr val="bg2"/>
              </a:contourClr>
            </a:sp3d>
          </a:bodyPr>
          <a:lstStyle/>
          <a:p>
            <a:r>
              <a:rPr lang="en-US" b="1" dirty="0">
                <a:ln w="50800"/>
                <a:solidFill>
                  <a:schemeClr val="bg1">
                    <a:shade val="50000"/>
                  </a:schemeClr>
                </a:solidFill>
              </a:rPr>
              <a:t>Is it Time to Leave Doubt Behind?</a:t>
            </a:r>
          </a:p>
        </p:txBody>
      </p:sp>
      <p:sp>
        <p:nvSpPr>
          <p:cNvPr id="3" name="Slide Number Placeholder 2"/>
          <p:cNvSpPr>
            <a:spLocks noGrp="1"/>
          </p:cNvSpPr>
          <p:nvPr>
            <p:ph type="sldNum" sz="quarter" idx="12"/>
          </p:nvPr>
        </p:nvSpPr>
        <p:spPr>
          <a:xfrm>
            <a:off x="11490960" y="6400800"/>
            <a:ext cx="685800" cy="396876"/>
          </a:xfrm>
        </p:spPr>
        <p:txBody>
          <a:bodyPr>
            <a:normAutofit/>
          </a:bodyPr>
          <a:lstStyle/>
          <a:p>
            <a:fld id="{AA4C6552-42F6-43F2-A3FB-E92E8C09004E}" type="slidenum">
              <a:rPr lang="en-US" sz="1600" smtClean="0"/>
              <a:pPr/>
              <a:t>93</a:t>
            </a:fld>
            <a:endParaRPr lang="en-US" dirty="0"/>
          </a:p>
        </p:txBody>
      </p:sp>
      <p:sp>
        <p:nvSpPr>
          <p:cNvPr id="4" name="Content Placeholder 3"/>
          <p:cNvSpPr>
            <a:spLocks noGrp="1"/>
          </p:cNvSpPr>
          <p:nvPr>
            <p:ph sz="quarter" idx="1"/>
          </p:nvPr>
        </p:nvSpPr>
        <p:spPr>
          <a:xfrm>
            <a:off x="533400" y="1371600"/>
            <a:ext cx="11125200" cy="5029200"/>
          </a:xfrm>
          <a:solidFill>
            <a:srgbClr val="0070C0">
              <a:alpha val="29000"/>
            </a:srgbClr>
          </a:solidFill>
          <a:ln w="38100">
            <a:solidFill>
              <a:srgbClr val="00B0F0"/>
            </a:solidFill>
          </a:ln>
          <a:scene3d>
            <a:camera prst="orthographicFront"/>
            <a:lightRig rig="threePt" dir="t"/>
          </a:scene3d>
          <a:sp3d>
            <a:bevelT prst="angle"/>
          </a:sp3d>
        </p:spPr>
        <p:txBody>
          <a:bodyPr>
            <a:normAutofit fontScale="25000" lnSpcReduction="20000"/>
            <a:sp3d extrusionH="57150">
              <a:bevelT h="25400" prst="softRound"/>
            </a:sp3d>
          </a:bodyPr>
          <a:lstStyle/>
          <a:p>
            <a:pPr>
              <a:buFont typeface="Wingdings" pitchFamily="2" charset="2"/>
              <a:buChar char="§"/>
            </a:pPr>
            <a:endParaRPr lang="en-US" sz="400" dirty="0">
              <a:solidFill>
                <a:schemeClr val="bg1">
                  <a:lumMod val="95000"/>
                </a:schemeClr>
              </a:solidFill>
            </a:endParaRPr>
          </a:p>
          <a:p>
            <a:pPr>
              <a:lnSpc>
                <a:spcPct val="170000"/>
              </a:lnSpc>
              <a:buFont typeface="Wingdings" pitchFamily="2" charset="2"/>
              <a:buChar char="§"/>
            </a:pPr>
            <a:r>
              <a:rPr lang="en-US" sz="9600" b="1" dirty="0">
                <a:solidFill>
                  <a:schemeClr val="bg1">
                    <a:lumMod val="95000"/>
                  </a:schemeClr>
                </a:solidFill>
              </a:rPr>
              <a:t>There are many people searching for Yahuah's Covenant Calendar.  </a:t>
            </a:r>
            <a:br>
              <a:rPr lang="en-US" sz="9600" b="1" dirty="0">
                <a:solidFill>
                  <a:schemeClr val="bg1">
                    <a:lumMod val="95000"/>
                  </a:schemeClr>
                </a:solidFill>
              </a:rPr>
            </a:br>
            <a:r>
              <a:rPr lang="en-US" sz="9600" b="1" dirty="0">
                <a:solidFill>
                  <a:schemeClr val="bg1">
                    <a:lumMod val="95000"/>
                  </a:schemeClr>
                </a:solidFill>
              </a:rPr>
              <a:t>The complete moon/month study shows </a:t>
            </a:r>
            <a:r>
              <a:rPr lang="en-US" sz="9600" b="1" dirty="0">
                <a:solidFill>
                  <a:srgbClr val="FFC000"/>
                </a:solidFill>
              </a:rPr>
              <a:t>beyond a shadow of any doubt</a:t>
            </a:r>
            <a:r>
              <a:rPr lang="en-US" sz="9600" b="1" dirty="0">
                <a:solidFill>
                  <a:schemeClr val="bg1">
                    <a:lumMod val="95000"/>
                  </a:schemeClr>
                </a:solidFill>
              </a:rPr>
              <a:t> that </a:t>
            </a:r>
            <a:r>
              <a:rPr lang="en-US" sz="9600" b="1" dirty="0">
                <a:solidFill>
                  <a:srgbClr val="FFC000"/>
                </a:solidFill>
              </a:rPr>
              <a:t>the moon is not involved with the calculation </a:t>
            </a:r>
            <a:r>
              <a:rPr lang="en-US" sz="9600" b="1" dirty="0">
                <a:solidFill>
                  <a:schemeClr val="bg1">
                    <a:lumMod val="95000"/>
                  </a:schemeClr>
                </a:solidFill>
              </a:rPr>
              <a:t>for the </a:t>
            </a:r>
            <a:r>
              <a:rPr lang="en-US" sz="9600" b="1" dirty="0">
                <a:solidFill>
                  <a:srgbClr val="FFC000"/>
                </a:solidFill>
              </a:rPr>
              <a:t>month commencement</a:t>
            </a:r>
            <a:r>
              <a:rPr lang="en-US" sz="9600" b="1" dirty="0">
                <a:solidFill>
                  <a:schemeClr val="bg1">
                    <a:lumMod val="95000"/>
                  </a:schemeClr>
                </a:solidFill>
              </a:rPr>
              <a:t> of Yahuah's annual feasts and festivals.</a:t>
            </a:r>
            <a:br>
              <a:rPr lang="en-US" sz="9600" b="1" dirty="0">
                <a:solidFill>
                  <a:schemeClr val="bg1">
                    <a:lumMod val="95000"/>
                  </a:schemeClr>
                </a:solidFill>
              </a:rPr>
            </a:br>
            <a:r>
              <a:rPr lang="en-US" sz="9600" b="1" dirty="0">
                <a:solidFill>
                  <a:schemeClr val="bg1">
                    <a:lumMod val="95000"/>
                  </a:schemeClr>
                </a:solidFill>
              </a:rPr>
              <a:t>The moon/month is connected to the agricultural ordinances to </a:t>
            </a:r>
            <a:br>
              <a:rPr lang="en-US" sz="9600" b="1" dirty="0">
                <a:solidFill>
                  <a:schemeClr val="bg1">
                    <a:lumMod val="95000"/>
                  </a:schemeClr>
                </a:solidFill>
              </a:rPr>
            </a:br>
            <a:r>
              <a:rPr lang="en-US" sz="9600" b="1" dirty="0">
                <a:solidFill>
                  <a:schemeClr val="bg1">
                    <a:lumMod val="95000"/>
                  </a:schemeClr>
                </a:solidFill>
              </a:rPr>
              <a:t>bless this earth and mankind ~ a very important mandate for us.    </a:t>
            </a:r>
            <a:endParaRPr lang="en-US" sz="8000" b="1" dirty="0">
              <a:solidFill>
                <a:schemeClr val="bg1">
                  <a:lumMod val="95000"/>
                </a:schemeClr>
              </a:solidFill>
              <a:effectLst>
                <a:outerShdw blurRad="69850" dist="43180" dir="5400000" sx="0" sy="0">
                  <a:srgbClr val="000000">
                    <a:alpha val="65000"/>
                  </a:srgbClr>
                </a:outerShdw>
              </a:effectLst>
            </a:endParaRPr>
          </a:p>
          <a:p>
            <a:pPr algn="ctr">
              <a:lnSpc>
                <a:spcPct val="170000"/>
              </a:lnSpc>
              <a:buFont typeface="Wingdings" pitchFamily="2" charset="2"/>
              <a:buChar char="§"/>
            </a:pPr>
            <a:r>
              <a:rPr lang="en-US" sz="11200" b="1" dirty="0">
                <a:solidFill>
                  <a:srgbClr val="FFC000"/>
                </a:solidFill>
              </a:rPr>
              <a:t>Satan will use every possible method to </a:t>
            </a:r>
            <a:r>
              <a:rPr lang="en-US" sz="11200" b="1" dirty="0">
                <a:solidFill>
                  <a:srgbClr val="FF9966"/>
                </a:solidFill>
              </a:rPr>
              <a:t>derail</a:t>
            </a:r>
            <a:r>
              <a:rPr lang="en-US" sz="11200" b="1" dirty="0">
                <a:solidFill>
                  <a:srgbClr val="FFC000"/>
                </a:solidFill>
              </a:rPr>
              <a:t> </a:t>
            </a:r>
            <a:r>
              <a:rPr lang="en-US" sz="9600" b="1" dirty="0">
                <a:ln>
                  <a:solidFill>
                    <a:srgbClr val="FFC1C1"/>
                  </a:solidFill>
                </a:ln>
                <a:solidFill>
                  <a:schemeClr val="bg1"/>
                </a:solidFill>
                <a:effectLst>
                  <a:glow rad="101600">
                    <a:schemeClr val="accent6">
                      <a:satMod val="175000"/>
                      <a:alpha val="40000"/>
                    </a:schemeClr>
                  </a:glow>
                </a:effectLst>
              </a:rPr>
              <a:t>our </a:t>
            </a:r>
            <a:r>
              <a:rPr lang="en-US" sz="9600" b="1" u="sng" dirty="0">
                <a:ln>
                  <a:solidFill>
                    <a:srgbClr val="FFC1C1"/>
                  </a:solidFill>
                </a:ln>
                <a:solidFill>
                  <a:schemeClr val="bg1"/>
                </a:solidFill>
                <a:effectLst>
                  <a:glow rad="101600">
                    <a:schemeClr val="accent6">
                      <a:satMod val="175000"/>
                      <a:alpha val="40000"/>
                    </a:schemeClr>
                  </a:glow>
                </a:effectLst>
              </a:rPr>
              <a:t>sacred</a:t>
            </a:r>
            <a:r>
              <a:rPr lang="en-US" sz="9600" b="1" dirty="0">
                <a:ln>
                  <a:solidFill>
                    <a:srgbClr val="FFC1C1"/>
                  </a:solidFill>
                </a:ln>
                <a:solidFill>
                  <a:schemeClr val="bg1"/>
                </a:solidFill>
                <a:effectLst>
                  <a:glow rad="101600">
                    <a:schemeClr val="accent6">
                      <a:satMod val="175000"/>
                      <a:alpha val="40000"/>
                    </a:schemeClr>
                  </a:glow>
                </a:effectLst>
              </a:rPr>
              <a:t> regard </a:t>
            </a:r>
            <a:r>
              <a:rPr lang="en-US" sz="9600" b="1" dirty="0">
                <a:ln>
                  <a:solidFill>
                    <a:srgbClr val="FFC1C1"/>
                  </a:solidFill>
                </a:ln>
                <a:solidFill>
                  <a:srgbClr val="FF9966"/>
                </a:solidFill>
                <a:effectLst>
                  <a:glow rad="101600">
                    <a:schemeClr val="accent6">
                      <a:satMod val="175000"/>
                      <a:alpha val="40000"/>
                    </a:schemeClr>
                  </a:glow>
                </a:effectLst>
              </a:rPr>
              <a:t>redirecting</a:t>
            </a:r>
            <a:r>
              <a:rPr lang="en-US" sz="9600" b="1" dirty="0">
                <a:ln>
                  <a:solidFill>
                    <a:srgbClr val="FFC1C1"/>
                  </a:solidFill>
                </a:ln>
                <a:solidFill>
                  <a:schemeClr val="bg1"/>
                </a:solidFill>
                <a:effectLst>
                  <a:glow rad="101600">
                    <a:schemeClr val="accent6">
                      <a:satMod val="175000"/>
                      <a:alpha val="40000"/>
                    </a:schemeClr>
                  </a:glow>
                </a:effectLst>
              </a:rPr>
              <a:t> it </a:t>
            </a:r>
            <a:r>
              <a:rPr lang="en-US" sz="9600" b="1" dirty="0">
                <a:solidFill>
                  <a:schemeClr val="bg1"/>
                </a:solidFill>
              </a:rPr>
              <a:t>- </a:t>
            </a:r>
            <a:r>
              <a:rPr lang="en-US" sz="11200" b="1" u="sng" dirty="0">
                <a:ln>
                  <a:solidFill>
                    <a:srgbClr val="006600"/>
                  </a:solidFill>
                </a:ln>
                <a:solidFill>
                  <a:schemeClr val="bg1"/>
                </a:solidFill>
                <a:effectLst>
                  <a:glow rad="76200">
                    <a:srgbClr val="AFFFAF">
                      <a:alpha val="72000"/>
                    </a:srgbClr>
                  </a:glow>
                </a:effectLst>
              </a:rPr>
              <a:t>for</a:t>
            </a:r>
            <a:r>
              <a:rPr lang="en-US" sz="11200" b="1" dirty="0">
                <a:ln>
                  <a:solidFill>
                    <a:srgbClr val="006600"/>
                  </a:solidFill>
                </a:ln>
                <a:solidFill>
                  <a:schemeClr val="bg1"/>
                </a:solidFill>
                <a:effectLst>
                  <a:glow rad="76200">
                    <a:srgbClr val="AFFFAF">
                      <a:alpha val="72000"/>
                    </a:srgbClr>
                  </a:glow>
                </a:effectLst>
              </a:rPr>
              <a:t> </a:t>
            </a:r>
            <a:r>
              <a:rPr lang="en-US" sz="11200" b="1" u="sng" dirty="0">
                <a:ln>
                  <a:solidFill>
                    <a:srgbClr val="006600"/>
                  </a:solidFill>
                </a:ln>
                <a:solidFill>
                  <a:schemeClr val="bg1"/>
                </a:solidFill>
                <a:effectLst>
                  <a:glow rad="76200">
                    <a:srgbClr val="AFFFAF">
                      <a:alpha val="72000"/>
                    </a:srgbClr>
                  </a:glow>
                </a:effectLst>
              </a:rPr>
              <a:t>the</a:t>
            </a:r>
            <a:r>
              <a:rPr lang="en-US" sz="11200" b="1" dirty="0">
                <a:ln>
                  <a:solidFill>
                    <a:srgbClr val="006600"/>
                  </a:solidFill>
                </a:ln>
                <a:solidFill>
                  <a:schemeClr val="bg1"/>
                </a:solidFill>
                <a:effectLst>
                  <a:glow rad="76200">
                    <a:srgbClr val="AFFFAF">
                      <a:alpha val="72000"/>
                    </a:srgbClr>
                  </a:glow>
                </a:effectLst>
              </a:rPr>
              <a:t> </a:t>
            </a:r>
            <a:r>
              <a:rPr lang="en-US" sz="11200" b="1" u="sng" dirty="0">
                <a:ln>
                  <a:solidFill>
                    <a:srgbClr val="006600"/>
                  </a:solidFill>
                </a:ln>
                <a:solidFill>
                  <a:schemeClr val="bg1"/>
                </a:solidFill>
                <a:effectLst>
                  <a:glow rad="76200">
                    <a:srgbClr val="AFFFAF">
                      <a:alpha val="72000"/>
                    </a:srgbClr>
                  </a:glow>
                </a:effectLst>
              </a:rPr>
              <a:t>moon</a:t>
            </a:r>
            <a:r>
              <a:rPr lang="en-US" sz="6400" b="1" dirty="0">
                <a:solidFill>
                  <a:srgbClr val="FFC000"/>
                </a:solidFill>
              </a:rPr>
              <a:t> </a:t>
            </a:r>
            <a:r>
              <a:rPr lang="en-US" sz="9600" b="1" dirty="0">
                <a:solidFill>
                  <a:schemeClr val="bg1"/>
                </a:solidFill>
              </a:rPr>
              <a:t>- </a:t>
            </a:r>
            <a:r>
              <a:rPr lang="en-US" sz="11200" b="1" u="sng" dirty="0">
                <a:solidFill>
                  <a:srgbClr val="FFC000"/>
                </a:solidFill>
              </a:rPr>
              <a:t>where it does not belong</a:t>
            </a:r>
            <a:r>
              <a:rPr lang="en-US" sz="7200" b="1" dirty="0">
                <a:solidFill>
                  <a:srgbClr val="FFC000"/>
                </a:solidFill>
              </a:rPr>
              <a:t>. </a:t>
            </a:r>
            <a:endParaRPr lang="en-US" sz="4800" b="1" dirty="0">
              <a:solidFill>
                <a:srgbClr val="FFC000"/>
              </a:solidFill>
            </a:endParaRPr>
          </a:p>
        </p:txBody>
      </p:sp>
      <p:pic>
        <p:nvPicPr>
          <p:cNvPr id="1026" name="Picture 2" descr="C:\Users\Rae\Desktop\doub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97365" y="76201"/>
            <a:ext cx="2346960" cy="1676400"/>
          </a:xfrm>
          <a:prstGeom prst="ellipse">
            <a:avLst/>
          </a:prstGeom>
          <a:ln>
            <a:noFill/>
          </a:ln>
          <a:effectLst>
            <a:softEdge rad="1125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516010"/>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528"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 calcmode="lin" valueType="num">
                                      <p:cBhvr>
                                        <p:cTn id="14" dur="1250" fill="hold"/>
                                        <p:tgtEl>
                                          <p:spTgt spid="4">
                                            <p:txEl>
                                              <p:pRg st="2" end="2"/>
                                            </p:txEl>
                                          </p:spTgt>
                                        </p:tgtEl>
                                        <p:attrNameLst>
                                          <p:attrName>ppt_w</p:attrName>
                                        </p:attrNameLst>
                                      </p:cBhvr>
                                      <p:tavLst>
                                        <p:tav tm="0">
                                          <p:val>
                                            <p:fltVal val="0"/>
                                          </p:val>
                                        </p:tav>
                                        <p:tav tm="100000">
                                          <p:val>
                                            <p:strVal val="#ppt_w"/>
                                          </p:val>
                                        </p:tav>
                                      </p:tavLst>
                                    </p:anim>
                                    <p:anim calcmode="lin" valueType="num">
                                      <p:cBhvr>
                                        <p:cTn id="15" dur="125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16" dur="1250"/>
                                        <p:tgtEl>
                                          <p:spTgt spid="4">
                                            <p:txEl>
                                              <p:pRg st="2" end="2"/>
                                            </p:txEl>
                                          </p:spTgt>
                                        </p:tgtEl>
                                      </p:cBhvr>
                                    </p:animEffect>
                                    <p:anim calcmode="lin" valueType="num">
                                      <p:cBhvr>
                                        <p:cTn id="17" dur="1250" fill="hold"/>
                                        <p:tgtEl>
                                          <p:spTgt spid="4">
                                            <p:txEl>
                                              <p:pRg st="2" end="2"/>
                                            </p:txEl>
                                          </p:spTgt>
                                        </p:tgtEl>
                                        <p:attrNameLst>
                                          <p:attrName>ppt_x</p:attrName>
                                        </p:attrNameLst>
                                      </p:cBhvr>
                                      <p:tavLst>
                                        <p:tav tm="0">
                                          <p:val>
                                            <p:fltVal val="0.5"/>
                                          </p:val>
                                        </p:tav>
                                        <p:tav tm="100000">
                                          <p:val>
                                            <p:strVal val="#ppt_x"/>
                                          </p:val>
                                        </p:tav>
                                      </p:tavLst>
                                    </p:anim>
                                    <p:anim calcmode="lin" valueType="num">
                                      <p:cBhvr>
                                        <p:cTn id="18" dur="1250" fill="hold"/>
                                        <p:tgtEl>
                                          <p:spTgt spid="4">
                                            <p:txEl>
                                              <p:pRg st="2" end="2"/>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11277600" cy="3886200"/>
          </a:xfrm>
          <a:solidFill>
            <a:srgbClr val="7D3353">
              <a:alpha val="44000"/>
            </a:srgbClr>
          </a:solidFill>
          <a:scene3d>
            <a:camera prst="orthographicFront"/>
            <a:lightRig rig="threePt" dir="t"/>
          </a:scene3d>
          <a:sp3d>
            <a:bevelT w="152400" h="50800" prst="softRound"/>
          </a:sp3d>
        </p:spPr>
        <p:txBody>
          <a:bodyPr>
            <a:normAutofit fontScale="92500" lnSpcReduction="10000"/>
            <a:scene3d>
              <a:camera prst="orthographicFront"/>
              <a:lightRig rig="soft" dir="t">
                <a:rot lat="0" lon="0" rev="10800000"/>
              </a:lightRig>
            </a:scene3d>
            <a:sp3d>
              <a:bevelT w="27940" h="12700"/>
              <a:contourClr>
                <a:srgbClr val="DDDDDD"/>
              </a:contourClr>
            </a:sp3d>
          </a:bodyPr>
          <a:lstStyle/>
          <a:p>
            <a:r>
              <a:rPr lang="en-US" b="1" spc="150" dirty="0">
                <a:ln w="11430"/>
                <a:solidFill>
                  <a:srgbClr val="F8F8F8"/>
                </a:solidFill>
                <a:effectLst>
                  <a:outerShdw blurRad="25400" algn="tl" rotWithShape="0">
                    <a:srgbClr val="000000">
                      <a:alpha val="43000"/>
                    </a:srgbClr>
                  </a:outerShdw>
                </a:effectLst>
              </a:rPr>
              <a:t>Israel and Judah persistently gravitated toward the pagan feasts over Yahuah’s worship statutes.  Their </a:t>
            </a:r>
            <a:r>
              <a:rPr lang="en-US" b="1" spc="150" dirty="0">
                <a:ln w="11430">
                  <a:solidFill>
                    <a:srgbClr val="0066FF"/>
                  </a:solidFill>
                </a:ln>
                <a:solidFill>
                  <a:srgbClr val="AFFFAF"/>
                </a:solidFill>
                <a:effectLst>
                  <a:outerShdw blurRad="25400" algn="tl" rotWithShape="0">
                    <a:srgbClr val="000000">
                      <a:alpha val="43000"/>
                    </a:srgbClr>
                  </a:outerShdw>
                </a:effectLst>
              </a:rPr>
              <a:t>allegiance was</a:t>
            </a:r>
            <a:r>
              <a:rPr lang="en-US" b="1" spc="150" dirty="0">
                <a:ln w="11430"/>
                <a:solidFill>
                  <a:srgbClr val="F8F8F8"/>
                </a:solidFill>
                <a:effectLst>
                  <a:outerShdw blurRad="25400" algn="tl" rotWithShape="0">
                    <a:srgbClr val="000000">
                      <a:alpha val="43000"/>
                    </a:srgbClr>
                  </a:outerShdw>
                </a:effectLst>
              </a:rPr>
              <a:t> </a:t>
            </a:r>
            <a:r>
              <a:rPr lang="en-US" b="1" spc="150" dirty="0">
                <a:ln w="11430">
                  <a:solidFill>
                    <a:srgbClr val="0066FF"/>
                  </a:solidFill>
                </a:ln>
                <a:solidFill>
                  <a:srgbClr val="AFFFAF"/>
                </a:solidFill>
                <a:effectLst>
                  <a:outerShdw blurRad="25400" algn="tl" rotWithShape="0">
                    <a:srgbClr val="000000">
                      <a:alpha val="43000"/>
                    </a:srgbClr>
                  </a:outerShdw>
                </a:effectLst>
              </a:rPr>
              <a:t>CONTINUOSLY</a:t>
            </a:r>
            <a:r>
              <a:rPr lang="en-US" b="1" spc="150" dirty="0">
                <a:ln w="11430"/>
                <a:solidFill>
                  <a:srgbClr val="F8F8F8"/>
                </a:solidFill>
                <a:effectLst>
                  <a:outerShdw blurRad="25400" algn="tl" rotWithShape="0">
                    <a:srgbClr val="000000">
                      <a:alpha val="43000"/>
                    </a:srgbClr>
                  </a:outerShdw>
                </a:effectLst>
              </a:rPr>
              <a:t> surrendered to a </a:t>
            </a:r>
            <a:r>
              <a:rPr lang="en-US" b="1" i="1" spc="150" dirty="0">
                <a:ln w="11430">
                  <a:solidFill>
                    <a:srgbClr val="FF0000"/>
                  </a:solidFill>
                </a:ln>
                <a:solidFill>
                  <a:srgbClr val="FF9966"/>
                </a:solidFill>
                <a:effectLst>
                  <a:outerShdw blurRad="25400" algn="tl" rotWithShape="0">
                    <a:srgbClr val="000000">
                      <a:alpha val="43000"/>
                    </a:srgbClr>
                  </a:outerShdw>
                </a:effectLst>
                <a:latin typeface="Arial Black" panose="020B0A04020102020204" pitchFamily="34" charset="0"/>
              </a:rPr>
              <a:t>“creat</a:t>
            </a:r>
            <a:r>
              <a:rPr lang="en-US" b="1" i="1" u="sng" spc="150" dirty="0">
                <a:ln w="11430">
                  <a:solidFill>
                    <a:srgbClr val="FF0000"/>
                  </a:solidFill>
                </a:ln>
                <a:solidFill>
                  <a:srgbClr val="FF9966"/>
                </a:solidFill>
                <a:effectLst>
                  <a:outerShdw blurRad="25400" algn="tl" rotWithShape="0">
                    <a:srgbClr val="000000">
                      <a:alpha val="43000"/>
                    </a:srgbClr>
                  </a:outerShdw>
                </a:effectLst>
                <a:latin typeface="Arial Black" panose="020B0A04020102020204" pitchFamily="34" charset="0"/>
              </a:rPr>
              <a:t>ed</a:t>
            </a:r>
            <a:r>
              <a:rPr lang="en-US" b="1" i="1" spc="150" dirty="0">
                <a:ln w="11430">
                  <a:solidFill>
                    <a:srgbClr val="FF0000"/>
                  </a:solidFill>
                </a:ln>
                <a:solidFill>
                  <a:srgbClr val="FF9966"/>
                </a:solidFill>
                <a:effectLst>
                  <a:outerShdw blurRad="25400" algn="tl" rotWithShape="0">
                    <a:srgbClr val="000000">
                      <a:alpha val="43000"/>
                    </a:srgbClr>
                  </a:outerShdw>
                </a:effectLst>
                <a:latin typeface="Arial Black" panose="020B0A04020102020204" pitchFamily="34" charset="0"/>
              </a:rPr>
              <a:t>.”  </a:t>
            </a:r>
            <a:r>
              <a:rPr lang="en-US" sz="2200" b="1" spc="150" dirty="0">
                <a:ln w="11430">
                  <a:solidFill>
                    <a:srgbClr val="0066FF"/>
                  </a:solidFill>
                </a:ln>
                <a:solidFill>
                  <a:srgbClr val="AFFFAF"/>
                </a:solidFill>
                <a:effectLst>
                  <a:outerShdw blurRad="25400" algn="tl" rotWithShape="0">
                    <a:srgbClr val="000000">
                      <a:alpha val="43000"/>
                    </a:srgbClr>
                  </a:outerShdw>
                </a:effectLst>
                <a:latin typeface="Comic Sans MS" panose="030F0702030302020204" pitchFamily="66" charset="0"/>
              </a:rPr>
              <a:t>(Rom 1:25)  </a:t>
            </a:r>
            <a:r>
              <a:rPr lang="en-US" b="1" spc="150" dirty="0">
                <a:ln w="11430"/>
                <a:solidFill>
                  <a:schemeClr val="accent4">
                    <a:lumMod val="75000"/>
                  </a:schemeClr>
                </a:solidFill>
                <a:effectLst>
                  <a:outerShdw blurRad="25400" algn="tl" rotWithShape="0">
                    <a:srgbClr val="000000">
                      <a:alpha val="43000"/>
                    </a:srgbClr>
                  </a:outerShdw>
                </a:effectLst>
              </a:rPr>
              <a:t>Sadly their … </a:t>
            </a:r>
          </a:p>
          <a:p>
            <a:r>
              <a:rPr lang="en-US" b="1" spc="150" dirty="0">
                <a:ln w="11430"/>
                <a:solidFill>
                  <a:schemeClr val="accent4">
                    <a:lumMod val="75000"/>
                  </a:schemeClr>
                </a:solidFill>
                <a:effectLst>
                  <a:outerShdw blurRad="25400" algn="tl" rotWithShape="0">
                    <a:srgbClr val="000000">
                      <a:alpha val="43000"/>
                    </a:srgbClr>
                  </a:outerShdw>
                </a:effectLst>
              </a:rPr>
              <a:t>… allegiance was never delivered permanently to </a:t>
            </a:r>
            <a:r>
              <a:rPr lang="en-US" b="1" spc="150" dirty="0">
                <a:ln w="11430">
                  <a:solidFill>
                    <a:srgbClr val="AFFFAF"/>
                  </a:solidFill>
                </a:ln>
                <a:solidFill>
                  <a:srgbClr val="0066FF"/>
                </a:solidFill>
                <a:effectLst>
                  <a:outerShdw blurRad="25400" algn="tl" rotWithShape="0">
                    <a:srgbClr val="000000">
                      <a:alpha val="43000"/>
                    </a:srgbClr>
                  </a:outerShdw>
                </a:effectLst>
                <a:latin typeface="Comic Sans MS" panose="030F0702030302020204" pitchFamily="66" charset="0"/>
              </a:rPr>
              <a:t>THEIR CREAT</a:t>
            </a:r>
            <a:r>
              <a:rPr lang="en-US" b="1" u="sng" spc="150" dirty="0">
                <a:ln w="11430">
                  <a:solidFill>
                    <a:srgbClr val="AFFFAF"/>
                  </a:solidFill>
                </a:ln>
                <a:solidFill>
                  <a:srgbClr val="0066FF"/>
                </a:solidFill>
                <a:effectLst>
                  <a:outerShdw blurRad="25400" algn="tl" rotWithShape="0">
                    <a:srgbClr val="000000">
                      <a:alpha val="43000"/>
                    </a:srgbClr>
                  </a:outerShdw>
                </a:effectLst>
                <a:latin typeface="Comic Sans MS" panose="030F0702030302020204" pitchFamily="66" charset="0"/>
              </a:rPr>
              <a:t>OR</a:t>
            </a:r>
            <a:r>
              <a:rPr lang="en-US" b="1" spc="150" dirty="0">
                <a:ln w="11430">
                  <a:solidFill>
                    <a:srgbClr val="AFFFAF"/>
                  </a:solidFill>
                </a:ln>
                <a:solidFill>
                  <a:srgbClr val="0066FF"/>
                </a:solidFill>
                <a:effectLst>
                  <a:outerShdw blurRad="25400" algn="tl" rotWithShape="0">
                    <a:srgbClr val="000000">
                      <a:alpha val="43000"/>
                    </a:srgbClr>
                  </a:outerShdw>
                </a:effectLst>
                <a:latin typeface="Comic Sans MS" panose="030F0702030302020204" pitchFamily="66" charset="0"/>
              </a:rPr>
              <a:t>! </a:t>
            </a:r>
          </a:p>
          <a:p>
            <a:r>
              <a:rPr lang="en-US" b="1" spc="150" dirty="0">
                <a:ln w="11430"/>
                <a:solidFill>
                  <a:srgbClr val="F8F8F8"/>
                </a:solidFill>
                <a:effectLst>
                  <a:outerShdw blurRad="25400" algn="tl" rotWithShape="0">
                    <a:srgbClr val="000000">
                      <a:alpha val="43000"/>
                    </a:srgbClr>
                  </a:outerShdw>
                </a:effectLst>
              </a:rPr>
              <a:t>It was their sacred regard for the </a:t>
            </a:r>
            <a:r>
              <a:rPr lang="en-US" sz="3000" b="1" spc="150" dirty="0">
                <a:ln w="11430"/>
                <a:solidFill>
                  <a:srgbClr val="F8F8F8"/>
                </a:solidFill>
                <a:effectLst>
                  <a:outerShdw blurRad="25400" algn="tl" rotWithShape="0">
                    <a:srgbClr val="000000">
                      <a:alpha val="43000"/>
                    </a:srgbClr>
                  </a:outerShdw>
                </a:effectLst>
              </a:rPr>
              <a:t>moon</a:t>
            </a:r>
            <a:r>
              <a:rPr lang="en-US" sz="2200" b="1" spc="150" dirty="0">
                <a:ln w="11430"/>
                <a:solidFill>
                  <a:srgbClr val="F8F8F8"/>
                </a:solidFill>
                <a:effectLst>
                  <a:outerShdw blurRad="25400" algn="tl" rotWithShape="0">
                    <a:srgbClr val="000000">
                      <a:alpha val="43000"/>
                    </a:srgbClr>
                  </a:outerShdw>
                </a:effectLst>
              </a:rPr>
              <a:t> [goddess] </a:t>
            </a:r>
            <a:r>
              <a:rPr lang="en-US" b="1" spc="150" dirty="0">
                <a:ln w="11430"/>
                <a:solidFill>
                  <a:srgbClr val="F8F8F8"/>
                </a:solidFill>
                <a:effectLst>
                  <a:outerShdw blurRad="25400" algn="tl" rotWithShape="0">
                    <a:srgbClr val="000000">
                      <a:alpha val="43000"/>
                    </a:srgbClr>
                  </a:outerShdw>
                </a:effectLst>
              </a:rPr>
              <a:t>that affected their feast calendar the most - very nearly</a:t>
            </a:r>
            <a:br>
              <a:rPr lang="en-US" b="1" spc="150" dirty="0">
                <a:ln w="11430"/>
                <a:solidFill>
                  <a:srgbClr val="F8F8F8"/>
                </a:solidFill>
                <a:effectLst>
                  <a:outerShdw blurRad="25400" algn="tl" rotWithShape="0">
                    <a:srgbClr val="000000">
                      <a:alpha val="43000"/>
                    </a:srgbClr>
                  </a:outerShdw>
                </a:effectLst>
              </a:rPr>
            </a:br>
            <a:r>
              <a:rPr lang="en-US" b="1" spc="150" dirty="0">
                <a:ln w="11430"/>
                <a:solidFill>
                  <a:srgbClr val="F8F8F8"/>
                </a:solidFill>
                <a:effectLst>
                  <a:outerShdw blurRad="25400" algn="tl" rotWithShape="0">
                    <a:srgbClr val="000000">
                      <a:alpha val="43000"/>
                    </a:srgbClr>
                  </a:outerShdw>
                </a:effectLst>
              </a:rPr>
              <a:t>       </a:t>
            </a:r>
            <a:r>
              <a:rPr lang="en-US" b="1" u="sng" spc="150" dirty="0">
                <a:ln w="11430">
                  <a:solidFill>
                    <a:srgbClr val="0066FF"/>
                  </a:solidFill>
                </a:ln>
                <a:solidFill>
                  <a:srgbClr val="AFFFAF"/>
                </a:solidFill>
                <a:effectLst>
                  <a:outerShdw blurRad="25400" algn="tl" rotWithShape="0">
                    <a:srgbClr val="000000">
                      <a:alpha val="43000"/>
                    </a:srgbClr>
                  </a:outerShdw>
                </a:effectLst>
                <a:latin typeface="Comic Sans MS" panose="030F0702030302020204" pitchFamily="66" charset="0"/>
              </a:rPr>
              <a:t>separating them from Yahuah completely</a:t>
            </a:r>
            <a:r>
              <a:rPr lang="en-US" b="1" spc="150" dirty="0">
                <a:ln w="11430">
                  <a:solidFill>
                    <a:srgbClr val="0066FF"/>
                  </a:solidFill>
                </a:ln>
                <a:solidFill>
                  <a:srgbClr val="AFFFAF"/>
                </a:solidFill>
                <a:effectLst>
                  <a:outerShdw blurRad="25400" algn="tl" rotWithShape="0">
                    <a:srgbClr val="000000">
                      <a:alpha val="43000"/>
                    </a:srgbClr>
                  </a:outerShdw>
                </a:effectLst>
                <a:latin typeface="Comic Sans MS" panose="030F0702030302020204" pitchFamily="66" charset="0"/>
              </a:rPr>
              <a:t>. </a:t>
            </a:r>
            <a:r>
              <a:rPr lang="en-US" sz="2200" b="1" spc="150" dirty="0">
                <a:ln w="11430">
                  <a:solidFill>
                    <a:srgbClr val="0066FF"/>
                  </a:solidFill>
                </a:ln>
                <a:solidFill>
                  <a:srgbClr val="AFFFAF"/>
                </a:solidFill>
                <a:effectLst>
                  <a:outerShdw blurRad="25400" algn="tl" rotWithShape="0">
                    <a:srgbClr val="000000">
                      <a:alpha val="43000"/>
                    </a:srgbClr>
                  </a:outerShdw>
                </a:effectLst>
                <a:latin typeface="Comic Sans MS" panose="030F0702030302020204" pitchFamily="66" charset="0"/>
              </a:rPr>
              <a:t>(Isa 1:15)</a:t>
            </a:r>
          </a:p>
          <a:p>
            <a:r>
              <a:rPr lang="en-US" b="1" spc="150" dirty="0">
                <a:ln w="11430"/>
                <a:solidFill>
                  <a:srgbClr val="F8F8F8"/>
                </a:solidFill>
                <a:effectLst>
                  <a:glow rad="177800">
                    <a:srgbClr val="00B050">
                      <a:alpha val="69000"/>
                    </a:srgbClr>
                  </a:glow>
                  <a:outerShdw blurRad="25400" algn="tl" rotWithShape="0">
                    <a:srgbClr val="000000">
                      <a:alpha val="43000"/>
                    </a:srgbClr>
                  </a:outerShdw>
                </a:effectLst>
              </a:rPr>
              <a:t>The moon goddess is </a:t>
            </a:r>
            <a:r>
              <a:rPr lang="en-US" b="1" u="sng" spc="150" dirty="0">
                <a:ln w="11430"/>
                <a:solidFill>
                  <a:srgbClr val="F8F8F8"/>
                </a:solidFill>
                <a:effectLst>
                  <a:glow rad="177800">
                    <a:srgbClr val="00B050">
                      <a:alpha val="69000"/>
                    </a:srgbClr>
                  </a:glow>
                  <a:outerShdw blurRad="25400" algn="tl" rotWithShape="0">
                    <a:srgbClr val="000000">
                      <a:alpha val="43000"/>
                    </a:srgbClr>
                  </a:outerShdw>
                </a:effectLst>
              </a:rPr>
              <a:t>still</a:t>
            </a:r>
            <a:r>
              <a:rPr lang="en-US" b="1" spc="150" dirty="0">
                <a:ln w="11430"/>
                <a:solidFill>
                  <a:srgbClr val="F8F8F8"/>
                </a:solidFill>
                <a:effectLst>
                  <a:glow rad="177800">
                    <a:srgbClr val="00B050">
                      <a:alpha val="69000"/>
                    </a:srgbClr>
                  </a:glow>
                  <a:outerShdw blurRad="25400" algn="tl" rotWithShape="0">
                    <a:srgbClr val="000000">
                      <a:alpha val="43000"/>
                    </a:srgbClr>
                  </a:outerShdw>
                </a:effectLst>
              </a:rPr>
              <a:t> </a:t>
            </a:r>
            <a:r>
              <a:rPr lang="en-US" b="1" u="sng" spc="150" dirty="0">
                <a:ln w="11430"/>
                <a:solidFill>
                  <a:srgbClr val="F8F8F8"/>
                </a:solidFill>
                <a:effectLst>
                  <a:glow rad="177800">
                    <a:srgbClr val="00B050">
                      <a:alpha val="69000"/>
                    </a:srgbClr>
                  </a:glow>
                  <a:outerShdw blurRad="25400" algn="tl" rotWithShape="0">
                    <a:srgbClr val="000000">
                      <a:alpha val="43000"/>
                    </a:srgbClr>
                  </a:outerShdw>
                </a:effectLst>
              </a:rPr>
              <a:t>given</a:t>
            </a:r>
            <a:r>
              <a:rPr lang="en-US" b="1" spc="150" dirty="0">
                <a:ln w="11430"/>
                <a:solidFill>
                  <a:srgbClr val="F8F8F8"/>
                </a:solidFill>
                <a:effectLst>
                  <a:glow rad="177800">
                    <a:srgbClr val="00B050">
                      <a:alpha val="69000"/>
                    </a:srgbClr>
                  </a:glow>
                  <a:outerShdw blurRad="25400" algn="tl" rotWithShape="0">
                    <a:srgbClr val="000000">
                      <a:alpha val="43000"/>
                    </a:srgbClr>
                  </a:outerShdw>
                </a:effectLst>
              </a:rPr>
              <a:t> </a:t>
            </a:r>
            <a:r>
              <a:rPr lang="en-US" b="1" u="sng" spc="150" dirty="0">
                <a:ln w="11430"/>
                <a:solidFill>
                  <a:srgbClr val="F8F8F8"/>
                </a:solidFill>
                <a:effectLst>
                  <a:glow rad="177800">
                    <a:srgbClr val="00B050">
                      <a:alpha val="69000"/>
                    </a:srgbClr>
                  </a:glow>
                  <a:outerShdw blurRad="25400" algn="tl" rotWithShape="0">
                    <a:srgbClr val="000000">
                      <a:alpha val="43000"/>
                    </a:srgbClr>
                  </a:outerShdw>
                </a:effectLst>
              </a:rPr>
              <a:t>sacred</a:t>
            </a:r>
            <a:r>
              <a:rPr lang="en-US" b="1" spc="150" dirty="0">
                <a:ln w="11430"/>
                <a:solidFill>
                  <a:srgbClr val="F8F8F8"/>
                </a:solidFill>
                <a:effectLst>
                  <a:glow rad="177800">
                    <a:srgbClr val="00B050">
                      <a:alpha val="69000"/>
                    </a:srgbClr>
                  </a:glow>
                  <a:outerShdw blurRad="25400" algn="tl" rotWithShape="0">
                    <a:srgbClr val="000000">
                      <a:alpha val="43000"/>
                    </a:srgbClr>
                  </a:outerShdw>
                </a:effectLst>
              </a:rPr>
              <a:t> </a:t>
            </a:r>
            <a:r>
              <a:rPr lang="en-US" b="1" u="sng" spc="150" dirty="0">
                <a:ln w="11430"/>
                <a:solidFill>
                  <a:srgbClr val="F8F8F8"/>
                </a:solidFill>
                <a:effectLst>
                  <a:glow rad="177800">
                    <a:srgbClr val="00B050">
                      <a:alpha val="69000"/>
                    </a:srgbClr>
                  </a:glow>
                  <a:outerShdw blurRad="25400" algn="tl" rotWithShape="0">
                    <a:srgbClr val="000000">
                      <a:alpha val="43000"/>
                    </a:srgbClr>
                  </a:outerShdw>
                </a:effectLst>
              </a:rPr>
              <a:t>regard</a:t>
            </a:r>
            <a:r>
              <a:rPr lang="en-US" b="1" spc="150" dirty="0">
                <a:ln w="11430"/>
                <a:solidFill>
                  <a:srgbClr val="F8F8F8"/>
                </a:solidFill>
                <a:effectLst>
                  <a:glow rad="177800">
                    <a:srgbClr val="00B050">
                      <a:alpha val="69000"/>
                    </a:srgbClr>
                  </a:glow>
                  <a:outerShdw blurRad="25400" algn="tl" rotWithShape="0">
                    <a:srgbClr val="000000">
                      <a:alpha val="43000"/>
                    </a:srgbClr>
                  </a:outerShdw>
                </a:effectLst>
              </a:rPr>
              <a:t> today, by having the authority to appoint the moon as the commencement of the Festal month </a:t>
            </a:r>
            <a:r>
              <a:rPr lang="en-US" b="1" u="sng" spc="150" dirty="0">
                <a:ln w="11430"/>
                <a:solidFill>
                  <a:srgbClr val="F8F8F8"/>
                </a:solidFill>
                <a:effectLst>
                  <a:glow rad="177800">
                    <a:srgbClr val="00B050">
                      <a:alpha val="69000"/>
                    </a:srgbClr>
                  </a:glow>
                  <a:outerShdw blurRad="25400" algn="tl" rotWithShape="0">
                    <a:srgbClr val="000000">
                      <a:alpha val="43000"/>
                    </a:srgbClr>
                  </a:outerShdw>
                </a:effectLst>
              </a:rPr>
              <a:t>or</a:t>
            </a:r>
            <a:r>
              <a:rPr lang="en-US" b="1" spc="150" dirty="0">
                <a:ln w="11430"/>
                <a:solidFill>
                  <a:srgbClr val="F8F8F8"/>
                </a:solidFill>
                <a:effectLst>
                  <a:glow rad="177800">
                    <a:srgbClr val="00B050">
                      <a:alpha val="69000"/>
                    </a:srgbClr>
                  </a:glow>
                  <a:outerShdw blurRad="25400" algn="tl" rotWithShape="0">
                    <a:srgbClr val="000000">
                      <a:alpha val="43000"/>
                    </a:srgbClr>
                  </a:outerShdw>
                </a:effectLst>
              </a:rPr>
              <a:t> a weekly Sabbath.</a:t>
            </a:r>
          </a:p>
        </p:txBody>
      </p:sp>
      <p:sp>
        <p:nvSpPr>
          <p:cNvPr id="4" name="Slide Number Placeholder 3"/>
          <p:cNvSpPr>
            <a:spLocks noGrp="1"/>
          </p:cNvSpPr>
          <p:nvPr>
            <p:ph type="sldNum" sz="quarter" idx="12"/>
          </p:nvPr>
        </p:nvSpPr>
        <p:spPr>
          <a:xfrm>
            <a:off x="9372600" y="6462395"/>
            <a:ext cx="2743200" cy="365125"/>
          </a:xfrm>
        </p:spPr>
        <p:txBody>
          <a:bodyPr/>
          <a:lstStyle/>
          <a:p>
            <a:fld id="{AA4C6552-42F6-43F2-A3FB-E92E8C09004E}" type="slidenum">
              <a:rPr lang="en-US" sz="1600" smtClean="0">
                <a:solidFill>
                  <a:schemeClr val="accent4">
                    <a:lumMod val="20000"/>
                    <a:lumOff val="80000"/>
                  </a:schemeClr>
                </a:solidFill>
              </a:rPr>
              <a:t>94</a:t>
            </a:fld>
            <a:endParaRPr lang="en-US" dirty="0">
              <a:solidFill>
                <a:schemeClr val="accent4">
                  <a:lumMod val="20000"/>
                  <a:lumOff val="80000"/>
                </a:schemeClr>
              </a:solidFill>
            </a:endParaRPr>
          </a:p>
        </p:txBody>
      </p:sp>
      <p:sp>
        <p:nvSpPr>
          <p:cNvPr id="7" name="Title 1"/>
          <p:cNvSpPr txBox="1">
            <a:spLocks/>
          </p:cNvSpPr>
          <p:nvPr/>
        </p:nvSpPr>
        <p:spPr>
          <a:xfrm>
            <a:off x="63350" y="4180840"/>
            <a:ext cx="12110720" cy="792163"/>
          </a:xfrm>
          <a:prstGeom prst="rect">
            <a:avLst/>
          </a:prstGeom>
          <a:gradFill flip="none" rotWithShape="1">
            <a:gsLst>
              <a:gs pos="0">
                <a:srgbClr val="000000">
                  <a:alpha val="0"/>
                </a:srgbClr>
              </a:gs>
              <a:gs pos="20000">
                <a:srgbClr val="000040"/>
              </a:gs>
              <a:gs pos="50000">
                <a:srgbClr val="400040">
                  <a:alpha val="38000"/>
                </a:srgbClr>
              </a:gs>
              <a:gs pos="75000">
                <a:srgbClr val="8F0040">
                  <a:alpha val="54000"/>
                </a:srgbClr>
              </a:gs>
              <a:gs pos="89999">
                <a:srgbClr val="F27300"/>
              </a:gs>
              <a:gs pos="100000">
                <a:srgbClr val="FFBF00">
                  <a:alpha val="0"/>
                </a:srgbClr>
              </a:gs>
            </a:gsLst>
            <a:lin ang="18900000" scaled="1"/>
            <a:tileRect/>
          </a:gradFill>
          <a:ln w="76200">
            <a:solidFill>
              <a:srgbClr val="FF9966"/>
            </a:solidFill>
          </a:ln>
          <a:scene3d>
            <a:camera prst="orthographicFront">
              <a:rot lat="0" lon="0" rev="0"/>
            </a:camera>
            <a:lightRig rig="glow" dir="t">
              <a:rot lat="0" lon="0" rev="3600000"/>
            </a:lightRig>
          </a:scene3d>
          <a:sp3d>
            <a:bevelT/>
          </a:sp3d>
        </p:spPr>
        <p:txBody>
          <a:bodyPr vert="horz" lIns="91440" tIns="45720" rIns="91440" bIns="45720" rtlCol="0" anchor="ctr">
            <a:normAutofit fontScale="92500"/>
            <a:scene3d>
              <a:camera prst="orthographicFront"/>
              <a:lightRig rig="flat" dir="tl">
                <a:rot lat="0" lon="0" rev="6600000"/>
              </a:lightRig>
            </a:scene3d>
            <a:sp3d extrusionH="25400" contourW="8890">
              <a:bevelT w="38100" h="31750"/>
              <a:contourClr>
                <a:schemeClr val="accent2">
                  <a:shade val="75000"/>
                </a:schemeClr>
              </a:contourClr>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n w="28575">
                  <a:solidFill>
                    <a:schemeClr val="accent5">
                      <a:lumMod val="50000"/>
                    </a:schemeClr>
                  </a:solidFill>
                </a:ln>
                <a:solidFill>
                  <a:schemeClr val="accent4"/>
                </a:solidFill>
                <a:effectLst>
                  <a:outerShdw blurRad="50800" dist="39000" dir="5460000" algn="tl">
                    <a:srgbClr val="000000">
                      <a:alpha val="38000"/>
                    </a:srgbClr>
                  </a:outerShdw>
                </a:effectLst>
                <a:latin typeface="Cooper Black" pitchFamily="18" charset="0"/>
              </a:rPr>
              <a:t>That should be nothing new under the sun!</a:t>
            </a:r>
            <a:endParaRPr lang="en-US" b="1" dirty="0">
              <a:ln w="28575">
                <a:solidFill>
                  <a:schemeClr val="accent5">
                    <a:lumMod val="50000"/>
                  </a:schemeClr>
                </a:solidFill>
              </a:ln>
              <a:solidFill>
                <a:schemeClr val="accent4"/>
              </a:solidFill>
              <a:effectLst>
                <a:outerShdw blurRad="50800" dist="39000" dir="5460000" algn="tl">
                  <a:srgbClr val="000000">
                    <a:alpha val="38000"/>
                  </a:srgbClr>
                </a:outerShdw>
              </a:effectLst>
            </a:endParaRPr>
          </a:p>
        </p:txBody>
      </p:sp>
      <p:sp>
        <p:nvSpPr>
          <p:cNvPr id="6" name="Content Placeholder 2"/>
          <p:cNvSpPr txBox="1">
            <a:spLocks/>
          </p:cNvSpPr>
          <p:nvPr/>
        </p:nvSpPr>
        <p:spPr>
          <a:xfrm>
            <a:off x="381000" y="5019040"/>
            <a:ext cx="11353800" cy="1371600"/>
          </a:xfrm>
          <a:prstGeom prst="rect">
            <a:avLst/>
          </a:prstGeom>
          <a:solidFill>
            <a:srgbClr val="7D3353">
              <a:alpha val="44000"/>
            </a:srgbClr>
          </a:solidFill>
          <a:scene3d>
            <a:camera prst="orthographicFront"/>
            <a:lightRig rig="threePt" dir="t"/>
          </a:scene3d>
          <a:sp3d>
            <a:bevelT w="152400" h="50800" prst="softRound"/>
          </a:sp3d>
        </p:spPr>
        <p:txBody>
          <a:bodyPr vert="horz" lIns="91440" tIns="45720" rIns="91440" bIns="45720" rtlCol="0">
            <a:normAutofit fontScale="92500"/>
            <a:scene3d>
              <a:camera prst="orthographicFront"/>
              <a:lightRig rig="soft" dir="t">
                <a:rot lat="0" lon="0" rev="10800000"/>
              </a:lightRig>
            </a:scene3d>
            <a:sp3d>
              <a:bevelT w="27940" h="12700"/>
              <a:contourClr>
                <a:srgbClr val="DDDDDD"/>
              </a:contourClr>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spc="150" dirty="0">
                <a:ln w="11430"/>
                <a:solidFill>
                  <a:srgbClr val="F8F8F8"/>
                </a:solidFill>
                <a:effectLst>
                  <a:glow rad="127000">
                    <a:srgbClr val="CC0066">
                      <a:alpha val="44000"/>
                    </a:srgbClr>
                  </a:glow>
                  <a:outerShdw blurRad="25400" algn="tl" rotWithShape="0">
                    <a:srgbClr val="000000">
                      <a:alpha val="43000"/>
                    </a:srgbClr>
                  </a:outerShdw>
                </a:effectLst>
              </a:rPr>
              <a:t>Definitely, there is no doubt the sunset day-start </a:t>
            </a:r>
            <a:br>
              <a:rPr lang="en-US" b="1" spc="150" dirty="0">
                <a:ln w="11430"/>
                <a:solidFill>
                  <a:srgbClr val="F8F8F8"/>
                </a:solidFill>
                <a:effectLst>
                  <a:glow rad="127000">
                    <a:srgbClr val="CC0066">
                      <a:alpha val="44000"/>
                    </a:srgbClr>
                  </a:glow>
                  <a:outerShdw blurRad="25400" algn="tl" rotWithShape="0">
                    <a:srgbClr val="000000">
                      <a:alpha val="43000"/>
                    </a:srgbClr>
                  </a:outerShdw>
                </a:effectLst>
              </a:rPr>
            </a:br>
            <a:r>
              <a:rPr lang="en-US" b="1" spc="150" dirty="0">
                <a:ln w="11430"/>
                <a:solidFill>
                  <a:srgbClr val="F8F8F8"/>
                </a:solidFill>
                <a:effectLst>
                  <a:glow rad="127000">
                    <a:srgbClr val="CC0066">
                      <a:alpha val="44000"/>
                    </a:srgbClr>
                  </a:glow>
                  <a:outerShdw blurRad="25400" algn="tl" rotWithShape="0">
                    <a:srgbClr val="000000">
                      <a:alpha val="43000"/>
                    </a:srgbClr>
                  </a:outerShdw>
                </a:effectLst>
              </a:rPr>
              <a:t>is also a very serious matter.   BUT …</a:t>
            </a:r>
          </a:p>
          <a:p>
            <a:r>
              <a:rPr lang="en-US" b="1" spc="150" dirty="0">
                <a:ln w="11430">
                  <a:solidFill>
                    <a:schemeClr val="accent5">
                      <a:lumMod val="75000"/>
                    </a:schemeClr>
                  </a:solidFill>
                </a:ln>
                <a:solidFill>
                  <a:srgbClr val="FDEDCB"/>
                </a:solidFill>
                <a:effectLst>
                  <a:glow>
                    <a:srgbClr val="FDEDCB"/>
                  </a:glow>
                  <a:outerShdw blurRad="25400" algn="tl" rotWithShape="0">
                    <a:srgbClr val="000000">
                      <a:alpha val="43000"/>
                    </a:srgbClr>
                  </a:outerShdw>
                </a:effectLst>
                <a:latin typeface="Arial Rounded MT Bold" pitchFamily="34" charset="0"/>
              </a:rPr>
              <a:t>What</a:t>
            </a:r>
            <a:r>
              <a:rPr lang="en-US" b="1" spc="150" dirty="0">
                <a:ln w="11430">
                  <a:solidFill>
                    <a:schemeClr val="accent5">
                      <a:lumMod val="75000"/>
                    </a:schemeClr>
                  </a:solidFill>
                </a:ln>
                <a:solidFill>
                  <a:srgbClr val="FDEDCB"/>
                </a:solidFill>
                <a:effectLst>
                  <a:glow>
                    <a:srgbClr val="FDEDCB"/>
                  </a:glow>
                  <a:outerShdw blurRad="25400" algn="tl" rotWithShape="0">
                    <a:srgbClr val="000000">
                      <a:alpha val="43000"/>
                    </a:srgbClr>
                  </a:outerShdw>
                </a:effectLst>
              </a:rPr>
              <a:t> </a:t>
            </a:r>
            <a:r>
              <a:rPr lang="en-US" b="1" spc="150" dirty="0">
                <a:ln w="11430">
                  <a:solidFill>
                    <a:schemeClr val="accent5">
                      <a:lumMod val="75000"/>
                    </a:schemeClr>
                  </a:solidFill>
                </a:ln>
                <a:solidFill>
                  <a:srgbClr val="FDEDCB"/>
                </a:solidFill>
                <a:effectLst>
                  <a:glow>
                    <a:srgbClr val="FDEDCB"/>
                  </a:glow>
                  <a:outerShdw blurRad="25400" algn="tl" rotWithShape="0">
                    <a:srgbClr val="000000">
                      <a:alpha val="43000"/>
                    </a:srgbClr>
                  </a:outerShdw>
                </a:effectLst>
                <a:latin typeface="Arial Rounded MT Bold" pitchFamily="34" charset="0"/>
              </a:rPr>
              <a:t>about the commencement of the </a:t>
            </a:r>
            <a:r>
              <a:rPr lang="en-US" b="1" spc="150" dirty="0">
                <a:ln w="11430">
                  <a:solidFill>
                    <a:srgbClr val="0066FF"/>
                  </a:solidFill>
                </a:ln>
                <a:solidFill>
                  <a:srgbClr val="00B050"/>
                </a:solidFill>
                <a:effectLst>
                  <a:glow rad="63500">
                    <a:srgbClr val="FDEDCB"/>
                  </a:glow>
                  <a:outerShdw blurRad="25400" algn="tl" rotWithShape="0">
                    <a:srgbClr val="000000">
                      <a:alpha val="43000"/>
                    </a:srgbClr>
                  </a:outerShdw>
                </a:effectLst>
                <a:latin typeface="Arial Black" panose="020B0A04020102020204" pitchFamily="34" charset="0"/>
              </a:rPr>
              <a:t>Tequfah in Gen 1?</a:t>
            </a:r>
          </a:p>
        </p:txBody>
      </p:sp>
      <p:pic>
        <p:nvPicPr>
          <p:cNvPr id="8" name="Picture 9" descr="C:\Users\Rae\Desktop\Art on Desktop\white man clip art\yellow-blue smiley faces\happy face surprise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9864144">
            <a:off x="11014280" y="4989550"/>
            <a:ext cx="1058400" cy="1074600"/>
          </a:xfrm>
          <a:prstGeom prst="ellipse">
            <a:avLst/>
          </a:prstGeom>
          <a:ln w="63500" cap="rnd">
            <a:solidFill>
              <a:srgbClr val="0066FF"/>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9922057"/>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up)">
                                      <p:cBhvr>
                                        <p:cTn id="12" dur="1250"/>
                                        <p:tgtEl>
                                          <p:spTgt spid="6">
                                            <p:txEl>
                                              <p:pRg st="0" end="0"/>
                                            </p:txEl>
                                          </p:spTgt>
                                        </p:tgtEl>
                                      </p:cBhvr>
                                    </p:animEffect>
                                  </p:childTnLst>
                                </p:cTn>
                              </p:par>
                            </p:childTnLst>
                          </p:cTn>
                        </p:par>
                        <p:par>
                          <p:cTn id="13" fill="hold">
                            <p:stCondLst>
                              <p:cond delay="1250"/>
                            </p:stCondLst>
                            <p:childTnLst>
                              <p:par>
                                <p:cTn id="14" presetID="22" presetClass="entr" presetSubtype="1" fill="hold" nodeType="afterEffect">
                                  <p:stCondLst>
                                    <p:cond delay="1000"/>
                                  </p:stCondLst>
                                  <p:childTnLst>
                                    <p:set>
                                      <p:cBhvr>
                                        <p:cTn id="15" dur="1" fill="hold">
                                          <p:stCondLst>
                                            <p:cond delay="0"/>
                                          </p:stCondLst>
                                        </p:cTn>
                                        <p:tgtEl>
                                          <p:spTgt spid="6">
                                            <p:txEl>
                                              <p:pRg st="1" end="1"/>
                                            </p:txEl>
                                          </p:spTgt>
                                        </p:tgtEl>
                                        <p:attrNameLst>
                                          <p:attrName>style.visibility</p:attrName>
                                        </p:attrNameLst>
                                      </p:cBhvr>
                                      <p:to>
                                        <p:strVal val="visible"/>
                                      </p:to>
                                    </p:set>
                                    <p:animEffect transition="in" filter="wipe(up)">
                                      <p:cBhvr>
                                        <p:cTn id="16" dur="1250"/>
                                        <p:tgtEl>
                                          <p:spTgt spid="6">
                                            <p:txEl>
                                              <p:pRg st="1" end="1"/>
                                            </p:txEl>
                                          </p:spTgt>
                                        </p:tgtEl>
                                      </p:cBhvr>
                                    </p:animEffect>
                                  </p:childTnLst>
                                </p:cTn>
                              </p:par>
                              <p:par>
                                <p:cTn id="17" presetID="14" presetClass="entr" presetSubtype="10" fill="hold" nodeType="withEffect">
                                  <p:stCondLst>
                                    <p:cond delay="775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A4C6552-42F6-43F2-A3FB-E92E8C09004E}" type="slidenum">
              <a:rPr lang="en-US" smtClean="0"/>
              <a:t>95</a:t>
            </a:fld>
            <a:endParaRPr lang="en-US"/>
          </a:p>
        </p:txBody>
      </p:sp>
      <p:sp>
        <p:nvSpPr>
          <p:cNvPr id="4" name="Slide Number Placeholder 1"/>
          <p:cNvSpPr txBox="1">
            <a:spLocks/>
          </p:cNvSpPr>
          <p:nvPr/>
        </p:nvSpPr>
        <p:spPr>
          <a:xfrm>
            <a:off x="9372600" y="641667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A4C6552-42F6-43F2-A3FB-E92E8C09004E}" type="slidenum">
              <a:rPr lang="en-US" sz="1600" smtClean="0">
                <a:solidFill>
                  <a:schemeClr val="tx1"/>
                </a:solidFill>
              </a:rPr>
              <a:pPr/>
              <a:t>95</a:t>
            </a:fld>
            <a:endParaRPr lang="en-US" dirty="0">
              <a:solidFill>
                <a:schemeClr val="tx1"/>
              </a:solidFill>
            </a:endParaRPr>
          </a:p>
        </p:txBody>
      </p:sp>
      <p:pic>
        <p:nvPicPr>
          <p:cNvPr id="5" name="Picture 2" descr="F:\Art on Desktop - 1\what_next_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7855" y="782041"/>
            <a:ext cx="3320680" cy="1457739"/>
          </a:xfrm>
          <a:prstGeom prst="rect">
            <a:avLst/>
          </a:prstGeom>
          <a:noFill/>
          <a:effectLst>
            <a:softEdge rad="292100"/>
          </a:effectLst>
          <a:extLst>
            <a:ext uri="{909E8E84-426E-40DD-AFC4-6F175D3DCCD1}">
              <a14:hiddenFill xmlns:a14="http://schemas.microsoft.com/office/drawing/2010/main">
                <a:solidFill>
                  <a:srgbClr val="FFFFFF"/>
                </a:solidFill>
              </a14:hiddenFill>
            </a:ext>
          </a:extLst>
        </p:spPr>
      </p:pic>
      <p:sp>
        <p:nvSpPr>
          <p:cNvPr id="6" name="Rectangle 5"/>
          <p:cNvSpPr/>
          <p:nvPr/>
        </p:nvSpPr>
        <p:spPr>
          <a:xfrm>
            <a:off x="6035040" y="1066800"/>
            <a:ext cx="6172200" cy="3046988"/>
          </a:xfrm>
          <a:prstGeom prst="rect">
            <a:avLst/>
          </a:prstGeom>
          <a:noFill/>
        </p:spPr>
        <p:txBody>
          <a:bodyPr wrap="square" lIns="91440" tIns="45720" rIns="91440" bIns="45720">
            <a:spAutoFit/>
            <a:scene3d>
              <a:camera prst="orthographicFront"/>
              <a:lightRig rig="threePt" dir="t"/>
            </a:scene3d>
            <a:sp3d extrusionH="57150">
              <a:bevelT h="25400" prst="softRound"/>
            </a:sp3d>
          </a:bodyPr>
          <a:lstStyle/>
          <a:p>
            <a:pPr algn="ctr"/>
            <a:r>
              <a:rPr lang="en-US" sz="4800" b="1" dirty="0">
                <a:ln w="1905">
                  <a:solidFill>
                    <a:schemeClr val="accent5">
                      <a:lumMod val="50000"/>
                    </a:schemeClr>
                  </a:solidFill>
                </a:ln>
                <a:solidFill>
                  <a:srgbClr val="F4A583"/>
                </a:solidFill>
                <a:effectLst>
                  <a:glow rad="101600">
                    <a:schemeClr val="accent1">
                      <a:satMod val="175000"/>
                      <a:alpha val="40000"/>
                    </a:schemeClr>
                  </a:glow>
                  <a:innerShdw blurRad="69850" dist="43180" dir="5400000">
                    <a:srgbClr val="000000">
                      <a:alpha val="65000"/>
                    </a:srgbClr>
                  </a:innerShdw>
                </a:effectLst>
                <a:latin typeface="Matura MT Script Capitals" pitchFamily="66" charset="0"/>
              </a:rPr>
              <a:t>Creation’s </a:t>
            </a:r>
            <a:r>
              <a:rPr lang="en-US" sz="4800" b="1" dirty="0">
                <a:ln w="1905">
                  <a:solidFill>
                    <a:schemeClr val="accent5">
                      <a:lumMod val="50000"/>
                    </a:schemeClr>
                  </a:solidFill>
                </a:ln>
                <a:solidFill>
                  <a:srgbClr val="8FFF8F"/>
                </a:solidFill>
                <a:effectLst>
                  <a:glow rad="101600">
                    <a:srgbClr val="FFFF00"/>
                  </a:glow>
                  <a:innerShdw blurRad="69850" dist="43180" dir="5400000">
                    <a:srgbClr val="000000">
                      <a:alpha val="65000"/>
                    </a:srgbClr>
                  </a:innerShdw>
                </a:effectLst>
                <a:latin typeface="Matura MT Script Capitals" pitchFamily="66" charset="0"/>
              </a:rPr>
              <a:t>First</a:t>
            </a:r>
            <a:r>
              <a:rPr lang="en-US" sz="4800" b="1" dirty="0">
                <a:ln w="1905">
                  <a:solidFill>
                    <a:schemeClr val="accent5">
                      <a:lumMod val="50000"/>
                    </a:schemeClr>
                  </a:solidFill>
                </a:ln>
                <a:solidFill>
                  <a:srgbClr val="F4A583"/>
                </a:solidFill>
                <a:effectLst>
                  <a:glow rad="101600">
                    <a:schemeClr val="accent1">
                      <a:satMod val="175000"/>
                      <a:alpha val="40000"/>
                    </a:schemeClr>
                  </a:glow>
                  <a:innerShdw blurRad="69850" dist="43180" dir="5400000">
                    <a:srgbClr val="000000">
                      <a:alpha val="65000"/>
                    </a:srgbClr>
                  </a:innerShdw>
                </a:effectLst>
                <a:latin typeface="Matura MT Script Capitals" pitchFamily="66" charset="0"/>
              </a:rPr>
              <a:t> Tequfah Witness for</a:t>
            </a:r>
            <a:br>
              <a:rPr lang="en-US" sz="4800" b="1" cap="none" spc="0" dirty="0">
                <a:ln w="1905">
                  <a:solidFill>
                    <a:schemeClr val="accent5">
                      <a:lumMod val="50000"/>
                    </a:schemeClr>
                  </a:solidFill>
                </a:ln>
                <a:solidFill>
                  <a:srgbClr val="F4A583"/>
                </a:solidFill>
                <a:effectLst>
                  <a:glow rad="101600">
                    <a:schemeClr val="accent1">
                      <a:satMod val="175000"/>
                      <a:alpha val="40000"/>
                    </a:schemeClr>
                  </a:glow>
                  <a:innerShdw blurRad="69850" dist="43180" dir="5400000">
                    <a:srgbClr val="000000">
                      <a:alpha val="65000"/>
                    </a:srgbClr>
                  </a:innerShdw>
                </a:effectLst>
                <a:latin typeface="Matura MT Script Capitals" pitchFamily="66" charset="0"/>
              </a:rPr>
            </a:br>
            <a:r>
              <a:rPr lang="en-US" sz="4800" b="1" cap="none" spc="0" dirty="0">
                <a:ln w="1905">
                  <a:solidFill>
                    <a:schemeClr val="accent5">
                      <a:lumMod val="50000"/>
                    </a:schemeClr>
                  </a:solidFill>
                </a:ln>
                <a:solidFill>
                  <a:srgbClr val="F4A583"/>
                </a:solidFill>
                <a:effectLst>
                  <a:glow rad="101600">
                    <a:schemeClr val="accent1">
                      <a:satMod val="175000"/>
                      <a:alpha val="40000"/>
                    </a:schemeClr>
                  </a:glow>
                  <a:innerShdw blurRad="69850" dist="43180" dir="5400000">
                    <a:srgbClr val="000000">
                      <a:alpha val="65000"/>
                    </a:srgbClr>
                  </a:innerShdw>
                </a:effectLst>
                <a:latin typeface="Matura MT Script Capitals" pitchFamily="66" charset="0"/>
              </a:rPr>
              <a:t>Covenant Calendar</a:t>
            </a:r>
          </a:p>
          <a:p>
            <a:pPr algn="ctr"/>
            <a:r>
              <a:rPr lang="en-US" sz="4800" b="1" dirty="0">
                <a:ln w="1905">
                  <a:solidFill>
                    <a:schemeClr val="accent5">
                      <a:lumMod val="50000"/>
                    </a:schemeClr>
                  </a:solidFill>
                </a:ln>
                <a:solidFill>
                  <a:srgbClr val="F4A583"/>
                </a:solidFill>
                <a:effectLst>
                  <a:glow rad="101600">
                    <a:schemeClr val="accent1">
                      <a:satMod val="175000"/>
                      <a:alpha val="40000"/>
                    </a:schemeClr>
                  </a:glow>
                  <a:innerShdw blurRad="69850" dist="43180" dir="5400000">
                    <a:srgbClr val="000000">
                      <a:alpha val="65000"/>
                    </a:srgbClr>
                  </a:innerShdw>
                </a:effectLst>
                <a:latin typeface="Matura MT Script Capitals" pitchFamily="66" charset="0"/>
              </a:rPr>
              <a:t>(Part 1 of 2)</a:t>
            </a:r>
            <a:endParaRPr lang="en-US" sz="4800" b="1" cap="none" spc="0" dirty="0">
              <a:ln w="1905">
                <a:solidFill>
                  <a:schemeClr val="accent5">
                    <a:lumMod val="50000"/>
                  </a:schemeClr>
                </a:solidFill>
              </a:ln>
              <a:solidFill>
                <a:srgbClr val="F4A583"/>
              </a:solidFill>
              <a:effectLst>
                <a:glow rad="101600">
                  <a:schemeClr val="accent1">
                    <a:satMod val="175000"/>
                    <a:alpha val="40000"/>
                  </a:schemeClr>
                </a:glow>
                <a:innerShdw blurRad="69850" dist="43180" dir="5400000">
                  <a:srgbClr val="000000">
                    <a:alpha val="65000"/>
                  </a:srgbClr>
                </a:innerShdw>
              </a:effectLst>
              <a:latin typeface="Matura MT Script Capitals" pitchFamily="66" charset="0"/>
            </a:endParaRPr>
          </a:p>
        </p:txBody>
      </p:sp>
      <p:sp>
        <p:nvSpPr>
          <p:cNvPr id="8" name="Content Placeholder 3"/>
          <p:cNvSpPr txBox="1">
            <a:spLocks/>
          </p:cNvSpPr>
          <p:nvPr/>
        </p:nvSpPr>
        <p:spPr>
          <a:xfrm>
            <a:off x="38100" y="207228"/>
            <a:ext cx="6515100" cy="1600200"/>
          </a:xfrm>
          <a:prstGeom prst="rect">
            <a:avLst/>
          </a:prstGeom>
          <a:noFill/>
        </p:spPr>
        <p:txBody>
          <a:bodyPr>
            <a:noAutofit/>
            <a:scene3d>
              <a:camera prst="orthographicFront"/>
              <a:lightRig rig="balanced" dir="t">
                <a:rot lat="0" lon="0" rev="2100000"/>
              </a:lightRig>
            </a:scene3d>
            <a:sp3d extrusionH="57150" prstMaterial="metal">
              <a:bevelT w="38100" h="25400"/>
              <a:contourClr>
                <a:schemeClr val="bg2"/>
              </a:contourClr>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b="1" dirty="0">
                <a:ln w="1905">
                  <a:solidFill>
                    <a:srgbClr val="002060"/>
                  </a:solidFill>
                </a:ln>
                <a:solidFill>
                  <a:srgbClr val="C55A11"/>
                </a:solidFill>
                <a:effectLst>
                  <a:glow rad="139700">
                    <a:schemeClr val="accent1">
                      <a:satMod val="175000"/>
                      <a:alpha val="40000"/>
                    </a:schemeClr>
                  </a:glow>
                  <a:innerShdw blurRad="69850" dist="43180" dir="5400000">
                    <a:srgbClr val="000000">
                      <a:alpha val="65000"/>
                    </a:srgbClr>
                  </a:innerShdw>
                </a:effectLst>
                <a:latin typeface="Segoe Print" pitchFamily="2" charset="0"/>
              </a:rPr>
              <a:t>The Covenant Calendar study is now ready to move forward.</a:t>
            </a:r>
            <a:endParaRPr lang="en-US" sz="1800" b="1" dirty="0">
              <a:ln w="1905">
                <a:solidFill>
                  <a:srgbClr val="002060"/>
                </a:solidFill>
              </a:ln>
              <a:solidFill>
                <a:srgbClr val="C55A11"/>
              </a:solidFill>
              <a:effectLst>
                <a:glow rad="139700">
                  <a:schemeClr val="accent1">
                    <a:satMod val="175000"/>
                    <a:alpha val="40000"/>
                  </a:schemeClr>
                </a:glow>
                <a:innerShdw blurRad="69850" dist="43180" dir="5400000">
                  <a:srgbClr val="000000">
                    <a:alpha val="65000"/>
                  </a:srgbClr>
                </a:innerShdw>
              </a:effectLst>
              <a:latin typeface="Segoe Print" pitchFamily="2" charset="0"/>
            </a:endParaRPr>
          </a:p>
        </p:txBody>
      </p:sp>
      <p:sp>
        <p:nvSpPr>
          <p:cNvPr id="12" name="Content Placeholder 3"/>
          <p:cNvSpPr txBox="1">
            <a:spLocks/>
          </p:cNvSpPr>
          <p:nvPr/>
        </p:nvSpPr>
        <p:spPr>
          <a:xfrm>
            <a:off x="8458200" y="4191000"/>
            <a:ext cx="3962400" cy="1143000"/>
          </a:xfrm>
          <a:prstGeom prst="rect">
            <a:avLst/>
          </a:prstGeom>
          <a:noFill/>
        </p:spPr>
        <p:txBody>
          <a:bodyPr>
            <a:noAutofit/>
            <a:scene3d>
              <a:camera prst="orthographicFront"/>
              <a:lightRig rig="balanced" dir="t">
                <a:rot lat="0" lon="0" rev="2100000"/>
              </a:lightRig>
            </a:scene3d>
            <a:sp3d extrusionH="57150" prstMaterial="metal">
              <a:bevelT w="38100" h="25400"/>
              <a:contourClr>
                <a:schemeClr val="bg2"/>
              </a:contourClr>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b="1" dirty="0">
                <a:ln w="1905">
                  <a:solidFill>
                    <a:srgbClr val="002060"/>
                  </a:solidFill>
                </a:ln>
                <a:solidFill>
                  <a:srgbClr val="C55A11"/>
                </a:solidFill>
                <a:effectLst>
                  <a:glow rad="139700">
                    <a:schemeClr val="accent1">
                      <a:satMod val="175000"/>
                      <a:alpha val="40000"/>
                    </a:schemeClr>
                  </a:glow>
                  <a:innerShdw blurRad="69850" dist="43180" dir="5400000">
                    <a:srgbClr val="000000">
                      <a:alpha val="65000"/>
                    </a:srgbClr>
                  </a:innerShdw>
                </a:effectLst>
                <a:latin typeface="Segoe Print" pitchFamily="2" charset="0"/>
              </a:rPr>
              <a:t>Coming on </a:t>
            </a:r>
            <a:br>
              <a:rPr lang="en-US" sz="3600" b="1" dirty="0">
                <a:ln w="1905">
                  <a:solidFill>
                    <a:srgbClr val="002060"/>
                  </a:solidFill>
                </a:ln>
                <a:solidFill>
                  <a:srgbClr val="C55A11"/>
                </a:solidFill>
                <a:effectLst>
                  <a:glow rad="139700">
                    <a:schemeClr val="accent1">
                      <a:satMod val="175000"/>
                      <a:alpha val="40000"/>
                    </a:schemeClr>
                  </a:glow>
                  <a:innerShdw blurRad="69850" dist="43180" dir="5400000">
                    <a:srgbClr val="000000">
                      <a:alpha val="65000"/>
                    </a:srgbClr>
                  </a:innerShdw>
                </a:effectLst>
                <a:latin typeface="Segoe Print" pitchFamily="2" charset="0"/>
              </a:rPr>
            </a:br>
            <a:r>
              <a:rPr lang="en-US" sz="3600" b="1" dirty="0">
                <a:ln w="1905">
                  <a:solidFill>
                    <a:srgbClr val="002060"/>
                  </a:solidFill>
                </a:ln>
                <a:solidFill>
                  <a:srgbClr val="C55A11"/>
                </a:solidFill>
                <a:effectLst>
                  <a:glow rad="139700">
                    <a:schemeClr val="accent1">
                      <a:satMod val="175000"/>
                      <a:alpha val="40000"/>
                    </a:schemeClr>
                  </a:glow>
                  <a:innerShdw blurRad="69850" dist="43180" dir="5400000">
                    <a:srgbClr val="000000">
                      <a:alpha val="65000"/>
                    </a:srgbClr>
                  </a:innerShdw>
                </a:effectLst>
                <a:latin typeface="Segoe Print" pitchFamily="2" charset="0"/>
              </a:rPr>
              <a:t>Jan 5, 2019!</a:t>
            </a:r>
            <a:endParaRPr lang="en-US" b="1" dirty="0">
              <a:ln w="1905">
                <a:solidFill>
                  <a:srgbClr val="002060"/>
                </a:solidFill>
              </a:ln>
              <a:solidFill>
                <a:srgbClr val="C55A11"/>
              </a:solidFill>
              <a:effectLst>
                <a:glow rad="139700">
                  <a:schemeClr val="accent1">
                    <a:satMod val="175000"/>
                    <a:alpha val="40000"/>
                  </a:schemeClr>
                </a:glow>
                <a:innerShdw blurRad="69850" dist="43180" dir="5400000">
                  <a:srgbClr val="000000">
                    <a:alpha val="65000"/>
                  </a:srgbClr>
                </a:innerShdw>
              </a:effectLst>
            </a:endParaRPr>
          </a:p>
        </p:txBody>
      </p:sp>
      <p:pic>
        <p:nvPicPr>
          <p:cNvPr id="4098" name="Picture 2" descr="F:\Art on Desktop - 1\What Next\what's next 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783044"/>
            <a:ext cx="5810250" cy="3114675"/>
          </a:xfrm>
          <a:prstGeom prst="rect">
            <a:avLst/>
          </a:prstGeom>
          <a:noFill/>
          <a:effectLst>
            <a:softEdge rad="393700"/>
          </a:effectLst>
          <a:extLst>
            <a:ext uri="{909E8E84-426E-40DD-AFC4-6F175D3DCCD1}">
              <a14:hiddenFill xmlns:a14="http://schemas.microsoft.com/office/drawing/2010/main">
                <a:solidFill>
                  <a:srgbClr val="FFFFFF"/>
                </a:solidFill>
              </a14:hiddenFill>
            </a:ext>
          </a:extLst>
        </p:spPr>
      </p:pic>
      <p:pic>
        <p:nvPicPr>
          <p:cNvPr id="4099" name="Picture 3" descr="F:\Art on Desktop - 1\What Next\sign what's next 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35611" y="2514600"/>
            <a:ext cx="3078436" cy="1599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2623237"/>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75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4098"/>
                                        </p:tgtEl>
                                        <p:attrNameLst>
                                          <p:attrName>style.visibility</p:attrName>
                                        </p:attrNameLst>
                                      </p:cBhvr>
                                      <p:to>
                                        <p:strVal val="visible"/>
                                      </p:to>
                                    </p:set>
                                    <p:animEffect transition="in" filter="circle(in)">
                                      <p:cBhvr>
                                        <p:cTn id="14" dur="2000"/>
                                        <p:tgtEl>
                                          <p:spTgt spid="4098"/>
                                        </p:tgtEl>
                                      </p:cBhvr>
                                    </p:animEffect>
                                  </p:childTnLst>
                                </p:cTn>
                              </p:par>
                            </p:childTnLst>
                          </p:cTn>
                        </p:par>
                        <p:par>
                          <p:cTn id="15" fill="hold">
                            <p:stCondLst>
                              <p:cond delay="2000"/>
                            </p:stCondLst>
                            <p:childTnLst>
                              <p:par>
                                <p:cTn id="16" presetID="22" presetClass="entr" presetSubtype="1" fill="hold" grpId="0" nodeType="afterEffect">
                                  <p:stCondLst>
                                    <p:cond delay="1000"/>
                                  </p:stCondLst>
                                  <p:childTnLst>
                                    <p:set>
                                      <p:cBhvr>
                                        <p:cTn id="17" dur="1" fill="hold">
                                          <p:stCondLst>
                                            <p:cond delay="0"/>
                                          </p:stCondLst>
                                        </p:cTn>
                                        <p:tgtEl>
                                          <p:spTgt spid="6"/>
                                        </p:tgtEl>
                                        <p:attrNameLst>
                                          <p:attrName>style.visibility</p:attrName>
                                        </p:attrNameLst>
                                      </p:cBhvr>
                                      <p:to>
                                        <p:strVal val="visible"/>
                                      </p:to>
                                    </p:set>
                                    <p:animEffect transition="in" filter="wipe(up)">
                                      <p:cBhvr>
                                        <p:cTn id="18" dur="2750"/>
                                        <p:tgtEl>
                                          <p:spTgt spid="6"/>
                                        </p:tgtEl>
                                      </p:cBhvr>
                                    </p:animEffect>
                                  </p:childTnLst>
                                </p:cTn>
                              </p:par>
                            </p:childTnLst>
                          </p:cTn>
                        </p:par>
                        <p:par>
                          <p:cTn id="19" fill="hold">
                            <p:stCondLst>
                              <p:cond delay="5750"/>
                            </p:stCondLst>
                            <p:childTnLst>
                              <p:par>
                                <p:cTn id="20" presetID="42" presetClass="entr" presetSubtype="0" fill="hold" grpId="0" nodeType="afterEffect">
                                  <p:stCondLst>
                                    <p:cond delay="75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fade">
                                      <p:cBhvr>
                                        <p:cTn id="22" dur="1250"/>
                                        <p:tgtEl>
                                          <p:spTgt spid="12">
                                            <p:txEl>
                                              <p:pRg st="0" end="0"/>
                                            </p:txEl>
                                          </p:spTgt>
                                        </p:tgtEl>
                                      </p:cBhvr>
                                    </p:animEffect>
                                    <p:anim calcmode="lin" valueType="num">
                                      <p:cBhvr>
                                        <p:cTn id="23" dur="125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24" dur="125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build="p"/>
      <p:bldP spid="12" grpId="0" build="p"/>
    </p:bldLst>
  </p:timing>
</p:sld>
</file>

<file path=ppt/slides/slide96.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Slide Number Placeholder 1"/>
          <p:cNvSpPr txBox="1">
            <a:spLocks/>
          </p:cNvSpPr>
          <p:nvPr/>
        </p:nvSpPr>
        <p:spPr>
          <a:xfrm>
            <a:off x="9372600" y="641667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A4C6552-42F6-43F2-A3FB-E92E8C09004E}" type="slidenum">
              <a:rPr lang="en-US" sz="1600" smtClean="0">
                <a:solidFill>
                  <a:schemeClr val="tx1"/>
                </a:solidFill>
              </a:rPr>
              <a:pPr/>
              <a:t>96</a:t>
            </a:fld>
            <a:endParaRPr lang="en-US" dirty="0">
              <a:solidFill>
                <a:schemeClr val="tx1"/>
              </a:solidFill>
            </a:endParaRPr>
          </a:p>
        </p:txBody>
      </p:sp>
      <p:sp>
        <p:nvSpPr>
          <p:cNvPr id="8" name="Content Placeholder 3"/>
          <p:cNvSpPr txBox="1">
            <a:spLocks/>
          </p:cNvSpPr>
          <p:nvPr/>
        </p:nvSpPr>
        <p:spPr>
          <a:xfrm>
            <a:off x="1066800" y="780948"/>
            <a:ext cx="1181099" cy="583032"/>
          </a:xfrm>
          <a:prstGeom prst="rect">
            <a:avLst/>
          </a:prstGeom>
          <a:noFill/>
        </p:spPr>
        <p:txBody>
          <a:bodyPr>
            <a:noAutofit/>
            <a:scene3d>
              <a:camera prst="orthographicFront"/>
              <a:lightRig rig="balanced" dir="t">
                <a:rot lat="0" lon="0" rev="2100000"/>
              </a:lightRig>
            </a:scene3d>
            <a:sp3d extrusionH="57150" prstMaterial="metal">
              <a:bevelT w="38100" h="25400"/>
              <a:contourClr>
                <a:schemeClr val="bg2"/>
              </a:contourClr>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b="1" dirty="0">
                <a:ln w="1905">
                  <a:solidFill>
                    <a:srgbClr val="002060"/>
                  </a:solidFill>
                </a:ln>
                <a:solidFill>
                  <a:srgbClr val="AFFFAF"/>
                </a:solidFill>
                <a:effectLst>
                  <a:glow rad="139700">
                    <a:schemeClr val="accent1">
                      <a:satMod val="175000"/>
                      <a:alpha val="40000"/>
                    </a:schemeClr>
                  </a:glow>
                  <a:innerShdw blurRad="69850" dist="43180" dir="5400000">
                    <a:srgbClr val="000000">
                      <a:alpha val="65000"/>
                    </a:srgbClr>
                  </a:innerShdw>
                </a:effectLst>
                <a:latin typeface="Segoe Print" pitchFamily="2" charset="0"/>
              </a:rPr>
              <a:t>#1</a:t>
            </a:r>
            <a:endParaRPr lang="en-US" sz="1800" b="1" dirty="0">
              <a:ln w="1905">
                <a:solidFill>
                  <a:srgbClr val="002060"/>
                </a:solidFill>
              </a:ln>
              <a:solidFill>
                <a:srgbClr val="AFFFAF"/>
              </a:solidFill>
              <a:effectLst>
                <a:glow rad="139700">
                  <a:schemeClr val="accent1">
                    <a:satMod val="175000"/>
                    <a:alpha val="40000"/>
                  </a:schemeClr>
                </a:glow>
                <a:innerShdw blurRad="69850" dist="43180" dir="5400000">
                  <a:srgbClr val="000000">
                    <a:alpha val="65000"/>
                  </a:srgbClr>
                </a:innerShdw>
              </a:effectLst>
              <a:latin typeface="Segoe Print" pitchFamily="2" charset="0"/>
            </a:endParaRPr>
          </a:p>
        </p:txBody>
      </p:sp>
      <p:sp>
        <p:nvSpPr>
          <p:cNvPr id="10" name="Rectangle 9"/>
          <p:cNvSpPr/>
          <p:nvPr/>
        </p:nvSpPr>
        <p:spPr>
          <a:xfrm>
            <a:off x="30480" y="7203"/>
            <a:ext cx="12085320" cy="830997"/>
          </a:xfrm>
          <a:prstGeom prst="rect">
            <a:avLst/>
          </a:prstGeom>
          <a:noFill/>
        </p:spPr>
        <p:txBody>
          <a:bodyPr wrap="square" lIns="91440" tIns="45720" rIns="91440" bIns="45720">
            <a:spAutoFit/>
            <a:scene3d>
              <a:camera prst="orthographicFront"/>
              <a:lightRig rig="threePt" dir="t"/>
            </a:scene3d>
            <a:sp3d extrusionH="57150">
              <a:bevelT h="25400" prst="softRound"/>
            </a:sp3d>
          </a:bodyPr>
          <a:lstStyle/>
          <a:p>
            <a:pPr algn="ctr"/>
            <a:r>
              <a:rPr lang="en-US" sz="4800" b="1" cap="none" spc="0" dirty="0">
                <a:ln w="1905">
                  <a:solidFill>
                    <a:schemeClr val="accent5">
                      <a:lumMod val="50000"/>
                    </a:schemeClr>
                  </a:solidFill>
                </a:ln>
                <a:solidFill>
                  <a:srgbClr val="AFFFAF"/>
                </a:solidFill>
                <a:effectLst>
                  <a:glow rad="101600">
                    <a:schemeClr val="accent1">
                      <a:satMod val="175000"/>
                      <a:alpha val="40000"/>
                    </a:schemeClr>
                  </a:glow>
                  <a:innerShdw blurRad="69850" dist="43180" dir="5400000">
                    <a:srgbClr val="000000">
                      <a:alpha val="65000"/>
                    </a:srgbClr>
                  </a:innerShdw>
                </a:effectLst>
                <a:latin typeface="Matura MT Script Capitals" pitchFamily="66" charset="0"/>
              </a:rPr>
              <a:t>Questions to consider for the next study:</a:t>
            </a:r>
          </a:p>
        </p:txBody>
      </p:sp>
      <p:sp>
        <p:nvSpPr>
          <p:cNvPr id="7" name="Rectangle 6"/>
          <p:cNvSpPr/>
          <p:nvPr/>
        </p:nvSpPr>
        <p:spPr>
          <a:xfrm>
            <a:off x="437090" y="1952685"/>
            <a:ext cx="2321350" cy="4524315"/>
          </a:xfrm>
          <a:prstGeom prst="rect">
            <a:avLst/>
          </a:prstGeom>
          <a:noFill/>
        </p:spPr>
        <p:txBody>
          <a:bodyPr wrap="square" lIns="91440" tIns="45720" rIns="91440" bIns="45720">
            <a:spAutoFit/>
          </a:bodyPr>
          <a:lstStyle/>
          <a:p>
            <a:pPr lvl="0" algn="ctr"/>
            <a:r>
              <a:rPr lang="en-US" sz="2400" b="1" dirty="0">
                <a:ln w="1905">
                  <a:solidFill>
                    <a:srgbClr val="002060"/>
                  </a:solidFill>
                </a:ln>
                <a:solidFill>
                  <a:srgbClr val="CC0066"/>
                </a:solidFill>
                <a:effectLst>
                  <a:glow rad="127000">
                    <a:schemeClr val="bg1"/>
                  </a:glow>
                  <a:innerShdw blurRad="69850" dist="43180" dir="5400000">
                    <a:srgbClr val="000000">
                      <a:alpha val="65000"/>
                    </a:srgbClr>
                  </a:innerShdw>
                </a:effectLst>
                <a:latin typeface="MV Boli" pitchFamily="2" charset="0"/>
                <a:cs typeface="MV Boli" pitchFamily="2" charset="0"/>
              </a:rPr>
              <a:t>Does Yahuah operate on a year format that must be continuously re-calculated, re-adjusted and manipulated according to man's belief systems?</a:t>
            </a:r>
          </a:p>
        </p:txBody>
      </p:sp>
      <p:sp>
        <p:nvSpPr>
          <p:cNvPr id="15" name="Rectangle 14"/>
          <p:cNvSpPr/>
          <p:nvPr/>
        </p:nvSpPr>
        <p:spPr>
          <a:xfrm>
            <a:off x="3370885" y="2733138"/>
            <a:ext cx="2321350" cy="3785652"/>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lvl="0" algn="ctr"/>
            <a:r>
              <a:rPr lang="en-US" sz="2400" b="1" dirty="0">
                <a:ln w="1905">
                  <a:solidFill>
                    <a:srgbClr val="002060"/>
                  </a:solidFill>
                </a:ln>
                <a:solidFill>
                  <a:srgbClr val="00B000"/>
                </a:solidFill>
                <a:effectLst>
                  <a:glow rad="127000">
                    <a:schemeClr val="bg1"/>
                  </a:glow>
                  <a:innerShdw blurRad="69850" dist="43180" dir="5400000">
                    <a:srgbClr val="000000">
                      <a:alpha val="65000"/>
                    </a:srgbClr>
                  </a:innerShdw>
                </a:effectLst>
                <a:latin typeface="MV Boli" pitchFamily="2" charset="0"/>
                <a:cs typeface="MV Boli" pitchFamily="2" charset="0"/>
              </a:rPr>
              <a:t>Does Yahuah operate on an established year with a set pattern that duplicates automatically from within itself?</a:t>
            </a:r>
            <a:endParaRPr lang="en-US" sz="2400" b="1" spc="150" dirty="0">
              <a:ln w="11430"/>
              <a:solidFill>
                <a:srgbClr val="00B000"/>
              </a:solidFill>
              <a:effectLst>
                <a:outerShdw blurRad="25400" algn="tl" rotWithShape="0">
                  <a:srgbClr val="000000">
                    <a:alpha val="43000"/>
                  </a:srgbClr>
                </a:outerShdw>
              </a:effectLst>
            </a:endParaRPr>
          </a:p>
        </p:txBody>
      </p:sp>
      <p:sp>
        <p:nvSpPr>
          <p:cNvPr id="16" name="Rectangle 15"/>
          <p:cNvSpPr/>
          <p:nvPr/>
        </p:nvSpPr>
        <p:spPr>
          <a:xfrm>
            <a:off x="6289250" y="2023804"/>
            <a:ext cx="2321350" cy="4524315"/>
          </a:xfrm>
          <a:prstGeom prst="rect">
            <a:avLst/>
          </a:prstGeom>
          <a:noFill/>
        </p:spPr>
        <p:txBody>
          <a:bodyPr wrap="square" lIns="91440" tIns="45720" rIns="91440" bIns="45720">
            <a:spAutoFit/>
          </a:bodyPr>
          <a:lstStyle/>
          <a:p>
            <a:pPr lvl="0" algn="ctr"/>
            <a:r>
              <a:rPr lang="en-US" sz="2400" b="1" dirty="0">
                <a:ln w="1905">
                  <a:solidFill>
                    <a:srgbClr val="002060"/>
                  </a:solidFill>
                </a:ln>
                <a:solidFill>
                  <a:srgbClr val="FF9966"/>
                </a:solidFill>
                <a:effectLst>
                  <a:glow rad="127000">
                    <a:schemeClr val="bg1"/>
                  </a:glow>
                  <a:innerShdw blurRad="69850" dist="43180" dir="5400000">
                    <a:srgbClr val="000000">
                      <a:alpha val="65000"/>
                    </a:srgbClr>
                  </a:innerShdw>
                </a:effectLst>
                <a:latin typeface="MV Boli" pitchFamily="2" charset="0"/>
                <a:cs typeface="MV Boli" pitchFamily="2" charset="0"/>
              </a:rPr>
              <a:t>Does this same year format reveal the format established at creation where identities procreated by the seed within itself ~ “produce after like kind”?  </a:t>
            </a:r>
          </a:p>
        </p:txBody>
      </p:sp>
      <p:sp>
        <p:nvSpPr>
          <p:cNvPr id="18" name="Rectangle 17"/>
          <p:cNvSpPr/>
          <p:nvPr/>
        </p:nvSpPr>
        <p:spPr>
          <a:xfrm>
            <a:off x="9357570" y="1500287"/>
            <a:ext cx="2321350" cy="4616648"/>
          </a:xfrm>
          <a:prstGeom prst="rect">
            <a:avLst/>
          </a:prstGeom>
          <a:noFill/>
        </p:spPr>
        <p:txBody>
          <a:bodyPr wrap="square" lIns="91440" tIns="45720" rIns="91440" bIns="45720">
            <a:spAutoFit/>
          </a:bodyPr>
          <a:lstStyle/>
          <a:p>
            <a:pPr lvl="0" algn="ctr"/>
            <a:r>
              <a:rPr lang="en-US" sz="2800" b="1" dirty="0">
                <a:ln w="1905">
                  <a:solidFill>
                    <a:srgbClr val="002060"/>
                  </a:solidFill>
                </a:ln>
                <a:solidFill>
                  <a:schemeClr val="accent5">
                    <a:lumMod val="75000"/>
                  </a:schemeClr>
                </a:solidFill>
                <a:effectLst>
                  <a:glow rad="127000">
                    <a:schemeClr val="bg1"/>
                  </a:glow>
                  <a:innerShdw blurRad="69850" dist="43180" dir="5400000">
                    <a:srgbClr val="000000">
                      <a:alpha val="65000"/>
                    </a:srgbClr>
                  </a:innerShdw>
                </a:effectLst>
                <a:latin typeface="MV Boli" pitchFamily="2" charset="0"/>
                <a:cs typeface="MV Boli" pitchFamily="2" charset="0"/>
              </a:rPr>
              <a:t>Would this type of format accurately detail ~ eternity?</a:t>
            </a:r>
          </a:p>
          <a:p>
            <a:pPr lvl="0" algn="ctr"/>
            <a:endParaRPr lang="en-US" sz="1400" b="1" dirty="0">
              <a:ln w="1905">
                <a:solidFill>
                  <a:srgbClr val="002060"/>
                </a:solidFill>
              </a:ln>
              <a:solidFill>
                <a:schemeClr val="accent5">
                  <a:lumMod val="75000"/>
                </a:schemeClr>
              </a:solidFill>
              <a:effectLst>
                <a:glow rad="127000">
                  <a:schemeClr val="bg1"/>
                </a:glow>
                <a:innerShdw blurRad="69850" dist="43180" dir="5400000">
                  <a:srgbClr val="000000">
                    <a:alpha val="65000"/>
                  </a:srgbClr>
                </a:innerShdw>
              </a:effectLst>
              <a:latin typeface="MV Boli" pitchFamily="2" charset="0"/>
              <a:cs typeface="MV Boli" pitchFamily="2" charset="0"/>
            </a:endParaRPr>
          </a:p>
          <a:p>
            <a:pPr lvl="0" algn="ctr"/>
            <a:endParaRPr lang="en-US" sz="2000" b="1" dirty="0">
              <a:ln w="1905">
                <a:solidFill>
                  <a:srgbClr val="002060"/>
                </a:solidFill>
              </a:ln>
              <a:solidFill>
                <a:schemeClr val="accent5">
                  <a:lumMod val="75000"/>
                </a:schemeClr>
              </a:solidFill>
              <a:effectLst>
                <a:glow rad="127000">
                  <a:schemeClr val="bg1"/>
                </a:glow>
                <a:innerShdw blurRad="69850" dist="43180" dir="5400000">
                  <a:srgbClr val="000000">
                    <a:alpha val="65000"/>
                  </a:srgbClr>
                </a:innerShdw>
              </a:effectLst>
              <a:latin typeface="MV Boli" pitchFamily="2" charset="0"/>
              <a:cs typeface="MV Boli" pitchFamily="2" charset="0"/>
            </a:endParaRPr>
          </a:p>
          <a:p>
            <a:pPr lvl="0" algn="ctr"/>
            <a:r>
              <a:rPr lang="en-US" sz="2800" b="1" dirty="0">
                <a:ln w="1905">
                  <a:solidFill>
                    <a:srgbClr val="002060"/>
                  </a:solidFill>
                </a:ln>
                <a:solidFill>
                  <a:srgbClr val="0070C0"/>
                </a:solidFill>
                <a:effectLst>
                  <a:glow rad="127000">
                    <a:schemeClr val="bg1"/>
                  </a:glow>
                  <a:innerShdw blurRad="69850" dist="43180" dir="5400000">
                    <a:srgbClr val="000000">
                      <a:alpha val="65000"/>
                    </a:srgbClr>
                  </a:innerShdw>
                </a:effectLst>
                <a:latin typeface="MV Boli" pitchFamily="2" charset="0"/>
                <a:cs typeface="MV Boli" pitchFamily="2" charset="0"/>
              </a:rPr>
              <a:t>Join the next study to find out!  </a:t>
            </a:r>
          </a:p>
        </p:txBody>
      </p:sp>
      <p:sp>
        <p:nvSpPr>
          <p:cNvPr id="19" name="Content Placeholder 3"/>
          <p:cNvSpPr txBox="1">
            <a:spLocks/>
          </p:cNvSpPr>
          <p:nvPr/>
        </p:nvSpPr>
        <p:spPr>
          <a:xfrm>
            <a:off x="3941010" y="764618"/>
            <a:ext cx="1181099" cy="583032"/>
          </a:xfrm>
          <a:prstGeom prst="rect">
            <a:avLst/>
          </a:prstGeom>
          <a:noFill/>
        </p:spPr>
        <p:txBody>
          <a:bodyPr>
            <a:noAutofit/>
            <a:scene3d>
              <a:camera prst="orthographicFront"/>
              <a:lightRig rig="balanced" dir="t">
                <a:rot lat="0" lon="0" rev="2100000"/>
              </a:lightRig>
            </a:scene3d>
            <a:sp3d extrusionH="57150" prstMaterial="metal">
              <a:bevelT w="38100" h="25400"/>
              <a:contourClr>
                <a:schemeClr val="bg2"/>
              </a:contourClr>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b="1" dirty="0">
                <a:ln w="1905">
                  <a:solidFill>
                    <a:srgbClr val="002060"/>
                  </a:solidFill>
                </a:ln>
                <a:solidFill>
                  <a:srgbClr val="AFFFAF"/>
                </a:solidFill>
                <a:effectLst>
                  <a:glow rad="139700">
                    <a:schemeClr val="accent1">
                      <a:satMod val="175000"/>
                      <a:alpha val="40000"/>
                    </a:schemeClr>
                  </a:glow>
                  <a:innerShdw blurRad="69850" dist="43180" dir="5400000">
                    <a:srgbClr val="000000">
                      <a:alpha val="65000"/>
                    </a:srgbClr>
                  </a:innerShdw>
                </a:effectLst>
                <a:latin typeface="Segoe Print" pitchFamily="2" charset="0"/>
              </a:rPr>
              <a:t>#2</a:t>
            </a:r>
            <a:endParaRPr lang="en-US" sz="1800" b="1" dirty="0">
              <a:ln w="1905">
                <a:solidFill>
                  <a:srgbClr val="002060"/>
                </a:solidFill>
              </a:ln>
              <a:solidFill>
                <a:srgbClr val="AFFFAF"/>
              </a:solidFill>
              <a:effectLst>
                <a:glow rad="139700">
                  <a:schemeClr val="accent1">
                    <a:satMod val="175000"/>
                    <a:alpha val="40000"/>
                  </a:schemeClr>
                </a:glow>
                <a:innerShdw blurRad="69850" dist="43180" dir="5400000">
                  <a:srgbClr val="000000">
                    <a:alpha val="65000"/>
                  </a:srgbClr>
                </a:innerShdw>
              </a:effectLst>
              <a:latin typeface="Segoe Print" pitchFamily="2" charset="0"/>
            </a:endParaRPr>
          </a:p>
        </p:txBody>
      </p:sp>
      <p:sp>
        <p:nvSpPr>
          <p:cNvPr id="20" name="Content Placeholder 3"/>
          <p:cNvSpPr txBox="1">
            <a:spLocks/>
          </p:cNvSpPr>
          <p:nvPr/>
        </p:nvSpPr>
        <p:spPr>
          <a:xfrm>
            <a:off x="6859375" y="764618"/>
            <a:ext cx="1181099" cy="583032"/>
          </a:xfrm>
          <a:prstGeom prst="rect">
            <a:avLst/>
          </a:prstGeom>
          <a:noFill/>
        </p:spPr>
        <p:txBody>
          <a:bodyPr>
            <a:noAutofit/>
            <a:scene3d>
              <a:camera prst="orthographicFront"/>
              <a:lightRig rig="balanced" dir="t">
                <a:rot lat="0" lon="0" rev="2100000"/>
              </a:lightRig>
            </a:scene3d>
            <a:sp3d extrusionH="57150" prstMaterial="metal">
              <a:bevelT w="38100" h="25400"/>
              <a:contourClr>
                <a:schemeClr val="bg2"/>
              </a:contourClr>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b="1" dirty="0">
                <a:ln w="1905">
                  <a:solidFill>
                    <a:srgbClr val="002060"/>
                  </a:solidFill>
                </a:ln>
                <a:solidFill>
                  <a:srgbClr val="AFFFAF"/>
                </a:solidFill>
                <a:effectLst>
                  <a:glow rad="139700">
                    <a:schemeClr val="accent1">
                      <a:satMod val="175000"/>
                      <a:alpha val="40000"/>
                    </a:schemeClr>
                  </a:glow>
                  <a:innerShdw blurRad="69850" dist="43180" dir="5400000">
                    <a:srgbClr val="000000">
                      <a:alpha val="65000"/>
                    </a:srgbClr>
                  </a:innerShdw>
                </a:effectLst>
                <a:latin typeface="Segoe Print" pitchFamily="2" charset="0"/>
              </a:rPr>
              <a:t>#3</a:t>
            </a:r>
            <a:endParaRPr lang="en-US" sz="1800" b="1" dirty="0">
              <a:ln w="1905">
                <a:solidFill>
                  <a:srgbClr val="002060"/>
                </a:solidFill>
              </a:ln>
              <a:solidFill>
                <a:srgbClr val="AFFFAF"/>
              </a:solidFill>
              <a:effectLst>
                <a:glow rad="139700">
                  <a:schemeClr val="accent1">
                    <a:satMod val="175000"/>
                    <a:alpha val="40000"/>
                  </a:schemeClr>
                </a:glow>
                <a:innerShdw blurRad="69850" dist="43180" dir="5400000">
                  <a:srgbClr val="000000">
                    <a:alpha val="65000"/>
                  </a:srgbClr>
                </a:innerShdw>
              </a:effectLst>
              <a:latin typeface="Segoe Print" pitchFamily="2" charset="0"/>
            </a:endParaRPr>
          </a:p>
        </p:txBody>
      </p:sp>
      <p:sp>
        <p:nvSpPr>
          <p:cNvPr id="21" name="Content Placeholder 3"/>
          <p:cNvSpPr txBox="1">
            <a:spLocks/>
          </p:cNvSpPr>
          <p:nvPr/>
        </p:nvSpPr>
        <p:spPr>
          <a:xfrm>
            <a:off x="9829800" y="764618"/>
            <a:ext cx="1181099" cy="583032"/>
          </a:xfrm>
          <a:prstGeom prst="rect">
            <a:avLst/>
          </a:prstGeom>
          <a:noFill/>
        </p:spPr>
        <p:txBody>
          <a:bodyPr>
            <a:noAutofit/>
            <a:scene3d>
              <a:camera prst="orthographicFront"/>
              <a:lightRig rig="balanced" dir="t">
                <a:rot lat="0" lon="0" rev="2100000"/>
              </a:lightRig>
            </a:scene3d>
            <a:sp3d extrusionH="57150" prstMaterial="metal">
              <a:bevelT w="38100" h="25400"/>
              <a:contourClr>
                <a:schemeClr val="bg2"/>
              </a:contourClr>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b="1" dirty="0">
                <a:ln w="1905">
                  <a:solidFill>
                    <a:srgbClr val="002060"/>
                  </a:solidFill>
                </a:ln>
                <a:solidFill>
                  <a:srgbClr val="AFFFAF"/>
                </a:solidFill>
                <a:effectLst>
                  <a:glow rad="139700">
                    <a:schemeClr val="accent1">
                      <a:satMod val="175000"/>
                      <a:alpha val="40000"/>
                    </a:schemeClr>
                  </a:glow>
                  <a:innerShdw blurRad="69850" dist="43180" dir="5400000">
                    <a:srgbClr val="000000">
                      <a:alpha val="65000"/>
                    </a:srgbClr>
                  </a:innerShdw>
                </a:effectLst>
                <a:latin typeface="Segoe Print" pitchFamily="2" charset="0"/>
              </a:rPr>
              <a:t>#4</a:t>
            </a:r>
            <a:endParaRPr lang="en-US" sz="1800" b="1" dirty="0">
              <a:ln w="1905">
                <a:solidFill>
                  <a:srgbClr val="002060"/>
                </a:solidFill>
              </a:ln>
              <a:solidFill>
                <a:srgbClr val="AFFFAF"/>
              </a:solidFill>
              <a:effectLst>
                <a:glow rad="139700">
                  <a:schemeClr val="accent1">
                    <a:satMod val="175000"/>
                    <a:alpha val="40000"/>
                  </a:schemeClr>
                </a:glow>
                <a:innerShdw blurRad="69850" dist="43180" dir="5400000">
                  <a:srgbClr val="000000">
                    <a:alpha val="65000"/>
                  </a:srgbClr>
                </a:innerShdw>
              </a:effectLst>
              <a:latin typeface="Segoe Print" pitchFamily="2" charset="0"/>
            </a:endParaRPr>
          </a:p>
        </p:txBody>
      </p:sp>
      <p:sp>
        <p:nvSpPr>
          <p:cNvPr id="22" name="Rectangle 21"/>
          <p:cNvSpPr/>
          <p:nvPr/>
        </p:nvSpPr>
        <p:spPr>
          <a:xfrm>
            <a:off x="9390455" y="5943600"/>
            <a:ext cx="2291288" cy="646331"/>
          </a:xfrm>
          <a:prstGeom prst="rect">
            <a:avLst/>
          </a:prstGeom>
          <a:noFill/>
        </p:spPr>
        <p:txBody>
          <a:bodyPr wrap="square" lIns="91440" tIns="45720" rIns="91440" bIns="45720">
            <a:spAutoFit/>
            <a:scene3d>
              <a:camera prst="orthographicFront"/>
              <a:lightRig rig="threePt" dir="t"/>
            </a:scene3d>
            <a:sp3d extrusionH="57150">
              <a:bevelT h="25400" prst="softRound"/>
            </a:sp3d>
          </a:bodyPr>
          <a:lstStyle/>
          <a:p>
            <a:pPr algn="ctr"/>
            <a:r>
              <a:rPr lang="en-US" sz="3600" b="1" cap="none" spc="0" dirty="0">
                <a:ln w="1905">
                  <a:solidFill>
                    <a:schemeClr val="accent5">
                      <a:lumMod val="50000"/>
                    </a:schemeClr>
                  </a:solidFill>
                </a:ln>
                <a:solidFill>
                  <a:srgbClr val="F4A583"/>
                </a:solidFill>
                <a:effectLst>
                  <a:glow rad="101600">
                    <a:schemeClr val="accent1">
                      <a:satMod val="175000"/>
                      <a:alpha val="40000"/>
                    </a:schemeClr>
                  </a:glow>
                  <a:innerShdw blurRad="69850" dist="43180" dir="5400000">
                    <a:srgbClr val="000000">
                      <a:alpha val="65000"/>
                    </a:srgbClr>
                  </a:innerShdw>
                </a:effectLst>
                <a:latin typeface="Matura MT Script Capitals" pitchFamily="66" charset="0"/>
              </a:rPr>
              <a:t>The End</a:t>
            </a:r>
          </a:p>
        </p:txBody>
      </p:sp>
    </p:spTree>
    <p:extLst>
      <p:ext uri="{BB962C8B-B14F-4D97-AF65-F5344CB8AC3E}">
        <p14:creationId xmlns:p14="http://schemas.microsoft.com/office/powerpoint/2010/main" val="2030357890"/>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3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3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up)">
                                      <p:cBhvr>
                                        <p:cTn id="17" dur="30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up)">
                                      <p:cBhvr>
                                        <p:cTn id="22" dur="3000"/>
                                        <p:tgtEl>
                                          <p:spTgt spid="18"/>
                                        </p:tgtEl>
                                      </p:cBhvr>
                                    </p:animEffect>
                                  </p:childTnLst>
                                </p:cTn>
                              </p:par>
                            </p:childTnLst>
                          </p:cTn>
                        </p:par>
                        <p:par>
                          <p:cTn id="23" fill="hold">
                            <p:stCondLst>
                              <p:cond delay="3000"/>
                            </p:stCondLst>
                            <p:childTnLst>
                              <p:par>
                                <p:cTn id="24" presetID="22" presetClass="entr" presetSubtype="8" fill="hold" grpId="0" nodeType="afterEffect">
                                  <p:stCondLst>
                                    <p:cond delay="1250"/>
                                  </p:stCondLst>
                                  <p:childTnLst>
                                    <p:set>
                                      <p:cBhvr>
                                        <p:cTn id="25" dur="1" fill="hold">
                                          <p:stCondLst>
                                            <p:cond delay="0"/>
                                          </p:stCondLst>
                                        </p:cTn>
                                        <p:tgtEl>
                                          <p:spTgt spid="22"/>
                                        </p:tgtEl>
                                        <p:attrNameLst>
                                          <p:attrName>style.visibility</p:attrName>
                                        </p:attrNameLst>
                                      </p:cBhvr>
                                      <p:to>
                                        <p:strVal val="visible"/>
                                      </p:to>
                                    </p:set>
                                    <p:animEffect transition="in" filter="wipe(left)">
                                      <p:cBhvr>
                                        <p:cTn id="26"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P spid="16" grpId="0"/>
      <p:bldP spid="18" grpId="0"/>
      <p:bldP spid="22" grpId="0"/>
    </p:bldLst>
  </p:timing>
</p:sld>
</file>

<file path=ppt/slides/slide9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A4C6552-42F6-43F2-A3FB-E92E8C09004E}" type="slidenum">
              <a:rPr lang="en-US" smtClean="0"/>
              <a:t>97</a:t>
            </a:fld>
            <a:endParaRPr lang="en-US"/>
          </a:p>
        </p:txBody>
      </p:sp>
      <p:sp>
        <p:nvSpPr>
          <p:cNvPr id="3" name="Title 1"/>
          <p:cNvSpPr txBox="1">
            <a:spLocks/>
          </p:cNvSpPr>
          <p:nvPr/>
        </p:nvSpPr>
        <p:spPr>
          <a:xfrm>
            <a:off x="3352800" y="-20320"/>
            <a:ext cx="7315200" cy="3733800"/>
          </a:xfrm>
          <a:prstGeom prst="rect">
            <a:avLst/>
          </a:prstGeom>
        </p:spPr>
        <p:txBody>
          <a:bodyPr>
            <a:normAutofit fontScale="97500"/>
            <a:scene3d>
              <a:camera prst="orthographicFront"/>
              <a:lightRig rig="flat" dir="tl">
                <a:rot lat="0" lon="0" rev="6600000"/>
              </a:lightRig>
            </a:scene3d>
            <a:sp3d extrusionH="25400" contourW="8890">
              <a:bevelT w="38100" h="31750"/>
              <a:contourClr>
                <a:schemeClr val="accent2">
                  <a:shade val="75000"/>
                </a:schemeClr>
              </a:contourClr>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b="1" dirty="0">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rPr>
              <a:t>If you need assistance </a:t>
            </a:r>
            <a:br>
              <a:rPr lang="en-US" b="1" dirty="0">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rPr>
            </a:br>
            <a:r>
              <a:rPr lang="en-US" b="1" dirty="0">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rPr>
              <a:t>with this information, </a:t>
            </a:r>
            <a:br>
              <a:rPr lang="en-US" b="1" dirty="0">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rPr>
            </a:br>
            <a:r>
              <a:rPr lang="en-US" b="1" dirty="0">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rPr>
              <a:t>please send your </a:t>
            </a:r>
            <a:br>
              <a:rPr lang="en-US" b="1" dirty="0">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rPr>
            </a:br>
            <a:r>
              <a:rPr lang="en-US" b="1" dirty="0">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rPr>
              <a:t>questions to</a:t>
            </a:r>
            <a:br>
              <a:rPr lang="en-US" b="1" dirty="0">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rPr>
            </a:br>
            <a:r>
              <a:rPr lang="en-US" b="1" dirty="0">
                <a:ln w="11430">
                  <a:solidFill>
                    <a:srgbClr val="B83D68"/>
                  </a:solidFill>
                </a:ln>
                <a:solidFill>
                  <a:srgbClr val="FFC9DB"/>
                </a:solidFill>
                <a:effectLst>
                  <a:outerShdw blurRad="50800" dist="39000" dir="5460000" algn="tl">
                    <a:srgbClr val="000000">
                      <a:alpha val="38000"/>
                    </a:srgbClr>
                  </a:outerShdw>
                </a:effectLst>
                <a:latin typeface="Segoe Print" pitchFamily="2" charset="0"/>
              </a:rPr>
              <a:t>Charlene Fortsch </a:t>
            </a:r>
            <a:r>
              <a:rPr lang="en-US" b="1" dirty="0">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rPr>
              <a:t>or</a:t>
            </a:r>
            <a:br>
              <a:rPr lang="en-US" b="1" dirty="0">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rPr>
            </a:br>
            <a:r>
              <a:rPr lang="en-US" b="1" dirty="0">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Segoe Print" pitchFamily="2" charset="0"/>
              </a:rPr>
              <a:t>Timothy Astleford:</a:t>
            </a:r>
          </a:p>
        </p:txBody>
      </p:sp>
      <p:pic>
        <p:nvPicPr>
          <p:cNvPr id="5" name="Picture 2" descr="C:\Users\Rae\Desktop\Art on Desktop\white man clip art\3d white people\3d help.jpg"/>
          <p:cNvPicPr>
            <a:picLocks noChangeAspect="1" noChangeArrowheads="1"/>
          </p:cNvPicPr>
          <p:nvPr/>
        </p:nvPicPr>
        <p:blipFill>
          <a:blip r:embed="rId3">
            <a:extLst>
              <a:ext uri="{BEBA8EAE-BF5A-486C-A8C5-ECC9F3942E4B}">
                <a14:imgProps xmlns:a14="http://schemas.microsoft.com/office/drawing/2010/main">
                  <a14:imgLayer r:embed="rId4">
                    <a14:imgEffect>
                      <a14:saturation sat="33000"/>
                    </a14:imgEffect>
                    <a14:imgEffect>
                      <a14:brightnessContrast contrast="-4000"/>
                    </a14:imgEffect>
                  </a14:imgLayer>
                </a14:imgProps>
              </a:ext>
              <a:ext uri="{28A0092B-C50C-407E-A947-70E740481C1C}">
                <a14:useLocalDpi xmlns:a14="http://schemas.microsoft.com/office/drawing/2010/main" val="0"/>
              </a:ext>
            </a:extLst>
          </a:blip>
          <a:srcRect/>
          <a:stretch>
            <a:fillRect/>
          </a:stretch>
        </p:blipFill>
        <p:spPr bwMode="auto">
          <a:xfrm>
            <a:off x="10648244" y="152400"/>
            <a:ext cx="1315156" cy="1219200"/>
          </a:xfrm>
          <a:prstGeom prst="rect">
            <a:avLst/>
          </a:prstGeom>
          <a:noFill/>
          <a:effectLst>
            <a:softEdge rad="0"/>
          </a:effectLst>
          <a:extLst>
            <a:ext uri="{909E8E84-426E-40DD-AFC4-6F175D3DCCD1}">
              <a14:hiddenFill xmlns:a14="http://schemas.microsoft.com/office/drawing/2010/main">
                <a:solidFill>
                  <a:srgbClr val="FFFFFF"/>
                </a:solidFill>
              </a14:hiddenFill>
            </a:ext>
          </a:extLst>
        </p:spPr>
      </p:pic>
      <p:sp>
        <p:nvSpPr>
          <p:cNvPr id="9" name="Rectangle 8"/>
          <p:cNvSpPr/>
          <p:nvPr/>
        </p:nvSpPr>
        <p:spPr>
          <a:xfrm>
            <a:off x="5257800" y="5943600"/>
            <a:ext cx="6096000" cy="646331"/>
          </a:xfrm>
          <a:prstGeom prst="rect">
            <a:avLst/>
          </a:prstGeom>
          <a:solidFill>
            <a:schemeClr val="accent5">
              <a:lumMod val="50000"/>
            </a:schemeClr>
          </a:solidFill>
          <a:scene3d>
            <a:camera prst="orthographicFront"/>
            <a:lightRig rig="flat" dir="tl">
              <a:rot lat="0" lon="0" rev="6600000"/>
            </a:lightRig>
          </a:scene3d>
          <a:sp3d>
            <a:bevelT w="165100" prst="coolSlant"/>
          </a:sp3d>
        </p:spPr>
        <p:txBody>
          <a:bodyPr wrap="square" lIns="91440" tIns="45720" rIns="91440" bIns="45720">
            <a:spAutoFit/>
            <a:sp3d extrusionH="25400" contourW="8890">
              <a:bevelT w="38100" h="31750"/>
              <a:contourClr>
                <a:schemeClr val="accent2">
                  <a:shade val="75000"/>
                </a:schemeClr>
              </a:contourClr>
            </a:sp3d>
          </a:bodyPr>
          <a:lstStyle/>
          <a:p>
            <a:pPr algn="ctr"/>
            <a:r>
              <a:rPr lang="en-US" sz="2800" dirty="0">
                <a:latin typeface="Segoe Print" pitchFamily="2" charset="0"/>
                <a:hlinkClick r:id="rId5"/>
              </a:rPr>
              <a:t>www.</a:t>
            </a:r>
            <a:r>
              <a:rPr lang="en-US" sz="2800" dirty="0">
                <a:solidFill>
                  <a:srgbClr val="0037A4"/>
                </a:solidFill>
                <a:latin typeface="Segoe Print" pitchFamily="2" charset="0"/>
                <a:hlinkClick r:id="rId5"/>
              </a:rPr>
              <a:t>studythecalendar.com</a:t>
            </a:r>
            <a:r>
              <a:rPr lang="en-US" sz="3600" b="1" cap="none" spc="0" dirty="0">
                <a:ln w="11430">
                  <a:solidFill>
                    <a:srgbClr val="0070C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28600">
                    <a:schemeClr val="accent5">
                      <a:satMod val="175000"/>
                      <a:alpha val="40000"/>
                    </a:schemeClr>
                  </a:glow>
                  <a:outerShdw blurRad="50800" dist="39000" dir="5460000" algn="tl">
                    <a:srgbClr val="000000">
                      <a:alpha val="38000"/>
                    </a:srgbClr>
                  </a:outerShdw>
                </a:effectLst>
                <a:latin typeface="Segoe Print" pitchFamily="2" charset="0"/>
              </a:rPr>
              <a:t> </a:t>
            </a:r>
            <a:r>
              <a:rPr lang="en-US" sz="2400" b="1" cap="none" spc="0" dirty="0">
                <a:ln w="11430">
                  <a:solidFill>
                    <a:srgbClr val="0070C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Segoe Print" pitchFamily="2" charset="0"/>
              </a:rPr>
              <a:t>  </a:t>
            </a:r>
            <a:endParaRPr lang="en-US" sz="2400" b="1" cap="none" spc="0" dirty="0">
              <a:ln w="11430">
                <a:solidFill>
                  <a:srgbClr val="0070C0"/>
                </a:solidFill>
              </a:ln>
              <a:solidFill>
                <a:srgbClr val="00B0F0"/>
              </a:solidFill>
              <a:effectLst>
                <a:outerShdw blurRad="50800" dist="39000" dir="5460000" algn="tl">
                  <a:srgbClr val="000000">
                    <a:alpha val="38000"/>
                  </a:srgbClr>
                </a:outerShdw>
              </a:effectLst>
              <a:latin typeface="Segoe Print" pitchFamily="2" charset="0"/>
            </a:endParaRPr>
          </a:p>
        </p:txBody>
      </p:sp>
      <p:sp>
        <p:nvSpPr>
          <p:cNvPr id="10" name="Rectangle 9"/>
          <p:cNvSpPr/>
          <p:nvPr/>
        </p:nvSpPr>
        <p:spPr>
          <a:xfrm>
            <a:off x="5181599" y="4927080"/>
            <a:ext cx="6096001" cy="646331"/>
          </a:xfrm>
          <a:prstGeom prst="rect">
            <a:avLst/>
          </a:prstGeom>
          <a:solidFill>
            <a:srgbClr val="7030A0"/>
          </a:solidFill>
          <a:scene3d>
            <a:camera prst="orthographicFront"/>
            <a:lightRig rig="flat" dir="tl">
              <a:rot lat="0" lon="0" rev="6600000"/>
            </a:lightRig>
          </a:scene3d>
          <a:sp3d>
            <a:bevelT w="165100" prst="coolSlant"/>
          </a:sp3d>
        </p:spPr>
        <p:txBody>
          <a:bodyPr wrap="square" lIns="91440" tIns="45720" rIns="91440" bIns="45720">
            <a:spAutoFit/>
            <a:sp3d extrusionH="25400" contourW="8890">
              <a:bevelT w="38100" h="31750"/>
              <a:contourClr>
                <a:schemeClr val="accent2">
                  <a:shade val="75000"/>
                </a:schemeClr>
              </a:contourClr>
            </a:sp3d>
          </a:bodyPr>
          <a:lstStyle/>
          <a:p>
            <a:pPr algn="ctr"/>
            <a:r>
              <a:rPr lang="en-US" sz="2800" dirty="0">
                <a:latin typeface="Segoe Print" pitchFamily="2" charset="0"/>
                <a:hlinkClick r:id="rId6"/>
              </a:rPr>
              <a:t>questions@studythecalendar.com</a:t>
            </a:r>
            <a:r>
              <a:rPr lang="en-US" sz="3600" dirty="0">
                <a:latin typeface="Segoe Print" pitchFamily="2" charset="0"/>
              </a:rPr>
              <a:t> </a:t>
            </a:r>
            <a:r>
              <a:rPr lang="en-US" sz="2400" b="1" cap="none" spc="0" dirty="0">
                <a:ln w="11430">
                  <a:solidFill>
                    <a:srgbClr val="0070C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Segoe Print" pitchFamily="2" charset="0"/>
              </a:rPr>
              <a:t> </a:t>
            </a:r>
            <a:endParaRPr lang="en-US" sz="2400" b="1" cap="none" spc="0" dirty="0">
              <a:ln w="11430">
                <a:solidFill>
                  <a:srgbClr val="0070C0"/>
                </a:solidFill>
              </a:ln>
              <a:solidFill>
                <a:srgbClr val="00B0F0"/>
              </a:solidFill>
              <a:effectLst>
                <a:outerShdw blurRad="50800" dist="39000" dir="5460000" algn="tl">
                  <a:srgbClr val="000000">
                    <a:alpha val="38000"/>
                  </a:srgbClr>
                </a:outerShdw>
              </a:effectLst>
              <a:latin typeface="Segoe Print" pitchFamily="2" charset="0"/>
            </a:endParaRPr>
          </a:p>
        </p:txBody>
      </p:sp>
      <p:pic>
        <p:nvPicPr>
          <p:cNvPr id="6" name="Picture 3" descr="C:\Users\Rae\Desktop\email icon.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91400" y="3616495"/>
            <a:ext cx="1414657" cy="1019469"/>
          </a:xfrm>
          <a:prstGeom prst="rect">
            <a:avLst/>
          </a:prstGeom>
          <a:noFill/>
          <a:extLst>
            <a:ext uri="{909E8E84-426E-40DD-AFC4-6F175D3DCCD1}">
              <a14:hiddenFill xmlns:a14="http://schemas.microsoft.com/office/drawing/2010/main">
                <a:solidFill>
                  <a:srgbClr val="FFFFFF"/>
                </a:solidFill>
              </a14:hiddenFill>
            </a:ext>
          </a:extLst>
        </p:spPr>
      </p:pic>
      <p:sp>
        <p:nvSpPr>
          <p:cNvPr id="11" name="Slide Number Placeholder 2"/>
          <p:cNvSpPr txBox="1">
            <a:spLocks/>
          </p:cNvSpPr>
          <p:nvPr/>
        </p:nvSpPr>
        <p:spPr>
          <a:xfrm>
            <a:off x="11277600" y="6477000"/>
            <a:ext cx="838200" cy="304800"/>
          </a:xfrm>
          <a:prstGeom prst="rect">
            <a:avLst/>
          </a:prstGeom>
        </p:spPr>
        <p:txBody>
          <a:bodyPr vert="horz"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A4C6552-42F6-43F2-A3FB-E92E8C09004E}" type="slidenum">
              <a:rPr lang="en-US" sz="1600" smtClean="0">
                <a:solidFill>
                  <a:schemeClr val="bg1"/>
                </a:solidFill>
              </a:rPr>
              <a:pPr/>
              <a:t>97</a:t>
            </a:fld>
            <a:endParaRPr lang="en-US" sz="2000" dirty="0">
              <a:solidFill>
                <a:schemeClr val="bg1"/>
              </a:solidFill>
            </a:endParaRPr>
          </a:p>
        </p:txBody>
      </p:sp>
    </p:spTree>
    <p:extLst>
      <p:ext uri="{BB962C8B-B14F-4D97-AF65-F5344CB8AC3E}">
        <p14:creationId xmlns:p14="http://schemas.microsoft.com/office/powerpoint/2010/main" val="4036065949"/>
      </p:ext>
    </p:extLst>
  </p:cSld>
  <p:clrMapOvr>
    <a:masterClrMapping/>
  </p:clrMapOvr>
  <p:transition spd="med">
    <p:circle/>
  </p:transition>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10.xml><?xml version="1.0" encoding="utf-8"?>
<a:theme xmlns:a="http://schemas.openxmlformats.org/drawingml/2006/main" name="1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Basis">
  <a:themeElements>
    <a:clrScheme name="Basis">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Basis">
      <a:maj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D9D01AC2-EE7D-4E49-99EE-8E62E4E7E8A7}"/>
    </a:ext>
  </a:extLst>
</a:theme>
</file>

<file path=ppt/theme/theme4.xml><?xml version="1.0" encoding="utf-8"?>
<a:theme xmlns:a="http://schemas.openxmlformats.org/drawingml/2006/main" name="3_Basis">
  <a:themeElements>
    <a:clrScheme name="Basis">
      <a:dk1>
        <a:sysClr val="windowText" lastClr="000000"/>
      </a:dk1>
      <a:lt1>
        <a:sysClr val="window" lastClr="FFFFFF"/>
      </a:lt1>
      <a:dk2>
        <a:srgbClr val="505046"/>
      </a:dk2>
      <a:lt2>
        <a:srgbClr val="EEECE1"/>
      </a:lt2>
      <a:accent1>
        <a:srgbClr val="DF5327"/>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Basis">
      <a:maj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63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446C221D-F63F-4DD8-B509-CFE168687BF2}"/>
    </a:ext>
  </a:extLst>
</a:theme>
</file>

<file path=ppt/theme/theme5.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0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Trek</Template>
  <TotalTime>88304</TotalTime>
  <Words>11061</Words>
  <Application>Microsoft Office PowerPoint</Application>
  <PresentationFormat>Widescreen</PresentationFormat>
  <Paragraphs>850</Paragraphs>
  <Slides>97</Slides>
  <Notes>72</Notes>
  <HiddenSlides>0</HiddenSlides>
  <MMClips>0</MMClips>
  <ScaleCrop>false</ScaleCrop>
  <HeadingPairs>
    <vt:vector size="6" baseType="variant">
      <vt:variant>
        <vt:lpstr>Fonts Used</vt:lpstr>
      </vt:variant>
      <vt:variant>
        <vt:i4>21</vt:i4>
      </vt:variant>
      <vt:variant>
        <vt:lpstr>Theme</vt:lpstr>
      </vt:variant>
      <vt:variant>
        <vt:i4>12</vt:i4>
      </vt:variant>
      <vt:variant>
        <vt:lpstr>Slide Titles</vt:lpstr>
      </vt:variant>
      <vt:variant>
        <vt:i4>97</vt:i4>
      </vt:variant>
    </vt:vector>
  </HeadingPairs>
  <TitlesOfParts>
    <vt:vector size="130" baseType="lpstr">
      <vt:lpstr>Arial</vt:lpstr>
      <vt:lpstr>Arial Black</vt:lpstr>
      <vt:lpstr>Arial Rounded MT Bold</vt:lpstr>
      <vt:lpstr>Bradley Hand ITC</vt:lpstr>
      <vt:lpstr>Browallia New</vt:lpstr>
      <vt:lpstr>Calibri</vt:lpstr>
      <vt:lpstr>Calibri Light</vt:lpstr>
      <vt:lpstr>Candara</vt:lpstr>
      <vt:lpstr>Comic Sans MS</vt:lpstr>
      <vt:lpstr>Cooper Black</vt:lpstr>
      <vt:lpstr>Corbel</vt:lpstr>
      <vt:lpstr>Edwardian Script ITC</vt:lpstr>
      <vt:lpstr>Magneto</vt:lpstr>
      <vt:lpstr>Matura MT Script Capitals</vt:lpstr>
      <vt:lpstr>MV Boli</vt:lpstr>
      <vt:lpstr>Ravie</vt:lpstr>
      <vt:lpstr>Script MT Bold</vt:lpstr>
      <vt:lpstr>Segoe Print</vt:lpstr>
      <vt:lpstr>Simplified Arabic Fixed</vt:lpstr>
      <vt:lpstr>Wingdings</vt:lpstr>
      <vt:lpstr>Wingdings 2</vt:lpstr>
      <vt:lpstr>Median</vt:lpstr>
      <vt:lpstr>1_Office Theme</vt:lpstr>
      <vt:lpstr>6_Basis</vt:lpstr>
      <vt:lpstr>3_Basis</vt:lpstr>
      <vt:lpstr>6_Office Theme</vt:lpstr>
      <vt:lpstr>9_Office Theme</vt:lpstr>
      <vt:lpstr>10_Office Theme</vt:lpstr>
      <vt:lpstr>11_Office Theme</vt:lpstr>
      <vt:lpstr>12_Office Theme</vt:lpstr>
      <vt:lpstr>13_Office Theme</vt:lpstr>
      <vt:lpstr>14_Office Theme</vt:lpstr>
      <vt:lpstr>15_Office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Points to Ponder &amp;  Questions of Wonder</vt:lpstr>
      <vt:lpstr>PowerPoint Presentation</vt:lpstr>
      <vt:lpstr>   Which “no god” will gain the authority                           of the calendar?</vt:lpstr>
      <vt:lpstr>… or the moon goddess?</vt:lpstr>
      <vt:lpstr> </vt:lpstr>
      <vt:lpstr>Yes, we will be exposing more on the moon in this study especially through …</vt:lpstr>
      <vt:lpstr>Egyptian &amp; Babylon History of Moon Worship</vt:lpstr>
      <vt:lpstr>Egyptian Calendar History</vt:lpstr>
      <vt:lpstr>Egyptian Day &amp; Month Start</vt:lpstr>
      <vt:lpstr>Babylonian Calendar History</vt:lpstr>
      <vt:lpstr>PowerPoint Presentation</vt:lpstr>
      <vt:lpstr>Jewish Calendar History</vt:lpstr>
      <vt:lpstr>Jewish Calendar is Luni-solar</vt:lpstr>
      <vt:lpstr>The Effects of a Luni-solar Calendar</vt:lpstr>
      <vt:lpstr>Who Muddled With the Divine Calendar?</vt:lpstr>
      <vt:lpstr>Who’s Responsible For Upholding the Moon?</vt:lpstr>
      <vt:lpstr>We have ‘Zero’ Scriptural Permission</vt:lpstr>
      <vt:lpstr>1)  Quotes for Month Commencement</vt:lpstr>
      <vt:lpstr>2)  Quotes for Month Commencement</vt:lpstr>
      <vt:lpstr>3)  Quotes for Month Commencement</vt:lpstr>
      <vt:lpstr>4)  Specific Quotes From Talmud</vt:lpstr>
      <vt:lpstr>5)  Jewish Quotes  (con’t)</vt:lpstr>
      <vt:lpstr>It’s Time to Remember …</vt:lpstr>
      <vt:lpstr>6)  Quotes Regarding Joseph &amp; Ps 81:3  </vt:lpstr>
      <vt:lpstr>7)  Quotes Regarding Moses &amp; Num 10:10  (con’t)</vt:lpstr>
      <vt:lpstr>Psalm 81:3 &amp; Num 10:10 Scrutinized </vt:lpstr>
      <vt:lpstr>8)  Misquotes Stated as Truth (Nehemiah)</vt:lpstr>
      <vt:lpstr>9)  Misquotes Stated as Truth (Solomon)</vt:lpstr>
      <vt:lpstr>Let’s remember the following:</vt:lpstr>
      <vt:lpstr>Moon Comments from Bible Dictionaries</vt:lpstr>
      <vt:lpstr>1)  New Unger’s Bible Dictionary</vt:lpstr>
      <vt:lpstr>1)  New Unger’s Bible Dictionary (con’t)</vt:lpstr>
      <vt:lpstr>2)  Nelson’s Illustrated Bible Dictionary</vt:lpstr>
      <vt:lpstr>3)  International Standard Bible Encyclopedia</vt:lpstr>
      <vt:lpstr>PowerPoint Presentation</vt:lpstr>
      <vt:lpstr>4)  Fausset’s  Bible  Dictionary</vt:lpstr>
      <vt:lpstr>Verses  for  Fausset’s  Comments</vt:lpstr>
      <vt:lpstr>4)  Fausset’s  Bible  Dictionary  (con’t)</vt:lpstr>
      <vt:lpstr>Oh the Moon!</vt:lpstr>
      <vt:lpstr>Questions to Ask &amp; Thoughts to Ponder</vt:lpstr>
      <vt:lpstr>Concluding the Moon/Month Study</vt:lpstr>
      <vt:lpstr>PowerPoint Presentation</vt:lpstr>
      <vt:lpstr>PowerPoint Presentation</vt:lpstr>
      <vt:lpstr>PowerPoint Presentation</vt:lpstr>
      <vt:lpstr>Many “ifs” to Consider</vt:lpstr>
      <vt:lpstr>Many “ifs” to Consider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Are Christian Churches Today Connected to Pagan Worship?</vt:lpstr>
      <vt:lpstr>PowerPoint Presentation</vt:lpstr>
      <vt:lpstr>Remember “Oh the Moon!” Part 4:</vt:lpstr>
      <vt:lpstr>According to the Jews, the moon  always begins  the festal month!</vt:lpstr>
      <vt:lpstr>PowerPoint Presentation</vt:lpstr>
      <vt:lpstr>Yet, according to the Jews, the sun governs the Sabbath commencement!</vt:lpstr>
      <vt:lpstr>Yes, the Jews had (&amp; have)  “a Hebrew” (?) calendar. </vt:lpstr>
      <vt:lpstr>It’s time to firmly answer this question:</vt:lpstr>
      <vt:lpstr>… or the moon goddess?</vt:lpstr>
      <vt:lpstr>PowerPoint Presentation</vt:lpstr>
      <vt:lpstr>PowerPoint Presentation</vt:lpstr>
      <vt:lpstr>PowerPoint Presentation</vt:lpstr>
      <vt:lpstr>PowerPoint Presentation</vt:lpstr>
      <vt:lpstr>These Questions Should  Now Have Answers!</vt:lpstr>
      <vt:lpstr>This question should not have  to be asked anymore!</vt:lpstr>
      <vt:lpstr>A New Thought for  Covenant Calendar</vt:lpstr>
      <vt:lpstr>PowerPoint Presentation</vt:lpstr>
      <vt:lpstr>PowerPoint Presentation</vt:lpstr>
      <vt:lpstr>PowerPoint Presentation</vt:lpstr>
      <vt:lpstr>Is it Time to Leave Doubt Behind?</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Rae</dc:creator>
  <cp:lastModifiedBy>Neil Pritchard</cp:lastModifiedBy>
  <cp:revision>4397</cp:revision>
  <cp:lastPrinted>2019-04-01T17:56:43Z</cp:lastPrinted>
  <dcterms:created xsi:type="dcterms:W3CDTF">2016-08-07T19:53:38Z</dcterms:created>
  <dcterms:modified xsi:type="dcterms:W3CDTF">2020-12-10T23:00:21Z</dcterms:modified>
</cp:coreProperties>
</file>